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ba91cc4b6f40c3" /><Relationship Type="http://schemas.openxmlformats.org/officeDocument/2006/relationships/extended-properties" Target="/docProps/app.xml" Id="R856afffb667246e8" /><Relationship Type="http://schemas.openxmlformats.org/officeDocument/2006/relationships/officeDocument" Target="/ppt/presentation.xml" Id="R99bc366ba43b4610" /></Relationships>
</file>

<file path=ppt/presentation.xml><?xml version="1.0" encoding="utf-8"?>
<p:presentation xmlns:p="http://schemas.openxmlformats.org/presentationml/2006/main">
  <p:sldMasterIdLst>
    <p:sldMasterId xmlns:r="http://schemas.openxmlformats.org/officeDocument/2006/relationships" id="2147483648" r:id="R87470438a9524901"/>
  </p:sldMasterIdLst>
  <p:notesMasterIdLst>
    <p:notesMasterId xmlns:r="http://schemas.openxmlformats.org/officeDocument/2006/relationships" r:id="R29cfeefcca234edc"/>
  </p:notesMasterIdLst>
  <p:sldIdLst>
    <p:sldId xmlns:r="http://schemas.openxmlformats.org/officeDocument/2006/relationships" id="256" r:id="Rcfac1dfb4d2943c7"/>
    <p:sldId xmlns:r="http://schemas.openxmlformats.org/officeDocument/2006/relationships" id="257" r:id="Rbe823a115079447c"/>
    <p:sldId xmlns:r="http://schemas.openxmlformats.org/officeDocument/2006/relationships" id="258" r:id="Ra07a60e40c70448d"/>
    <p:sldId xmlns:r="http://schemas.openxmlformats.org/officeDocument/2006/relationships" id="259" r:id="Rafd2dfb540324182"/>
    <p:sldId xmlns:r="http://schemas.openxmlformats.org/officeDocument/2006/relationships" id="260" r:id="Rd9ef64bfc6974f5a"/>
    <p:sldId xmlns:r="http://schemas.openxmlformats.org/officeDocument/2006/relationships" id="261" r:id="R46ab2e01c71d4eb8"/>
    <p:sldId xmlns:r="http://schemas.openxmlformats.org/officeDocument/2006/relationships" id="262" r:id="R20aaac5f9c2a43a9"/>
    <p:sldId xmlns:r="http://schemas.openxmlformats.org/officeDocument/2006/relationships" id="263" r:id="R09692010a0a2472d"/>
    <p:sldId xmlns:r="http://schemas.openxmlformats.org/officeDocument/2006/relationships" id="264" r:id="R2ff750081ab64f79"/>
    <p:sldId xmlns:r="http://schemas.openxmlformats.org/officeDocument/2006/relationships" id="265" r:id="Re29620290df7475a"/>
    <p:sldId xmlns:r="http://schemas.openxmlformats.org/officeDocument/2006/relationships" id="266" r:id="Rb364c2ca9c4e42ed"/>
    <p:sldId xmlns:r="http://schemas.openxmlformats.org/officeDocument/2006/relationships" id="267" r:id="R1ce39fe5442242ad"/>
    <p:sldId xmlns:r="http://schemas.openxmlformats.org/officeDocument/2006/relationships" id="268" r:id="R8532943b0b7f4e44"/>
    <p:sldId xmlns:r="http://schemas.openxmlformats.org/officeDocument/2006/relationships" id="269" r:id="Ra0552edcde7640fb"/>
    <p:sldId xmlns:r="http://schemas.openxmlformats.org/officeDocument/2006/relationships" id="270" r:id="R8b159d2756c24729"/>
    <p:sldId xmlns:r="http://schemas.openxmlformats.org/officeDocument/2006/relationships" id="271" r:id="R5411a04d702941aa"/>
    <p:sldId xmlns:r="http://schemas.openxmlformats.org/officeDocument/2006/relationships" id="272" r:id="R0dd51eb5fed94521"/>
    <p:sldId xmlns:r="http://schemas.openxmlformats.org/officeDocument/2006/relationships" id="273" r:id="R86f8f26945954f36"/>
    <p:sldId xmlns:r="http://schemas.openxmlformats.org/officeDocument/2006/relationships" id="274" r:id="R6c012b41151043af"/>
    <p:sldId xmlns:r="http://schemas.openxmlformats.org/officeDocument/2006/relationships" id="275" r:id="R4c9d8c4be9cb49ca"/>
    <p:sldId xmlns:r="http://schemas.openxmlformats.org/officeDocument/2006/relationships" id="276" r:id="R3c486aa6c5d74127"/>
    <p:sldId xmlns:r="http://schemas.openxmlformats.org/officeDocument/2006/relationships" id="277" r:id="R9b5b84685e184c0c"/>
    <p:sldId xmlns:r="http://schemas.openxmlformats.org/officeDocument/2006/relationships" id="278" r:id="Rd8562452b8ec4bd2"/>
    <p:sldId xmlns:r="http://schemas.openxmlformats.org/officeDocument/2006/relationships" id="279" r:id="R807cccba3b3844c2"/>
    <p:sldId xmlns:r="http://schemas.openxmlformats.org/officeDocument/2006/relationships" id="280" r:id="R5e50a3ce4a8241ea"/>
    <p:sldId xmlns:r="http://schemas.openxmlformats.org/officeDocument/2006/relationships" id="281" r:id="Rbd709a07aef14185"/>
    <p:sldId xmlns:r="http://schemas.openxmlformats.org/officeDocument/2006/relationships" id="282" r:id="R8e8de17295e444a1"/>
    <p:sldId xmlns:r="http://schemas.openxmlformats.org/officeDocument/2006/relationships" id="283" r:id="R5274b58e839a48c8"/>
    <p:sldId xmlns:r="http://schemas.openxmlformats.org/officeDocument/2006/relationships" id="284" r:id="R73cd8b14edc44be1"/>
    <p:sldId xmlns:r="http://schemas.openxmlformats.org/officeDocument/2006/relationships" id="285" r:id="Rebe773580d51447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660e4d07b146b2" /><Relationship Type="http://schemas.openxmlformats.org/officeDocument/2006/relationships/slideMaster" Target="/ppt/slideMasters/slideMaster1.xml" Id="R87470438a9524901" /><Relationship Type="http://schemas.openxmlformats.org/officeDocument/2006/relationships/notesMaster" Target="/ppt/notesMasters/notesMaster1.xml" Id="R29cfeefcca234edc" /><Relationship Type="http://schemas.openxmlformats.org/officeDocument/2006/relationships/presProps" Target="/ppt/presProps.xml" Id="R0d190cd9ec02442e" /><Relationship Type="http://schemas.openxmlformats.org/officeDocument/2006/relationships/tableStyles" Target="/ppt/tableStyles.xml" Id="R35c1e87934b740b8" /><Relationship Type="http://schemas.openxmlformats.org/officeDocument/2006/relationships/slide" Target="/ppt/slides/slide1.xml" Id="Rcfac1dfb4d2943c7" /><Relationship Type="http://schemas.openxmlformats.org/officeDocument/2006/relationships/slide" Target="/ppt/slides/slide2.xml" Id="Rbe823a115079447c" /><Relationship Type="http://schemas.openxmlformats.org/officeDocument/2006/relationships/slide" Target="/ppt/slides/slide3.xml" Id="Ra07a60e40c70448d" /><Relationship Type="http://schemas.openxmlformats.org/officeDocument/2006/relationships/slide" Target="/ppt/slides/slide4.xml" Id="Rafd2dfb540324182" /><Relationship Type="http://schemas.openxmlformats.org/officeDocument/2006/relationships/slide" Target="/ppt/slides/slide5.xml" Id="Rd9ef64bfc6974f5a" /><Relationship Type="http://schemas.openxmlformats.org/officeDocument/2006/relationships/slide" Target="/ppt/slides/slide6.xml" Id="R46ab2e01c71d4eb8" /><Relationship Type="http://schemas.openxmlformats.org/officeDocument/2006/relationships/slide" Target="/ppt/slides/slide7.xml" Id="R20aaac5f9c2a43a9" /><Relationship Type="http://schemas.openxmlformats.org/officeDocument/2006/relationships/slide" Target="/ppt/slides/slide8.xml" Id="R09692010a0a2472d" /><Relationship Type="http://schemas.openxmlformats.org/officeDocument/2006/relationships/slide" Target="/ppt/slides/slide9.xml" Id="R2ff750081ab64f79" /><Relationship Type="http://schemas.openxmlformats.org/officeDocument/2006/relationships/slide" Target="/ppt/slides/slide10.xml" Id="Re29620290df7475a" /><Relationship Type="http://schemas.openxmlformats.org/officeDocument/2006/relationships/slide" Target="/ppt/slides/slide11.xml" Id="Rb364c2ca9c4e42ed" /><Relationship Type="http://schemas.openxmlformats.org/officeDocument/2006/relationships/slide" Target="/ppt/slides/slide12.xml" Id="R1ce39fe5442242ad" /><Relationship Type="http://schemas.openxmlformats.org/officeDocument/2006/relationships/slide" Target="/ppt/slides/slide13.xml" Id="R8532943b0b7f4e44" /><Relationship Type="http://schemas.openxmlformats.org/officeDocument/2006/relationships/slide" Target="/ppt/slides/slide14.xml" Id="Ra0552edcde7640fb" /><Relationship Type="http://schemas.openxmlformats.org/officeDocument/2006/relationships/slide" Target="/ppt/slides/slide15.xml" Id="R8b159d2756c24729" /><Relationship Type="http://schemas.openxmlformats.org/officeDocument/2006/relationships/slide" Target="/ppt/slides/slide16.xml" Id="R5411a04d702941aa" /><Relationship Type="http://schemas.openxmlformats.org/officeDocument/2006/relationships/slide" Target="/ppt/slides/slide17.xml" Id="R0dd51eb5fed94521" /><Relationship Type="http://schemas.openxmlformats.org/officeDocument/2006/relationships/slide" Target="/ppt/slides/slide18.xml" Id="R86f8f26945954f36" /><Relationship Type="http://schemas.openxmlformats.org/officeDocument/2006/relationships/slide" Target="/ppt/slides/slide19.xml" Id="R6c012b41151043af" /><Relationship Type="http://schemas.openxmlformats.org/officeDocument/2006/relationships/slide" Target="/ppt/slides/slide20.xml" Id="R4c9d8c4be9cb49ca" /><Relationship Type="http://schemas.openxmlformats.org/officeDocument/2006/relationships/slide" Target="/ppt/slides/slide21.xml" Id="R3c486aa6c5d74127" /><Relationship Type="http://schemas.openxmlformats.org/officeDocument/2006/relationships/slide" Target="/ppt/slides/slide22.xml" Id="R9b5b84685e184c0c" /><Relationship Type="http://schemas.openxmlformats.org/officeDocument/2006/relationships/slide" Target="/ppt/slides/slide23.xml" Id="Rd8562452b8ec4bd2" /><Relationship Type="http://schemas.openxmlformats.org/officeDocument/2006/relationships/slide" Target="/ppt/slides/slide24.xml" Id="R807cccba3b3844c2" /><Relationship Type="http://schemas.openxmlformats.org/officeDocument/2006/relationships/slide" Target="/ppt/slides/slide25.xml" Id="R5e50a3ce4a8241ea" /><Relationship Type="http://schemas.openxmlformats.org/officeDocument/2006/relationships/slide" Target="/ppt/slides/slide26.xml" Id="Rbd709a07aef14185" /><Relationship Type="http://schemas.openxmlformats.org/officeDocument/2006/relationships/slide" Target="/ppt/slides/slide27.xml" Id="R8e8de17295e444a1" /><Relationship Type="http://schemas.openxmlformats.org/officeDocument/2006/relationships/slide" Target="/ppt/slides/slide28.xml" Id="R5274b58e839a48c8" /><Relationship Type="http://schemas.openxmlformats.org/officeDocument/2006/relationships/slide" Target="/ppt/slides/slide29.xml" Id="R73cd8b14edc44be1" /><Relationship Type="http://schemas.openxmlformats.org/officeDocument/2006/relationships/slide" Target="/ppt/slides/slide30.xml" Id="Rebe773580d51447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31ca8c0d62462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5ec25f7ea8e4510" /><Relationship Type="http://schemas.openxmlformats.org/officeDocument/2006/relationships/notesMaster" Target="/ppt/notesMasters/notesMaster1.xml" Id="R633b645d5d484fd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2bcb03199440a0" /><Relationship Type="http://schemas.openxmlformats.org/officeDocument/2006/relationships/notesMaster" Target="/ppt/notesMasters/notesMaster1.xml" Id="R16e4d3efc6984f07"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178385debc4519" /><Relationship Type="http://schemas.openxmlformats.org/officeDocument/2006/relationships/notesMaster" Target="/ppt/notesMasters/notesMaster1.xml" Id="Rd076e2f4e0d643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6cfd9be8931d40ac" /><Relationship Type="http://schemas.openxmlformats.org/officeDocument/2006/relationships/notesMaster" Target="/ppt/notesMasters/notesMaster1.xml" Id="Rdf8d7ed204614beb" /></Relationships>
</file>

<file path=ppt/notesSlides/_rels/notesSlide5.xml.rels>&#65279;<?xml version="1.0" encoding="utf-8"?><Relationships xmlns="http://schemas.openxmlformats.org/package/2006/relationships"><Relationship Type="http://schemas.openxmlformats.org/officeDocument/2006/relationships/slide" Target="/ppt/slides/slide5.xml" Id="R39772ee6753d4ac2" /><Relationship Type="http://schemas.openxmlformats.org/officeDocument/2006/relationships/notesMaster" Target="/ppt/notesMasters/notesMaster1.xml" Id="R296ee9f41b3540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a3e433662b46a3" /><Relationship Type="http://schemas.openxmlformats.org/officeDocument/2006/relationships/notesMaster" Target="/ppt/notesMasters/notesMaster1.xml" Id="R903b98b8659540dd" /></Relationships>
</file>

<file path=ppt/notesSlides/_rels/notesSlide7.xml.rels>&#65279;<?xml version="1.0" encoding="utf-8"?><Relationships xmlns="http://schemas.openxmlformats.org/package/2006/relationships"><Relationship Type="http://schemas.openxmlformats.org/officeDocument/2006/relationships/slide" Target="/ppt/slides/slide7.xml" Id="R4d5a86721c964e77" /><Relationship Type="http://schemas.openxmlformats.org/officeDocument/2006/relationships/notesMaster" Target="/ppt/notesMasters/notesMaster1.xml" Id="R60b85ce7c7be4d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f4d1b0de3944a9" /><Relationship Type="http://schemas.openxmlformats.org/officeDocument/2006/relationships/notesMaster" Target="/ppt/notesMasters/notesMaster1.xml" Id="R718b3f7d05af4e8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0e10db953f45cb" /><Relationship Type="http://schemas.openxmlformats.org/officeDocument/2006/relationships/notesMaster" Target="/ppt/notesMasters/notesMaster1.xml" Id="Rff6b2b6b695c49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d41fb41d4894408" /><Relationship Type="http://schemas.openxmlformats.org/officeDocument/2006/relationships/notesMaster" Target="/ppt/notesMasters/notesMaster1.xml" Id="R760c739d55f447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b8f70376874d26" /><Relationship Type="http://schemas.openxmlformats.org/officeDocument/2006/relationships/notesMaster" Target="/ppt/notesMasters/notesMaster1.xml" Id="R344569f250fe4fc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e6b01e2591b4091" /><Relationship Type="http://schemas.openxmlformats.org/officeDocument/2006/relationships/notesMaster" Target="/ppt/notesMasters/notesMaster1.xml" Id="R83df136dd5ce47b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2acde27b944682" /><Relationship Type="http://schemas.openxmlformats.org/officeDocument/2006/relationships/notesMaster" Target="/ppt/notesMasters/notesMaster1.xml" Id="R763618d70f2e495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afecb2bf7b641c3" /><Relationship Type="http://schemas.openxmlformats.org/officeDocument/2006/relationships/notesMaster" Target="/ppt/notesMasters/notesMaster1.xml" Id="R0f9f8cf6f0ca4f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e6c7ed81c8b4c8b" /><Relationship Type="http://schemas.openxmlformats.org/officeDocument/2006/relationships/notesMaster" Target="/ppt/notesMasters/notesMaster1.xml" Id="R59fa4e3361334f4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3f0d433e61d4037" /><Relationship Type="http://schemas.openxmlformats.org/officeDocument/2006/relationships/notesMaster" Target="/ppt/notesMasters/notesMaster1.xml" Id="Rc40c1d07d33c4ce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b05e4b5b9a04b35" /><Relationship Type="http://schemas.openxmlformats.org/officeDocument/2006/relationships/notesMaster" Target="/ppt/notesMasters/notesMaster1.xml" Id="R4e8f929af04a488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aa1ae8fb58f446e" /><Relationship Type="http://schemas.openxmlformats.org/officeDocument/2006/relationships/notesMaster" Target="/ppt/notesMasters/notesMaster1.xml" Id="R5ac8fe64c14a4c2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da796b694154036" /><Relationship Type="http://schemas.openxmlformats.org/officeDocument/2006/relationships/notesMaster" Target="/ppt/notesMasters/notesMaster1.xml" Id="R53e03d2d14da48b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d80855f0d7c40a6" /><Relationship Type="http://schemas.openxmlformats.org/officeDocument/2006/relationships/notesMaster" Target="/ppt/notesMasters/notesMaster1.xml" Id="R1e7dddd03a564bb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549ab162334120" /><Relationship Type="http://schemas.openxmlformats.org/officeDocument/2006/relationships/notesMaster" Target="/ppt/notesMasters/notesMaster1.xml" Id="R3b4a128c0f4d409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5f7abcb9804a54" /><Relationship Type="http://schemas.openxmlformats.org/officeDocument/2006/relationships/notesMaster" Target="/ppt/notesMasters/notesMaster1.xml" Id="R6918047b6fb1476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ea85f15ce714048" /><Relationship Type="http://schemas.openxmlformats.org/officeDocument/2006/relationships/notesMaster" Target="/ppt/notesMasters/notesMaster1.xml" Id="Rfbae53add3804a2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41023fa399b4ba2" /><Relationship Type="http://schemas.openxmlformats.org/officeDocument/2006/relationships/notesMaster" Target="/ppt/notesMasters/notesMaster1.xml" Id="R1f2102c4f2b24dc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3a30a15d2b64253" /><Relationship Type="http://schemas.openxmlformats.org/officeDocument/2006/relationships/notesMaster" Target="/ppt/notesMasters/notesMaster1.xml" Id="Rf6393f489bef437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ebc41ee86ec4eca" /><Relationship Type="http://schemas.openxmlformats.org/officeDocument/2006/relationships/notesMaster" Target="/ppt/notesMasters/notesMaster1.xml" Id="R6bb5e7585ff444a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4a75cc102094c45" /><Relationship Type="http://schemas.openxmlformats.org/officeDocument/2006/relationships/notesMaster" Target="/ppt/notesMasters/notesMaster1.xml" Id="R41826e26a367405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c663f5f7a504f43" /><Relationship Type="http://schemas.openxmlformats.org/officeDocument/2006/relationships/notesMaster" Target="/ppt/notesMasters/notesMaster1.xml" Id="R5145d84b89844ec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1e6f8c9e539411c" /><Relationship Type="http://schemas.openxmlformats.org/officeDocument/2006/relationships/notesMaster" Target="/ppt/notesMasters/notesMaster1.xml" Id="R29d1e6ac6dbd4b4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f41169e4ab245f3" /><Relationship Type="http://schemas.openxmlformats.org/officeDocument/2006/relationships/notesMaster" Target="/ppt/notesMasters/notesMaster1.xml" Id="R6b048d37a3c643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的“SBA 项目与评价”学习单元。本套课件共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讲稿】明确告诉学生：本单元只训练“SBA 项目与评价”。先解释知识范围，再用一句话建立核心判断，最后示范标准方法。</a:t>
            </a:r>
          </a:p>
          <a:p xmlns:a="http://schemas.openxmlformats.org/drawingml/2006/main">
            <a:r>
              <a:t>【互动提问】请用自己的话复述“评价必须对照原始规格并用数据支持”，并举一个会触发“只展示成品不记录决策”的错误例子。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SBA evidence skill adapted to MCQ · 证据定位
指令焦点：先判断题目要求找、解、析、比、评中的哪一种动作。
【原创训练材料｜参数为训练所设】The specification requires a prototype to carry 6 kg for 60 seconds with deflection below 5 mm. Three trials give 4.2, 5.6 and 4.8 mm.
Which conclusion is supported by all the stated evidence? 选项为 A.The prototype has not demonstrated consistent compliance because one controlled trial exceeds the limit.；B.Evidence-led response: The prototype has not demonstrated consistent compliance because one controlled trial exceeds the limit.；C.Revise the claim to: The prototype has not demonstrated consistent compliance because one controlled trial exceeds the limit.；D.Investigate the failed trial, revise the relevant structure and repeat the same controlled test.。讲解时强调：评价必须对照原始规格并用数据支持</a:t>
            </a:r>
          </a:p>
          <a:p xmlns:a="http://schemas.openxmlformats.org/drawingml/2006/main">
            <a:r>
              <a:t>【互动提问】你的第一步是什么？这个步骤依赖哪一个条件？</a:t>
            </a:r>
          </a:p>
          <a:p xmlns:a="http://schemas.openxmlformats.org/drawingml/2006/main">
            <a:r>
              <a:t>【预期回答】学生能说出“定里程碑—记录迭代—测试—改进”中的起始动作，并避开“只展示成品不记录决策”。</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分步讲评：先重述题目条件，再逐步示范“定里程碑—记录迭代—测试—改进”，最后给出正确结论“The prototype has not demonstrated consistent compliance because one controlled trial exceeds the limit.”。完整解析：The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SBA evidence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【预期回答】学生能把失分归入“只展示成品不记录决策”或更精确的个人错因，并写出可执行检查动作。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讲稿】逐项解释“SBA 项目与评价”中的专有名词、符号、对象和单位。特别强调：只展示成品不记录决策</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讲稿】用“条件—表示—方法—核验”重建本知识点。示范时逐步引用：定里程碑—记录迭代—测试—改进</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讲稿】带学生逐句读取任务，不先求答案。要求指出材料中的有效条件，再按“定里程碑—记录迭代—测试—改进”作答。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讲稿】先展示错误路径，再用解析链复原第一失分点。禁止只说“粗心”；必须落到“只展示成品不记录决策”或更精确的动作。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SBA evidence skill adapted to MCQ · 证据定位
指令焦点：先判断题目要求找、解、析、比、评中的哪一种动作。
【原创训练材料｜参数为训练所设】The specification requires a prototype to carry 6 kg for 60 seconds with deflection below 5 mm. Three trials give 4.2, 5.6 and 4.8 mm.
Which limitation must remain in the final evaluation? 选项为 A.Two passes do not erase a failed trial without an evidenced cause.；B.Repeat the evaluation after this step: Investigate the failed trial, revise the relevant structure and repeat the same controlled test.；C.The prototype has not demonstrated consistent compliance because one controlled trial exceeds the limit.；D.Evidence-led response: The prototype has not demonstrated consistent compliance because one controlled trial exceeds the limit.。讲解时强调：评价必须对照原始规格并用数据支持</a:t>
            </a:r>
          </a:p>
          <a:p xmlns:a="http://schemas.openxmlformats.org/drawingml/2006/main">
            <a:r>
              <a:t>【互动提问】你的第一步是什么？这个步骤依赖哪一个条件？</a:t>
            </a:r>
          </a:p>
          <a:p xmlns:a="http://schemas.openxmlformats.org/drawingml/2006/main">
            <a:r>
              <a:t>【预期回答】学生能说出“定里程碑—记录迭代—测试—改进”中的起始动作，并避开“只展示成品不记录决策”。</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分步讲评：先重述题目条件，再逐步示范“定里程碑—记录迭代—测试—改进”，最后给出正确结论“Two passes do not erase a failed trial without an evidenced cause.”。完整解析：The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SBA evidence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【预期回答】学生能把失分归入“只展示成品不记录决策”或更精确的个人错因，并写出可执行检查动作。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讲稿】逐项解释“SBA 项目与评价”中的专有名词、符号、对象和单位。特别强调：只展示成品不记录决策</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讲稿】用“条件—表示—方法—核验”重建本知识点。示范时逐步引用：定里程碑—记录迭代—测试—改进</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讲稿】带学生逐句读取任务，不先求答案。要求指出材料中的有效条件，再按“定里程碑—记录迭代—测试—改进”作答。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讲稿】先展示错误路径，再用解析链复原第一失分点。禁止只说“粗心”；必须落到“只展示成品不记录决策”或更精确的动作。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SBA evidence skill adapted to MCQ · 证据定位
指令焦点：先判断题目要求找、解、析、比、评中的哪一种动作。
【原创训练材料｜参数为训练所设】The specification requires a prototype to carry 6 kg for 60 seconds with deflection below 5 mm. Three trials give 4.2, 5.6 and 4.8 mm.
A draft makes an absolute claim. Which revision is defensible? 选项为 A.Investigate the failed trial, revise the relevant structure and repeat the same controlled test.；B.Two passes do not erase a failed trial without an evidenced cause.；C.Repeat the evaluation after this step: Investigate the failed trial, revise the relevant structure and repeat the same controlled test.；D.Revise the claim to: The prototype has not demonstrated consistent compliance because one controlled trial exceeds the limit.。讲解时强调：评价必须对照原始规格并用数据支持</a:t>
            </a:r>
          </a:p>
          <a:p xmlns:a="http://schemas.openxmlformats.org/drawingml/2006/main">
            <a:r>
              <a:t>【互动提问】你的第一步是什么？这个步骤依赖哪一个条件？</a:t>
            </a:r>
          </a:p>
          <a:p xmlns:a="http://schemas.openxmlformats.org/drawingml/2006/main">
            <a:r>
              <a:t>【预期回答】学生能说出“定里程碑—记录迭代—测试—改进”中的起始动作，并避开“只展示成品不记录决策”。</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分步讲评：先重述题目条件，再逐步示范“定里程碑—记录迭代—测试—改进”，最后给出正确结论“Revise the claim to: The prototype has not demonstrated consistent compliance because one controlled trial exceeds the limit.”。完整解析：The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SBA evidence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【预期回答】学生能把失分归入“只展示成品不记录决策”或更精确的个人错因，并写出可执行检查动作。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讲稿】逐项解释“SBA 项目与评价”中的专有名词、符号、对象和单位。特别强调：只展示成品不记录决策</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讲稿】用“条件—表示—方法—核验”重建本知识点。示范时逐步引用：定里程碑—记录迭代—测试—改进</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讲稿】带学生逐句读取任务，不先求答案。要求指出材料中的有效条件，再按“定里程碑—记录迭代—测试—改进”作答。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讲稿】先展示错误路径，再用解析链复原第一失分点。禁止只说“粗心”；必须落到“只展示成品不记录决策”或更精确的动作。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SBA evidence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805a8ebad1433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b3584c7eeb4031" /><Relationship Type="http://schemas.openxmlformats.org/officeDocument/2006/relationships/slideLayout" Target="/ppt/slideLayouts/slideLayout1.xml" Id="Re2a3334799ca489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a3334799ca489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7fd3a6da80843bd" /><Relationship Type="http://schemas.openxmlformats.org/officeDocument/2006/relationships/image" Target="/ppt/media/image.png" Id="R3f387607d9ca4e63" /><Relationship Type="http://schemas.openxmlformats.org/officeDocument/2006/relationships/notesSlide" Target="/ppt/notesSlides/notesSlide1.xml" Id="R6f8d6f80d1954b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a26928b215c4dbc" /><Relationship Type="http://schemas.openxmlformats.org/officeDocument/2006/relationships/image" Target="/ppt/media/image2.png" Id="R0760f5c45a2d4173" /><Relationship Type="http://schemas.openxmlformats.org/officeDocument/2006/relationships/notesSlide" Target="/ppt/notesSlides/notesSlide2.xml" Id="R9c704f559bae49a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c64424b339445e5" /><Relationship Type="http://schemas.openxmlformats.org/officeDocument/2006/relationships/image" Target="/ppt/media/image3.png" Id="R9fa907d8fa084079" /><Relationship Type="http://schemas.openxmlformats.org/officeDocument/2006/relationships/notesSlide" Target="/ppt/notesSlides/notesSlide3.xml" Id="Ra6431dea397749c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7f922ecbc5e4dce" /><Relationship Type="http://schemas.openxmlformats.org/officeDocument/2006/relationships/image" Target="/ppt/media/image4.png" Id="Rfa2e78c83e6d4f15" /><Relationship Type="http://schemas.openxmlformats.org/officeDocument/2006/relationships/notesSlide" Target="/ppt/notesSlides/notesSlide4.xml" Id="R02f5d729f65a464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80d3030e1df4622" /><Relationship Type="http://schemas.openxmlformats.org/officeDocument/2006/relationships/image" Target="/ppt/media/image5.png" Id="R80159260617f4231" /><Relationship Type="http://schemas.openxmlformats.org/officeDocument/2006/relationships/notesSlide" Target="/ppt/notesSlides/notesSlide5.xml" Id="R56e991d911ac41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2a63f7bb00246a3" /><Relationship Type="http://schemas.openxmlformats.org/officeDocument/2006/relationships/image" Target="/ppt/media/image6.png" Id="Raadedf5fce974a1f" /><Relationship Type="http://schemas.openxmlformats.org/officeDocument/2006/relationships/notesSlide" Target="/ppt/notesSlides/notesSlide6.xml" Id="R35fc665cb1414ae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9a52392b542466d" /><Relationship Type="http://schemas.openxmlformats.org/officeDocument/2006/relationships/image" Target="/ppt/media/image7.png" Id="Rdbc928e78b6e4dfa" /><Relationship Type="http://schemas.openxmlformats.org/officeDocument/2006/relationships/notesSlide" Target="/ppt/notesSlides/notesSlide7.xml" Id="Rf91b97fe8ea747d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de3ae00561a415a" /><Relationship Type="http://schemas.openxmlformats.org/officeDocument/2006/relationships/image" Target="/ppt/media/image8.png" Id="Rd33cd7140b984e45" /><Relationship Type="http://schemas.openxmlformats.org/officeDocument/2006/relationships/notesSlide" Target="/ppt/notesSlides/notesSlide8.xml" Id="Rc76c0a0f348e484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f26f64093a04770" /><Relationship Type="http://schemas.openxmlformats.org/officeDocument/2006/relationships/image" Target="/ppt/media/image9.png" Id="Rc6d67592182540f3" /><Relationship Type="http://schemas.openxmlformats.org/officeDocument/2006/relationships/notesSlide" Target="/ppt/notesSlides/notesSlide9.xml" Id="Rf90e23f3fcb5445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f70d018f0554385" /><Relationship Type="http://schemas.openxmlformats.org/officeDocument/2006/relationships/image" Target="/ppt/media/image10.png" Id="Re37505877650421c" /><Relationship Type="http://schemas.openxmlformats.org/officeDocument/2006/relationships/notesSlide" Target="/ppt/notesSlides/notesSlide10.xml" Id="Rc9e633e4b51e48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1f90a67213b4f15" /><Relationship Type="http://schemas.openxmlformats.org/officeDocument/2006/relationships/image" Target="/ppt/media/image11.png" Id="R9f6a46d9e4cf4846" /><Relationship Type="http://schemas.openxmlformats.org/officeDocument/2006/relationships/notesSlide" Target="/ppt/notesSlides/notesSlide11.xml" Id="R065ff6397f4347d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bd0d37ce7354c04" /><Relationship Type="http://schemas.openxmlformats.org/officeDocument/2006/relationships/image" Target="/ppt/media/image12.png" Id="R08459fbde1ee4091" /><Relationship Type="http://schemas.openxmlformats.org/officeDocument/2006/relationships/notesSlide" Target="/ppt/notesSlides/notesSlide12.xml" Id="Rf41043e1b2e8486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222515e31504f03" /><Relationship Type="http://schemas.openxmlformats.org/officeDocument/2006/relationships/image" Target="/ppt/media/image13.png" Id="R944f65ca0b734a33" /><Relationship Type="http://schemas.openxmlformats.org/officeDocument/2006/relationships/notesSlide" Target="/ppt/notesSlides/notesSlide13.xml" Id="Rc330de0d75c241d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63fc0f2bccf4032" /><Relationship Type="http://schemas.openxmlformats.org/officeDocument/2006/relationships/image" Target="/ppt/media/image14.png" Id="R3c7fe27786fa4bcf" /><Relationship Type="http://schemas.openxmlformats.org/officeDocument/2006/relationships/notesSlide" Target="/ppt/notesSlides/notesSlide14.xml" Id="R9d0898fb137a43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9ad36ce31854a6f" /><Relationship Type="http://schemas.openxmlformats.org/officeDocument/2006/relationships/image" Target="/ppt/media/image15.png" Id="R0f736c7435e240df" /><Relationship Type="http://schemas.openxmlformats.org/officeDocument/2006/relationships/notesSlide" Target="/ppt/notesSlides/notesSlide15.xml" Id="Rfc60df1e2c944d9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0b6786328594239" /><Relationship Type="http://schemas.openxmlformats.org/officeDocument/2006/relationships/image" Target="/ppt/media/image16.png" Id="R1a4c263d7fc441be" /><Relationship Type="http://schemas.openxmlformats.org/officeDocument/2006/relationships/notesSlide" Target="/ppt/notesSlides/notesSlide16.xml" Id="R9edd584ea42a4dc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61393e0bf1846d1" /><Relationship Type="http://schemas.openxmlformats.org/officeDocument/2006/relationships/image" Target="/ppt/media/image17.png" Id="Rd94c0d9893b44895" /><Relationship Type="http://schemas.openxmlformats.org/officeDocument/2006/relationships/notesSlide" Target="/ppt/notesSlides/notesSlide17.xml" Id="Ra5edba8e6be840f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a6dc4f9a1184831" /><Relationship Type="http://schemas.openxmlformats.org/officeDocument/2006/relationships/image" Target="/ppt/media/image18.png" Id="R3dd5d774faf54d84" /><Relationship Type="http://schemas.openxmlformats.org/officeDocument/2006/relationships/notesSlide" Target="/ppt/notesSlides/notesSlide18.xml" Id="R6063105dca7644b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fe2e47d257c4393" /><Relationship Type="http://schemas.openxmlformats.org/officeDocument/2006/relationships/image" Target="/ppt/media/image19.png" Id="R4f5a12093b8d445b" /><Relationship Type="http://schemas.openxmlformats.org/officeDocument/2006/relationships/notesSlide" Target="/ppt/notesSlides/notesSlide19.xml" Id="Rae33c39c53374dc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b95023b7f0c49ad" /><Relationship Type="http://schemas.openxmlformats.org/officeDocument/2006/relationships/image" Target="/ppt/media/image20.png" Id="R6f74c01087484849" /><Relationship Type="http://schemas.openxmlformats.org/officeDocument/2006/relationships/notesSlide" Target="/ppt/notesSlides/notesSlide20.xml" Id="R2bd3291929604de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c54642f5f6444c5" /><Relationship Type="http://schemas.openxmlformats.org/officeDocument/2006/relationships/image" Target="/ppt/media/image21.png" Id="R08d900df9b484a27" /><Relationship Type="http://schemas.openxmlformats.org/officeDocument/2006/relationships/notesSlide" Target="/ppt/notesSlides/notesSlide21.xml" Id="Ree9743bb617e426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a84e5609ad94703" /><Relationship Type="http://schemas.openxmlformats.org/officeDocument/2006/relationships/image" Target="/ppt/media/image22.png" Id="R19ae16131d1f42b2" /><Relationship Type="http://schemas.openxmlformats.org/officeDocument/2006/relationships/notesSlide" Target="/ppt/notesSlides/notesSlide22.xml" Id="Rd9e79e1e7f4a4af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7e6b328a2e64cd2" /><Relationship Type="http://schemas.openxmlformats.org/officeDocument/2006/relationships/image" Target="/ppt/media/image23.png" Id="R3bafc746b249490f" /><Relationship Type="http://schemas.openxmlformats.org/officeDocument/2006/relationships/notesSlide" Target="/ppt/notesSlides/notesSlide23.xml" Id="R0d4a9c52cd714c7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1ada48fe17647e8" /><Relationship Type="http://schemas.openxmlformats.org/officeDocument/2006/relationships/image" Target="/ppt/media/image24.png" Id="Re6a95ebd2f2e4887" /><Relationship Type="http://schemas.openxmlformats.org/officeDocument/2006/relationships/notesSlide" Target="/ppt/notesSlides/notesSlide24.xml" Id="R91438fdf04bf43c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589e7b2d3af4b65" /><Relationship Type="http://schemas.openxmlformats.org/officeDocument/2006/relationships/image" Target="/ppt/media/image25.png" Id="R8d191b79e6764bab" /><Relationship Type="http://schemas.openxmlformats.org/officeDocument/2006/relationships/notesSlide" Target="/ppt/notesSlides/notesSlide25.xml" Id="Rb5be4881d7d543a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ca446f4cbb5b4d1f" /><Relationship Type="http://schemas.openxmlformats.org/officeDocument/2006/relationships/image" Target="/ppt/media/image26.png" Id="R111a9cf93d1d4585" /><Relationship Type="http://schemas.openxmlformats.org/officeDocument/2006/relationships/notesSlide" Target="/ppt/notesSlides/notesSlide26.xml" Id="R02a2d1d2ee164a8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52e7cf49bae4260" /><Relationship Type="http://schemas.openxmlformats.org/officeDocument/2006/relationships/image" Target="/ppt/media/image27.png" Id="Reb046620404343bc" /><Relationship Type="http://schemas.openxmlformats.org/officeDocument/2006/relationships/notesSlide" Target="/ppt/notesSlides/notesSlide27.xml" Id="R1ef8a5dcfca5487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ea75c652d5d94a1e" /><Relationship Type="http://schemas.openxmlformats.org/officeDocument/2006/relationships/image" Target="/ppt/media/image28.png" Id="R99b302c5332441e8" /><Relationship Type="http://schemas.openxmlformats.org/officeDocument/2006/relationships/notesSlide" Target="/ppt/notesSlides/notesSlide28.xml" Id="Re20b81ad59fc46f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75e6a81fb9724906" /><Relationship Type="http://schemas.openxmlformats.org/officeDocument/2006/relationships/image" Target="/ppt/media/image29.png" Id="R37ce2e8aa1344c93" /><Relationship Type="http://schemas.openxmlformats.org/officeDocument/2006/relationships/notesSlide" Target="/ppt/notesSlides/notesSlide29.xml" Id="Racdea4e70a084ae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322919825fc4734" /><Relationship Type="http://schemas.openxmlformats.org/officeDocument/2006/relationships/image" Target="/ppt/media/image30.png" Id="R5f7f5556617a43ad" /><Relationship Type="http://schemas.openxmlformats.org/officeDocument/2006/relationships/notesSlide" Target="/ppt/notesSlides/notesSlide30.xml" Id="R88f4125816624942"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D193828-5862-46D7-8C6B-F5D64DF9FC9C}"/>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BDA4121-9F29-488D-9846-99DE09D80029}"/>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EE80833B-3D8A-4858-930C-BA25CC9B8BA7}"/>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52DBC1F2-3C87-429A-B638-5D78D2DC1849}"/>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SBA 项目与评价</a:t>
            </a:r>
          </a:p>
        </p:txBody>
      </p:sp>
      <p:sp>
        <p:nvSpPr>
          <p:cNvPr id="5" name="">
            <a:extLst xmlns:a="http://schemas.openxmlformats.org/drawingml/2006/main">
              <a:ext uri="{FF2B5EF4-FFF2-40B4-BE49-F238E27FC236}">
                <a16:creationId xmlns:a16="http://schemas.microsoft.com/office/drawing/2014/main" id="{A14ECE23-2423-44E7-AFED-6EED01BAB8CE}"/>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计划、制作、测试、证据和反思。</a:t>
            </a:r>
          </a:p>
        </p:txBody>
      </p:sp>
      <p:sp>
        <p:nvSpPr>
          <p:cNvPr id="6" name="">
            <a:extLst xmlns:a="http://schemas.openxmlformats.org/drawingml/2006/main">
              <a:ext uri="{FF2B5EF4-FFF2-40B4-BE49-F238E27FC236}">
                <a16:creationId xmlns:a16="http://schemas.microsoft.com/office/drawing/2014/main" id="{ED01A827-1261-46B1-8AD6-1EFB2562EEB3}"/>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320C646B-8F99-4166-B0EC-7A83AD261AAE}"/>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07FC3BE6-C220-41ED-A486-D0DA6413575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892E1DEC-2D7E-4DF1-872A-CB25C8B50A9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3f387607d9ca4e6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9BFED14-9587-4459-BBFD-956D87B7313F}"/>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E0A45D"/>
                </a:solidFill>
                <a:latin typeface="Arial"/>
                <a:ea typeface="Arial"/>
                <a:cs typeface="Arial"/>
              </a:defRPr>
            </a:pPr>
            <a:r>
              <a:rPr sz="6900" b="1">
                <a:solidFill>
                  <a:srgbClr val="E0A45D"/>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B022254C-768E-488C-ACB4-6A644E10824D}"/>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32E40A30-9507-47EB-90C6-AAB9BED046ED}"/>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14C1E29F-7CC8-4D20-90A0-44BFFD07C21F}"/>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1565FE78-ED1A-4CDA-8BF6-7F4E45E1F859}"/>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942BE4B9-6DB4-4AB5-8D03-B9970DB41B06}"/>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AB4CE850-9DD9-4425-AD22-37B16E2510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284A475-00D2-451E-B020-FFB5853FAC1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9" name="">
            <a:extLst xmlns:a="http://schemas.openxmlformats.org/drawingml/2006/main">
              <a:ext uri="{FF2B5EF4-FFF2-40B4-BE49-F238E27FC236}">
                <a16:creationId xmlns:a16="http://schemas.microsoft.com/office/drawing/2014/main" id="{172135EF-B9C6-4F7F-A6CE-60EB294C57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664326674"/>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C16B3C28-570B-4859-8593-BAB2096C1E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7E85465E-9075-434E-81C3-BD34AD328B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0760f5c45a2d41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F6B0E2-BBA8-4143-A267-DDC09EAB3AD6}"/>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D6204227-AA17-4A87-A31C-A738C9129FEB}"/>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2FFC8D6-D2AD-4C18-B195-FA4B0D6C8723}"/>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5E93D989-21CF-45B9-A965-1DA602C71C5C}"/>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7AC7F62F-AC4F-4C66-BD5A-E08031D076E3}"/>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833ACC83-3FFF-4746-8586-1F1DBE6ED956}"/>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DD8E7AE2-9238-4037-9388-BCFAC79CBA72}"/>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38C22DAC-70E6-4CB8-8DBF-C38A80E7404B}"/>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852F40F0-3848-4EAD-A83D-36B70FA46FAB}"/>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2CE3B8F2-CDAA-4C85-9B05-972FB26EEA51}"/>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E5000AEE-7553-421B-97C8-78227BA50C34}"/>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B9DBAD03-3394-4592-9199-4580B8BB44A9}"/>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E6813AD5-DAB9-4F31-9585-F4AB1D712973}"/>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6BE6312-3022-479B-9ACB-FF92A80299AC}"/>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A2BC314E-64B4-41C1-B9E1-3E7B86687530}"/>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618052D3-C007-46C7-AC6B-BA097E1AFCBC}"/>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D393DD37-43D4-4E2C-A3D1-345F18E87168}"/>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成功标准｜评价必须对照原始规格并用数据支持</a:t>
            </a:r>
          </a:p>
        </p:txBody>
      </p:sp>
      <p:sp>
        <p:nvSpPr>
          <p:cNvPr id="21" name="">
            <a:extLst xmlns:a="http://schemas.openxmlformats.org/drawingml/2006/main">
              <a:ext uri="{FF2B5EF4-FFF2-40B4-BE49-F238E27FC236}">
                <a16:creationId xmlns:a16="http://schemas.microsoft.com/office/drawing/2014/main" id="{76199F90-2D76-41F6-A630-88C57B9184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6DFCCF55-2D2F-406B-A77C-18F611141E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3" name="">
            <a:extLst xmlns:a="http://schemas.openxmlformats.org/drawingml/2006/main">
              <a:ext uri="{FF2B5EF4-FFF2-40B4-BE49-F238E27FC236}">
                <a16:creationId xmlns:a16="http://schemas.microsoft.com/office/drawing/2014/main" id="{367F6EF6-CA71-4BD9-AB1D-C27B669C70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655822726"/>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76F36C3-7F63-474D-BB05-CAF5ADDB75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64401E1-727A-4C60-8AFE-FDD5924C4A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fa907d8fa08407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1D4B3DB-D3CF-4E2C-A4A7-EDB30C5D8473}"/>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SBA 项目与评价</a:t>
            </a:r>
          </a:p>
        </p:txBody>
      </p:sp>
      <p:sp>
        <p:nvSpPr>
          <p:cNvPr id="5" name="">
            <a:extLst xmlns:a="http://schemas.openxmlformats.org/drawingml/2006/main">
              <a:ext uri="{FF2B5EF4-FFF2-40B4-BE49-F238E27FC236}">
                <a16:creationId xmlns:a16="http://schemas.microsoft.com/office/drawing/2014/main" id="{27FE8006-2D88-4E43-8285-659EA90A1636}"/>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DDB0A850-A588-4B70-B8D3-60DF5D10BF29}"/>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D1FE452-0BDD-4503-B23D-95B1700C4ECE}"/>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976EDE5C-4BE4-48E8-98FF-5E5789CAFDFC}"/>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评价必须对照原始规格并用数据支持</a:t>
            </a:r>
          </a:p>
        </p:txBody>
      </p:sp>
      <p:sp>
        <p:nvSpPr>
          <p:cNvPr id="9" name="">
            <a:extLst xmlns:a="http://schemas.openxmlformats.org/drawingml/2006/main">
              <a:ext uri="{FF2B5EF4-FFF2-40B4-BE49-F238E27FC236}">
                <a16:creationId xmlns:a16="http://schemas.microsoft.com/office/drawing/2014/main" id="{6D80F98F-8B2F-4BA2-BFC4-246636D4510E}"/>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边界提醒｜只展示成品不记录决策</a:t>
            </a:r>
          </a:p>
        </p:txBody>
      </p:sp>
      <p:sp>
        <p:nvSpPr>
          <p:cNvPr id="10" name="">
            <a:extLst xmlns:a="http://schemas.openxmlformats.org/drawingml/2006/main">
              <a:ext uri="{FF2B5EF4-FFF2-40B4-BE49-F238E27FC236}">
                <a16:creationId xmlns:a16="http://schemas.microsoft.com/office/drawing/2014/main" id="{2F6B4F8B-3C79-475D-9A43-9CAFF529892D}"/>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B2B184C3-5110-4D54-98AB-98E6B554D687}"/>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E0A45D"/>
                </a:solidFill>
                <a:latin typeface="Microsoft YaHei"/>
                <a:ea typeface="Microsoft YaHei"/>
                <a:cs typeface="Microsoft YaHei"/>
              </a:defRPr>
            </a:pPr>
            <a:r>
              <a:rPr sz="975" b="1">
                <a:solidFill>
                  <a:srgbClr val="E0A45D"/>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5B075B16-F235-45B1-A149-7D93970D741D}"/>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计划、制作、测试、证据和反思。</a:t>
            </a:r>
          </a:p>
        </p:txBody>
      </p:sp>
      <p:sp>
        <p:nvSpPr>
          <p:cNvPr id="13" name="">
            <a:extLst xmlns:a="http://schemas.openxmlformats.org/drawingml/2006/main">
              <a:ext uri="{FF2B5EF4-FFF2-40B4-BE49-F238E27FC236}">
                <a16:creationId xmlns:a16="http://schemas.microsoft.com/office/drawing/2014/main" id="{E92190A5-9951-4BF2-AF0B-FB07FE529E58}"/>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64075BF-FDEF-4844-ACC9-36D3CEB5D669}"/>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DFFF9B46-EE98-4422-9C0D-3AF45E691104}"/>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定里程碑—记录迭代—测试—改进</a:t>
            </a:r>
          </a:p>
        </p:txBody>
      </p:sp>
      <p:sp>
        <p:nvSpPr>
          <p:cNvPr id="16" name="">
            <a:extLst xmlns:a="http://schemas.openxmlformats.org/drawingml/2006/main">
              <a:ext uri="{FF2B5EF4-FFF2-40B4-BE49-F238E27FC236}">
                <a16:creationId xmlns:a16="http://schemas.microsoft.com/office/drawing/2014/main" id="{A793F555-2BD4-44CC-8DD7-E74482000481}"/>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Design and Applied Technology 公开评核框架、样本任务与 SBA 要求｜DAT SBA evidence skill adapted to MCQ·证据定位·原创模考任务 1</a:t>
            </a:r>
          </a:p>
        </p:txBody>
      </p:sp>
      <p:sp>
        <p:nvSpPr>
          <p:cNvPr id="17" name="">
            <a:extLst xmlns:a="http://schemas.openxmlformats.org/drawingml/2006/main">
              <a:ext uri="{FF2B5EF4-FFF2-40B4-BE49-F238E27FC236}">
                <a16:creationId xmlns:a16="http://schemas.microsoft.com/office/drawing/2014/main" id="{39F07976-29D5-4C13-BB2E-6F465197EE37}"/>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9C3FE8E9-F14D-4CA3-B35D-2317D64CF4E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F6E9DFB-1034-480F-8C60-4A7F9FF1DC2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C21ED385-63BB-4AD1-8AD4-A7C80EB7A78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615504320"/>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3B02FFC-CD53-43D1-B793-FF91B05F73C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78C16AE3-D445-4764-B758-99528F929DB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a2e78c83e6d4f1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15485AA-AB73-49B3-A3DB-DE29584A4E9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BC14B809-FA63-413D-B507-479291EE4E5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E1FFD9A-9C0E-4924-958E-88CF31AEBFEA}"/>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能解释“评价必须对照原始规格并用数据支持”，并识别一个反例或边界。</a:t>
            </a:r>
          </a:p>
        </p:txBody>
      </p:sp>
      <p:sp>
        <p:nvSpPr>
          <p:cNvPr id="7" name="">
            <a:extLst xmlns:a="http://schemas.openxmlformats.org/drawingml/2006/main">
              <a:ext uri="{FF2B5EF4-FFF2-40B4-BE49-F238E27FC236}">
                <a16:creationId xmlns:a16="http://schemas.microsoft.com/office/drawing/2014/main" id="{110BA04B-11AB-4707-A310-B180576354A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474A7011-5E06-4B87-AE17-CE3DF84DE70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2FD3865E-263F-443D-B418-020144160E8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DAT SBA evidence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specification requires a prototype…</a:t>
            </a:r>
          </a:p>
        </p:txBody>
      </p:sp>
      <p:sp>
        <p:nvSpPr>
          <p:cNvPr id="10" name="">
            <a:extLst xmlns:a="http://schemas.openxmlformats.org/drawingml/2006/main">
              <a:ext uri="{FF2B5EF4-FFF2-40B4-BE49-F238E27FC236}">
                <a16:creationId xmlns:a16="http://schemas.microsoft.com/office/drawing/2014/main" id="{EDF3F6FE-1770-4E7B-A7D5-B722CAD97C4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高频错因：只展示成品不记录决策</a:t>
            </a:r>
          </a:p>
        </p:txBody>
      </p:sp>
      <p:sp>
        <p:nvSpPr>
          <p:cNvPr id="11" name="">
            <a:extLst xmlns:a="http://schemas.openxmlformats.org/drawingml/2006/main">
              <a:ext uri="{FF2B5EF4-FFF2-40B4-BE49-F238E27FC236}">
                <a16:creationId xmlns:a16="http://schemas.microsoft.com/office/drawing/2014/main" id="{18294F92-F662-4C28-AF75-2D4F1438A3C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D8B5B2C-D924-43DE-8BC9-6559F81ED50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899364C-5535-414C-A363-ECC45BA384E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评价必须对照原始规格并用数据支持</a:t>
            </a:r>
          </a:p>
        </p:txBody>
      </p:sp>
      <p:sp>
        <p:nvSpPr>
          <p:cNvPr id="14" name="">
            <a:extLst xmlns:a="http://schemas.openxmlformats.org/drawingml/2006/main">
              <a:ext uri="{FF2B5EF4-FFF2-40B4-BE49-F238E27FC236}">
                <a16:creationId xmlns:a16="http://schemas.microsoft.com/office/drawing/2014/main" id="{AD0BD233-D80C-4E38-8E69-C16C13975B2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AF089D5-7CC8-4F41-98A8-91C5543AF1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2875B57-8C33-458C-B6E3-45BB49389D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7" name="">
            <a:extLst xmlns:a="http://schemas.openxmlformats.org/drawingml/2006/main">
              <a:ext uri="{FF2B5EF4-FFF2-40B4-BE49-F238E27FC236}">
                <a16:creationId xmlns:a16="http://schemas.microsoft.com/office/drawing/2014/main" id="{16D428FD-22B6-411D-8F1C-A46C1DC65AE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82543626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59D5C07-B6CB-443A-8CDB-358BFA00D9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5D163A99-0372-482E-839A-0225A47EA8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0159260617f423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B0AEB2-FB82-4DCA-848C-0662F4F5238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19BFDB7-150D-4A93-B2C5-2EDC34AA6DE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67E7E1A-CF3F-4F96-B955-49E18FCD46F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2924E60-38D9-45F3-B73C-69AF4F334F6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BB23A7B-B4CC-4A57-ABA5-D4695943AE2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定里程碑</a:t>
            </a:r>
          </a:p>
        </p:txBody>
      </p:sp>
      <p:sp>
        <p:nvSpPr>
          <p:cNvPr id="9" name="">
            <a:extLst xmlns:a="http://schemas.openxmlformats.org/drawingml/2006/main">
              <a:ext uri="{FF2B5EF4-FFF2-40B4-BE49-F238E27FC236}">
                <a16:creationId xmlns:a16="http://schemas.microsoft.com/office/drawing/2014/main" id="{F5B50E62-D635-422E-A90E-D06AC3B666D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44EE39C-37AA-4B90-982D-2602C7DDEA6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记录迭代</a:t>
            </a:r>
          </a:p>
        </p:txBody>
      </p:sp>
      <p:sp>
        <p:nvSpPr>
          <p:cNvPr id="11" name="">
            <a:extLst xmlns:a="http://schemas.openxmlformats.org/drawingml/2006/main">
              <a:ext uri="{FF2B5EF4-FFF2-40B4-BE49-F238E27FC236}">
                <a16:creationId xmlns:a16="http://schemas.microsoft.com/office/drawing/2014/main" id="{EEAFE2CF-A474-41F0-9ADE-4E057CD731E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102B5F9-E975-44F2-ADCC-431AE67F25B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测试</a:t>
            </a:r>
          </a:p>
        </p:txBody>
      </p:sp>
      <p:sp>
        <p:nvSpPr>
          <p:cNvPr id="13" name="">
            <a:extLst xmlns:a="http://schemas.openxmlformats.org/drawingml/2006/main">
              <a:ext uri="{FF2B5EF4-FFF2-40B4-BE49-F238E27FC236}">
                <a16:creationId xmlns:a16="http://schemas.microsoft.com/office/drawing/2014/main" id="{F78F0DEC-8606-4C16-81BE-5C5BC4AD1C69}"/>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39CA4B3D-CC54-4B0D-BC31-8ADAB1C24E4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改进</a:t>
            </a:r>
          </a:p>
        </p:txBody>
      </p:sp>
      <p:sp>
        <p:nvSpPr>
          <p:cNvPr id="15" name="">
            <a:extLst xmlns:a="http://schemas.openxmlformats.org/drawingml/2006/main">
              <a:ext uri="{FF2B5EF4-FFF2-40B4-BE49-F238E27FC236}">
                <a16:creationId xmlns:a16="http://schemas.microsoft.com/office/drawing/2014/main" id="{7FC756BF-480D-46B7-B46F-C8600B65F56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02D23692-32C3-41CE-AAC6-F1D979923D2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7A99FA21-4C27-4C82-9646-C1C95933921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10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SBA evidence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specification requires a prototype to carry …</a:t>
            </a:r>
          </a:p>
        </p:txBody>
      </p:sp>
      <p:sp>
        <p:nvSpPr>
          <p:cNvPr id="18" name="">
            <a:extLst xmlns:a="http://schemas.openxmlformats.org/drawingml/2006/main">
              <a:ext uri="{FF2B5EF4-FFF2-40B4-BE49-F238E27FC236}">
                <a16:creationId xmlns:a16="http://schemas.microsoft.com/office/drawing/2014/main" id="{921D6E2E-73E6-47B2-8AA0-75C9C8DAC12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19250A9-5260-4461-B7A9-D37472B2F6C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F44419A-88F7-4519-B0C0-774C984294C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prototype has not demonstrated consistent compliance because one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CB2CC198-4A79-410A-A94D-CC885583ED4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8BDC7B7-0C7D-4DA7-9904-AA2D674D6B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9D4F36ED-DDF2-4FC6-AD04-50F1F350C9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4" name="">
            <a:extLst xmlns:a="http://schemas.openxmlformats.org/drawingml/2006/main">
              <a:ext uri="{FF2B5EF4-FFF2-40B4-BE49-F238E27FC236}">
                <a16:creationId xmlns:a16="http://schemas.microsoft.com/office/drawing/2014/main" id="{6F38F52F-8655-4726-9A5E-14A43DAE21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977309791"/>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2243AE4-36DF-431E-A5D2-1606B0444F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DDDDD881-B146-4B17-B8BA-B7A891A26C8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adedf5fce974a1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1669910-F467-4102-B29C-498DB2F3823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7FB9734-DC07-469E-A7FF-719F93D93FD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5CFB3F9-BB4E-4B5D-AE66-11A8D059DA2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E5C2510-A04F-46E1-8A50-569B0EF7130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49091C65-5909-42A0-9DE4-C6CE454D0D5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CBC6E0A-A022-4959-AF39-0746230DD50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30CB685-1044-4479-8361-9B5960E4A3A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66BE1D0-801B-46E9-B3B5-3133FAF25E3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E3FB8CD-3AC4-4C28-9627-433C47A9990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9C2ACB4-8C43-44D5-949A-D2CD70E21DD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87256E9-E283-4788-9A10-415B5C91C49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A4C3649-8887-4A9B-B247-49F4B058FD3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0F6867B-EE87-4498-BFC4-5FF931C9588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FCD28231-9FE0-4B74-A0C4-61A830A06A6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E771E90-6A36-41F7-B0AE-B82C0378167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FBEF163-8DCA-4459-95DC-D78911BEE131}"/>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07B3157-A799-4B2C-A8A3-C3D25FD365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72B3187-C5F5-491A-9E8A-73361B2558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2" name="">
            <a:extLst xmlns:a="http://schemas.openxmlformats.org/drawingml/2006/main">
              <a:ext uri="{FF2B5EF4-FFF2-40B4-BE49-F238E27FC236}">
                <a16:creationId xmlns:a16="http://schemas.microsoft.com/office/drawing/2014/main" id="{F4B70934-6E4F-4957-A4E9-BA2F7C975DF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32383595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FBAF5A1-20A5-4B1F-BF5A-AE1FA900D74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536D7FF1-95AB-4421-9084-82913150B7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bc928e78b6e4df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AE06876-488E-4818-9E38-24A6D98963B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08A80AC-D70F-4A2F-A46A-4B545DA4F485}"/>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619F7D1-182A-462A-8F13-02AF825B16C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BDF52D4-9CD7-49BC-B576-524B7B5354F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SBA 项目与评价</a:t>
            </a:r>
          </a:p>
        </p:txBody>
      </p:sp>
      <p:sp>
        <p:nvSpPr>
          <p:cNvPr id="8" name="">
            <a:extLst xmlns:a="http://schemas.openxmlformats.org/drawingml/2006/main">
              <a:ext uri="{FF2B5EF4-FFF2-40B4-BE49-F238E27FC236}">
                <a16:creationId xmlns:a16="http://schemas.microsoft.com/office/drawing/2014/main" id="{339AC2C0-7CC2-4B66-85FB-502D8B23448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6A16C2C-74B3-4D13-8C38-887140CE9DC1}"/>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F3ED809-0F90-401F-8BE2-347699E84AD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BC2AC744-8B87-4624-90F5-F4D41F1B451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67F68DD-DBA7-42B4-9FB5-60B6B97ABBB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CD43FA9-CEE4-4ADA-9C91-30029A6708C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7C880467-4AA7-4582-B9D8-8EA3D1BA9E5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147A6DB-9D19-4A83-B1A4-CE197744A7B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025BEB7-7858-4CB0-AB99-AA43FCF9B57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C5B2D8EF-6FAE-4190-A46E-6E69E5B0CB5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E88C780-2876-41BD-8D0F-71AA6984DA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9109466-313C-4CE1-A93B-788C555738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D3E115D1-3EC8-4BBD-B231-E6C80A2036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570155537"/>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95F6437-5DE2-4EB6-A843-B7417BDF1A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8A1639E7-BF8A-4A8F-A395-F5DD7044F6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33cd7140b984e4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8FB2EC-48F0-462E-B960-2DA008C2AB7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53AD35F-0EEC-44C8-91DB-66C4D04A9C2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78D2133-8ED6-4CA8-B271-B82C1FF7CFB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89C67F0B-218A-4221-9496-4B490CA2819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9"/>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SBA evidence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a:t>
            </a:r>
          </a:p>
        </p:txBody>
      </p:sp>
      <p:sp>
        <p:nvSpPr>
          <p:cNvPr id="8" name="">
            <a:extLst xmlns:a="http://schemas.openxmlformats.org/drawingml/2006/main">
              <a:ext uri="{FF2B5EF4-FFF2-40B4-BE49-F238E27FC236}">
                <a16:creationId xmlns:a16="http://schemas.microsoft.com/office/drawing/2014/main" id="{4CB48173-F3CC-461C-9B1B-847932F096E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7E78B74-4E57-4037-A4DB-79AD4A7C7B3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5950A7C-C1D9-4C50-AF79-E116DE3AA31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E200FF3F-7211-4088-BFE8-66E840A9CFC0}"/>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2A7D118-0B5D-4C9B-8786-651A41F2765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5AE4A0C-C739-486F-AA86-FFFD55DA376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EA747E0D-8893-465C-A5D9-553C79BFAF9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8DB0DCE-33CF-4977-8E0D-738EAB9E060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1CFB391-C682-473F-816A-A7B45BDA09B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检查：只展示成品不记录决策</a:t>
            </a:r>
          </a:p>
        </p:txBody>
      </p:sp>
      <p:sp>
        <p:nvSpPr>
          <p:cNvPr id="17" name="">
            <a:extLst xmlns:a="http://schemas.openxmlformats.org/drawingml/2006/main">
              <a:ext uri="{FF2B5EF4-FFF2-40B4-BE49-F238E27FC236}">
                <a16:creationId xmlns:a16="http://schemas.microsoft.com/office/drawing/2014/main" id="{A5903F77-B0C8-4115-A944-3B3005CE1ED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46A9627-3389-432B-819B-BFB36C60B7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228D656-3378-40DC-90BE-1D42A58C1B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66E453B0-3432-4A66-A0B8-782D4D52C1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57586863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F2F803D-CC08-4973-B3BE-71ADD6E32C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487B8161-C339-4B12-ACBC-047BED8C326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6d67592182540f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728AD6-81C3-4630-AB77-A6F720B463B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C4CC77D-ECDB-4A8E-885B-78CB5E8530B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1F176B2-4624-47B2-804D-CCC3E2707146}"/>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6D42BA1-CDBB-480A-9D35-820A813B37D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DAT SBA evidence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specification requires a prototype to carry 6 kg for 60 seconds with deflection below 5 mm. Three trials give 4.2, 5.6 and 4.8 m…</a:t>
            </a:r>
          </a:p>
        </p:txBody>
      </p:sp>
      <p:sp>
        <p:nvSpPr>
          <p:cNvPr id="8" name="">
            <a:extLst xmlns:a="http://schemas.openxmlformats.org/drawingml/2006/main">
              <a:ext uri="{FF2B5EF4-FFF2-40B4-BE49-F238E27FC236}">
                <a16:creationId xmlns:a16="http://schemas.microsoft.com/office/drawing/2014/main" id="{60518459-C38C-4D02-B638-46AEC57E11A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SBA evidence skill adapted to MCQ·错项排除…</a:t>
            </a:r>
          </a:p>
        </p:txBody>
      </p:sp>
      <p:sp>
        <p:nvSpPr>
          <p:cNvPr id="9" name="">
            <a:extLst xmlns:a="http://schemas.openxmlformats.org/drawingml/2006/main">
              <a:ext uri="{FF2B5EF4-FFF2-40B4-BE49-F238E27FC236}">
                <a16:creationId xmlns:a16="http://schemas.microsoft.com/office/drawing/2014/main" id="{728AA5EA-D397-4D88-857C-18AD758DD05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D044553-0A16-4AF7-8C0E-08AB9C5F105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0579656-19E6-4E1E-95DF-091E1807C9CA}"/>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F021F11-30F6-46D2-88A6-B734E431C94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86CDB1D-134B-4FA3-B8EC-242F0824EC5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FB83B6A-6C86-49D8-88EA-586940A3718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F198E3E-57F6-49BD-8423-4A800734046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A294C08-47BE-468A-820C-53586C72F44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EA19F56-1149-40A4-8251-699DE36EE1E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4D7074D-00A9-4575-9787-EE7570D94B9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B95FF5E-2B82-4B69-8804-FAF538D591C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412A2E8-47DD-4B0A-9279-7DBD279FE57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0E6E4B6-0A6F-4A7B-97AC-0A46486CD96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2" name="">
            <a:extLst xmlns:a="http://schemas.openxmlformats.org/drawingml/2006/main">
              <a:ext uri="{FF2B5EF4-FFF2-40B4-BE49-F238E27FC236}">
                <a16:creationId xmlns:a16="http://schemas.microsoft.com/office/drawing/2014/main" id="{7D1A5B98-3D71-4FFA-8D7C-0209F4C2CC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410346575"/>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480325A-5B6E-4F28-8885-139FBFF53B8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2BF14831-3C74-4BCF-A699-6888F4163C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37505877650421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B022FA-B084-4EBD-A01C-762AE11C109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64CA981-96F6-4F77-8DD7-6ADF7620ABC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A22B5F3-C449-4A1F-BCD2-320FCE0841C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2C4078F-0C6F-4C53-A935-C725BAD3CDB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240E1CD-1BEA-4CA0-9CD9-B2EFDA8A9EA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DAT SBA evidence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【原创训练材料｜参数为训练所设】The specification …</a:t>
            </a:r>
          </a:p>
        </p:txBody>
      </p:sp>
      <p:sp>
        <p:nvSpPr>
          <p:cNvPr id="9" name="">
            <a:extLst xmlns:a="http://schemas.openxmlformats.org/drawingml/2006/main">
              <a:ext uri="{FF2B5EF4-FFF2-40B4-BE49-F238E27FC236}">
                <a16:creationId xmlns:a16="http://schemas.microsoft.com/office/drawing/2014/main" id="{49051C6B-2087-4544-946F-58E1EE9305E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E9E46570-E665-42A8-BAE5-7C4F5185D51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9227343-261E-48BD-A9F1-636A0FEEC7B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C34B9E1-2392-4C01-B88E-B894BE2DE59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DAT SBA evidence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【原创训练材料｜参数为训练所设】The specification requires …</a:t>
            </a:r>
          </a:p>
        </p:txBody>
      </p:sp>
      <p:sp>
        <p:nvSpPr>
          <p:cNvPr id="13" name="">
            <a:extLst xmlns:a="http://schemas.openxmlformats.org/drawingml/2006/main">
              <a:ext uri="{FF2B5EF4-FFF2-40B4-BE49-F238E27FC236}">
                <a16:creationId xmlns:a16="http://schemas.microsoft.com/office/drawing/2014/main" id="{5097A9B1-1C42-484C-A395-6CAD9530987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3387D43-42CA-4F86-9CFE-BF439872ED8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E97B39B-739B-480D-BB04-64235E3E38B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71D41A2-E633-4E8E-A24E-E8A41126A3E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SBA evidence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【原创训练材料｜参数为训练所设】The specification requires …</a:t>
            </a:r>
          </a:p>
        </p:txBody>
      </p:sp>
      <p:sp>
        <p:nvSpPr>
          <p:cNvPr id="17" name="">
            <a:extLst xmlns:a="http://schemas.openxmlformats.org/drawingml/2006/main">
              <a:ext uri="{FF2B5EF4-FFF2-40B4-BE49-F238E27FC236}">
                <a16:creationId xmlns:a16="http://schemas.microsoft.com/office/drawing/2014/main" id="{71423991-A8AC-4D0C-BB01-2398A15C2C5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28D25730-AE8D-43AA-9EFF-7453C424E8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6564A25-0A84-4FD9-A5A7-4D8FE4EC47C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99B4057C-AC3F-4778-8872-3A52B7F3F9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63148590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0A68142-4D9B-415A-93D2-90BBDD79707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056655EA-C3EB-47B0-8A78-15CD79CAFD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f6a46d9e4cf484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CBC036-AC05-409D-AF45-25753158C46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47A3C87-B033-4BD2-A4B7-146218D7B40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5D035D1-CA9A-4390-BBC1-A4B436A1EE8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4353004-F1D8-4686-8E0C-CA0058EAAB0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只展示成品不记录决策</a:t>
            </a:r>
          </a:p>
        </p:txBody>
      </p:sp>
      <p:sp>
        <p:nvSpPr>
          <p:cNvPr id="8" name="">
            <a:extLst xmlns:a="http://schemas.openxmlformats.org/drawingml/2006/main">
              <a:ext uri="{FF2B5EF4-FFF2-40B4-BE49-F238E27FC236}">
                <a16:creationId xmlns:a16="http://schemas.microsoft.com/office/drawing/2014/main" id="{B770E25A-3A80-4690-B79E-A6930BCD70D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1821A70-8547-4287-A86F-4966E5CE7EC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26284D2-6788-483E-B27A-C70BBC4BF30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11C9C59-B296-445E-AB33-0B11F40DDE71}"/>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正确结论：Investigate the failed trial, revise the relevant structure and repeat the same…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1B74AE1-E3B7-4384-9096-DF8E3613D75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38F412F-4CBD-4CDC-8654-E0728BCADD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A335322-642E-402C-887B-8B05EDD46EB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5" name="">
            <a:extLst xmlns:a="http://schemas.openxmlformats.org/drawingml/2006/main">
              <a:ext uri="{FF2B5EF4-FFF2-40B4-BE49-F238E27FC236}">
                <a16:creationId xmlns:a16="http://schemas.microsoft.com/office/drawing/2014/main" id="{772B5622-2B5F-4A8F-A688-CD5210576C0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44433275"/>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A5A4BA6-447D-4C13-814D-C4F3678C97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63EA6F34-5929-4974-B55A-A2F344358F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8459fbde1ee409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5C7103-A155-4927-BD00-EAF1B7B5C5E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73B5975-06BF-4A73-AB81-14390BA8CBD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0335803-6F61-4D87-8BB1-8326A1B3FE5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7DF47849-FE3E-4E07-8B3C-C4F81A51FDB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84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DAT SBA evidence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specification requires a prototype to carry 6 kg for 60 seconds with deflection below 5 mm. Three trials give 4.2, 5.6 and 4.8 mm.</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a:t>
            </a:r>
          </a:p>
        </p:txBody>
      </p:sp>
      <p:sp>
        <p:nvSpPr>
          <p:cNvPr id="8" name="">
            <a:extLst xmlns:a="http://schemas.openxmlformats.org/drawingml/2006/main">
              <a:ext uri="{FF2B5EF4-FFF2-40B4-BE49-F238E27FC236}">
                <a16:creationId xmlns:a16="http://schemas.microsoft.com/office/drawing/2014/main" id="{6BCCE063-3BB0-456A-BAFD-C56247524C8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AD513B5-4E18-46AF-9726-4924D5689E5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7761089-79E7-4D53-869E-E79BF40C520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559338F-C350-4D4E-8548-F350BFC63FF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2E0AB483-9566-4A9D-BDC3-DC8FB5B94EF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DA0775D-6E73-4506-8E21-A14CE4501B0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C0A382E-743C-4B35-8273-558D79D13C7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05D94E3-3BB5-4951-A4CC-BD1B448AEB3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6" name="">
            <a:extLst xmlns:a="http://schemas.openxmlformats.org/drawingml/2006/main">
              <a:ext uri="{FF2B5EF4-FFF2-40B4-BE49-F238E27FC236}">
                <a16:creationId xmlns:a16="http://schemas.microsoft.com/office/drawing/2014/main" id="{A5A709DA-6CB1-4F89-980E-5D63D6062AC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884868403"/>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DCFD9CE-4761-40F0-886C-1844359B480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B9E08417-DFD2-43E5-8D0E-091F7F65DA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44f65ca0b734a3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35FC077-3074-4284-B7F1-0DD918DA8C3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9415AE1A-3BB3-4402-9013-AF071EFCF2D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596DC8A-28FD-45F5-A5FF-5C097F5FCB6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能独立执行“定里程碑—记录迭代—测试—改进”，并说明每一步理由。</a:t>
            </a:r>
          </a:p>
        </p:txBody>
      </p:sp>
      <p:sp>
        <p:nvSpPr>
          <p:cNvPr id="7" name="">
            <a:extLst xmlns:a="http://schemas.openxmlformats.org/drawingml/2006/main">
              <a:ext uri="{FF2B5EF4-FFF2-40B4-BE49-F238E27FC236}">
                <a16:creationId xmlns:a16="http://schemas.microsoft.com/office/drawing/2014/main" id="{9816F91F-302E-4647-9DBB-ABD960FECA6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27C01B3D-C027-4AD7-928F-9B8DE36AD9B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22951DDD-66DC-4C17-B67E-82887AE113A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DAT SBA evidence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specification requires a prototyp…</a:t>
            </a:r>
          </a:p>
        </p:txBody>
      </p:sp>
      <p:sp>
        <p:nvSpPr>
          <p:cNvPr id="10" name="">
            <a:extLst xmlns:a="http://schemas.openxmlformats.org/drawingml/2006/main">
              <a:ext uri="{FF2B5EF4-FFF2-40B4-BE49-F238E27FC236}">
                <a16:creationId xmlns:a16="http://schemas.microsoft.com/office/drawing/2014/main" id="{D5AAB779-B608-4FBA-AB23-09B4550555D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高频错因：只展示成品不记录决策</a:t>
            </a:r>
          </a:p>
        </p:txBody>
      </p:sp>
      <p:sp>
        <p:nvSpPr>
          <p:cNvPr id="11" name="">
            <a:extLst xmlns:a="http://schemas.openxmlformats.org/drawingml/2006/main">
              <a:ext uri="{FF2B5EF4-FFF2-40B4-BE49-F238E27FC236}">
                <a16:creationId xmlns:a16="http://schemas.microsoft.com/office/drawing/2014/main" id="{DBD020BB-B22B-4746-8A24-96C3C80B0E2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CD6D7AC-859F-4BF5-BDEF-5B1AE382D03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9D292153-45F4-463D-91B9-2848974CD29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评价必须对照原始规格并用数据支持</a:t>
            </a:r>
          </a:p>
        </p:txBody>
      </p:sp>
      <p:sp>
        <p:nvSpPr>
          <p:cNvPr id="14" name="">
            <a:extLst xmlns:a="http://schemas.openxmlformats.org/drawingml/2006/main">
              <a:ext uri="{FF2B5EF4-FFF2-40B4-BE49-F238E27FC236}">
                <a16:creationId xmlns:a16="http://schemas.microsoft.com/office/drawing/2014/main" id="{60AED950-F19C-4849-A45B-5B70F904521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602880B-3D90-4DDA-B869-D73F44756C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5FD37B3-97BA-4693-B77E-36B4D56EC73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7" name="">
            <a:extLst xmlns:a="http://schemas.openxmlformats.org/drawingml/2006/main">
              <a:ext uri="{FF2B5EF4-FFF2-40B4-BE49-F238E27FC236}">
                <a16:creationId xmlns:a16="http://schemas.microsoft.com/office/drawing/2014/main" id="{0185730B-5FFE-4B2A-8B17-098753C86B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78083908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71D3E2E4-DD00-4E29-BFC0-054182B436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232A3FB4-46D0-44D8-B80D-9767029D3D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c7fe27786fa4bc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A4C777-4C2D-44FC-937E-92855F3BDDA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683BE4D-DBAE-4C5F-8EA3-E456C3225C8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93C22DC-9D93-4BF2-89A8-4DD30BABC8B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06081CE-5A3A-4815-A718-F4991CBBC60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A2B8FAA-89B4-4195-A24E-3248C7FE26A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定里程碑</a:t>
            </a:r>
          </a:p>
        </p:txBody>
      </p:sp>
      <p:sp>
        <p:nvSpPr>
          <p:cNvPr id="9" name="">
            <a:extLst xmlns:a="http://schemas.openxmlformats.org/drawingml/2006/main">
              <a:ext uri="{FF2B5EF4-FFF2-40B4-BE49-F238E27FC236}">
                <a16:creationId xmlns:a16="http://schemas.microsoft.com/office/drawing/2014/main" id="{053C7BA1-C38D-42EB-8D85-F3A296C97F8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8BFF142-017B-47A2-A15E-AB6D02B3225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记录迭代</a:t>
            </a:r>
          </a:p>
        </p:txBody>
      </p:sp>
      <p:sp>
        <p:nvSpPr>
          <p:cNvPr id="11" name="">
            <a:extLst xmlns:a="http://schemas.openxmlformats.org/drawingml/2006/main">
              <a:ext uri="{FF2B5EF4-FFF2-40B4-BE49-F238E27FC236}">
                <a16:creationId xmlns:a16="http://schemas.microsoft.com/office/drawing/2014/main" id="{6DC96599-105F-4D93-A0AF-E801F8C4B47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1C35E4F-D1A1-41CA-90B5-8EFBA8D4BC2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测试</a:t>
            </a:r>
          </a:p>
        </p:txBody>
      </p:sp>
      <p:sp>
        <p:nvSpPr>
          <p:cNvPr id="13" name="">
            <a:extLst xmlns:a="http://schemas.openxmlformats.org/drawingml/2006/main">
              <a:ext uri="{FF2B5EF4-FFF2-40B4-BE49-F238E27FC236}">
                <a16:creationId xmlns:a16="http://schemas.microsoft.com/office/drawing/2014/main" id="{E85BE6E6-2CFA-415E-B96C-80DCE4B9A850}"/>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CEDFBD6-4F5C-42FA-91A4-F03E793F501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改进</a:t>
            </a:r>
          </a:p>
        </p:txBody>
      </p:sp>
      <p:sp>
        <p:nvSpPr>
          <p:cNvPr id="15" name="">
            <a:extLst xmlns:a="http://schemas.openxmlformats.org/drawingml/2006/main">
              <a:ext uri="{FF2B5EF4-FFF2-40B4-BE49-F238E27FC236}">
                <a16:creationId xmlns:a16="http://schemas.microsoft.com/office/drawing/2014/main" id="{92F6C27C-2FFA-4022-AB2A-C0A43531944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AAB8EE0D-C1CF-4841-9FB2-0407A1A0DF89}"/>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786BACA2-6677-4E9A-929D-F77DE69DB31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74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SBA evidence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specification requires a prototype to carry…</a:t>
            </a:r>
          </a:p>
        </p:txBody>
      </p:sp>
      <p:sp>
        <p:nvSpPr>
          <p:cNvPr id="18" name="">
            <a:extLst xmlns:a="http://schemas.openxmlformats.org/drawingml/2006/main">
              <a:ext uri="{FF2B5EF4-FFF2-40B4-BE49-F238E27FC236}">
                <a16:creationId xmlns:a16="http://schemas.microsoft.com/office/drawing/2014/main" id="{D3A4712A-7C8E-442D-B14F-9F11AE22AB9E}"/>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A752969-D350-4DA5-A7E3-AE72682F0966}"/>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8743CF6-08AC-44D5-8696-DF80394C9A1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正确结论：Two passes do not erase a failed trial without an evidenced cause.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62B7F4A9-4E0F-43EB-8619-9BF2ADA11DE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EC701A32-FC8A-4FA1-BED8-A511ED5F39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D9D6F76-A59C-4BEB-9F57-51741ACD47C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4" name="">
            <a:extLst xmlns:a="http://schemas.openxmlformats.org/drawingml/2006/main">
              <a:ext uri="{FF2B5EF4-FFF2-40B4-BE49-F238E27FC236}">
                <a16:creationId xmlns:a16="http://schemas.microsoft.com/office/drawing/2014/main" id="{66ED4DBD-2B2B-48D8-A107-EE93B80328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2134768962"/>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A29E65D-9CAE-4917-9978-CFC28BF0FB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FCE78337-9E2C-4E77-8198-AA5411D2C6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f736c7435e240d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232108-D30B-4D3F-A9A7-D72569918CD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7475D29-6AA3-4B3A-B204-1FE66F80821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93B6A58-F22C-4EB6-903D-BBF563F1C3A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B958FAF-5334-4E1C-A3FB-2ABC7F751AE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EF087BE1-8554-434A-81FB-E7E4A634568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2E29FBC-4933-4A86-90D0-0788773FA26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6BCE288-6390-4B51-8728-FB29C4C744A4}"/>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DAF4F36-CEF8-4BEE-917D-5AF473685BC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C21F3A2-7135-4D06-82F5-491002877B1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9535382-CED9-4352-8710-54C242455D1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956EEBE-8D74-4AC3-8E4A-EC24FFFD649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2809D5D-0DD3-47D2-8225-D3EF50A3FBC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D44221F-72D3-49E6-802D-15859C1E9FF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7416B6AD-69E1-470B-8934-B9CFFFA5C3D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C665B3C-141E-4512-B318-104A28324CB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E7411BC1-C625-41B9-A225-FDC45E1A79C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76CEFBE-7E53-4F5A-93E0-9CE1078A6E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C2FC173-F51C-4EA4-8605-98AAE51145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2" name="">
            <a:extLst xmlns:a="http://schemas.openxmlformats.org/drawingml/2006/main">
              <a:ext uri="{FF2B5EF4-FFF2-40B4-BE49-F238E27FC236}">
                <a16:creationId xmlns:a16="http://schemas.microsoft.com/office/drawing/2014/main" id="{F920C71D-25C2-4277-9532-A83FA1F2667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68584970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0D1E3A7-976D-42C8-AB6E-899B9A0AF07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722EA936-C70D-4910-824B-D0574AF546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a4c263d7fc441b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FB04FD-0033-4A37-924C-B5704E9BF17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4180066-4C00-4E2A-8CFA-C1EB7B75994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388C9BF-E475-44AC-94A1-792D1D08BCE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6AC7426-0B50-4349-ABF5-67B825D97C7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SBA 项目与评价</a:t>
            </a:r>
          </a:p>
        </p:txBody>
      </p:sp>
      <p:sp>
        <p:nvSpPr>
          <p:cNvPr id="8" name="">
            <a:extLst xmlns:a="http://schemas.openxmlformats.org/drawingml/2006/main">
              <a:ext uri="{FF2B5EF4-FFF2-40B4-BE49-F238E27FC236}">
                <a16:creationId xmlns:a16="http://schemas.microsoft.com/office/drawing/2014/main" id="{2739FAD1-BE73-4633-AF60-318DB897AF3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A277D55-213C-4F5F-B9CB-6EF107E3F4E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5A1A7E1-EB04-4910-B1EC-BD4B01B7EE84}"/>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1291FD68-81AB-40ED-948F-02EC43BB84CF}"/>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8DA11A8-18EF-4C8B-B6F2-9E6B31C8B99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C33F9DE-098C-412A-BB25-1EF43C9C1A6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DA00D3D5-EFB1-4970-A5B0-7251459E93C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E6E8842-D861-4DA9-AF8D-FA90A47C54B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CDEF08D-F594-4BB4-A9E0-79A0D05439E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0F9ABDCC-B125-494E-A9A2-4A12D81A0BE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E422971-A941-41F6-B0D7-B1C5FDBFD5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32F8570-4CF3-4119-BA77-ABF3A40369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D4C52A25-3CDE-476C-B03C-D5B1109A12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2144959688"/>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54DDD06-1A24-462C-B90B-FCFFC824F4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653C2E4B-E5E2-4F78-A29F-4D2DEA857E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94c0d9893b448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A4E434-6F36-4EE6-8153-8378B7D73FB0}"/>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649C89F-FD14-4B3D-83F5-A5AEADBE045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5DA489C-C767-4940-9864-B93461B4FF1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D232087-232B-4D41-A1A7-405C03CD748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SBA evidence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81CA8A57-0B8E-4624-B7A2-6B4C92B22EC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C7BCF87-D86B-44F3-A352-F95070DF814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FAB1A33-7FEE-42AF-A809-22D498EF55E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29333365-5867-416E-A66A-DA776CAAA7E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DFC78DA1-E36F-49F5-B5AA-EA20E18FAE1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CB1E8DD-5E57-47AA-853E-E7108F00CE6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3FF91E95-2EA6-4F9E-9645-FB1C94A61D0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17E8E0C-843A-4028-A693-38CBD37CFB0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5DB6336-9A40-48E1-AB8F-01A477D0ECB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检查：只展示成品不记录决策</a:t>
            </a:r>
          </a:p>
        </p:txBody>
      </p:sp>
      <p:sp>
        <p:nvSpPr>
          <p:cNvPr id="17" name="">
            <a:extLst xmlns:a="http://schemas.openxmlformats.org/drawingml/2006/main">
              <a:ext uri="{FF2B5EF4-FFF2-40B4-BE49-F238E27FC236}">
                <a16:creationId xmlns:a16="http://schemas.microsoft.com/office/drawing/2014/main" id="{8166DFFC-7301-496A-8726-C9FED2609C3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B29C4D5-0A85-4366-B246-34909B3C9C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CE6AD7B-22BE-4E5C-A0D6-96ACE422CE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B1C95FFB-05D4-4F7C-905C-A5940316ABF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29529346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6D65AFB-5777-4681-9F03-E6995B2590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503FB594-CDA3-43EC-9DB2-66D9C946B6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dd5d774faf54d8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3BCB51C-6D2D-4A32-81DF-8AAD38D673D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ECF9FC2-3415-4E2E-B880-D18671BFD87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21F988E-B57E-4BCF-8891-AE7B946E78C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D67EA58E-62A8-45C4-8EAD-40AB8497014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DAT SBA evidence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specification requires a prototype to carry 6 kg for 60 seconds with deflection below 5 mm. Three trials give 4.2, 5.6 and 4.8 …</a:t>
            </a:r>
          </a:p>
        </p:txBody>
      </p:sp>
      <p:sp>
        <p:nvSpPr>
          <p:cNvPr id="8" name="">
            <a:extLst xmlns:a="http://schemas.openxmlformats.org/drawingml/2006/main">
              <a:ext uri="{FF2B5EF4-FFF2-40B4-BE49-F238E27FC236}">
                <a16:creationId xmlns:a16="http://schemas.microsoft.com/office/drawing/2014/main" id="{9AAEC7C4-D245-44EF-9957-6ECEE7A3DBD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SBA evidence skill adapted to MCQ·错项排除…</a:t>
            </a:r>
          </a:p>
        </p:txBody>
      </p:sp>
      <p:sp>
        <p:nvSpPr>
          <p:cNvPr id="9" name="">
            <a:extLst xmlns:a="http://schemas.openxmlformats.org/drawingml/2006/main">
              <a:ext uri="{FF2B5EF4-FFF2-40B4-BE49-F238E27FC236}">
                <a16:creationId xmlns:a16="http://schemas.microsoft.com/office/drawing/2014/main" id="{91B5F572-BC4C-42BA-8D4C-FF78545431D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DCF2498-F576-491B-A53C-9FF038132AE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405E415-1EB5-456A-BC82-DCD80E86CC8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6D4E29B-CAC4-4460-B91C-F7DE3E09422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9DACF58-9B9E-4582-A738-87D9EE1B155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BCE6731-4FC9-4C0D-9739-BD20AB00C27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CD16052-1B83-4EA3-AA39-F46344376AA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24CF6FAE-2C51-4128-BCA5-0EA0E75BCBA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81001B4-1620-4D42-B238-43C7BBFE8BA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8CC06B7-7FBF-4077-BD7C-C7A2CBEF29C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64F689E5-FC93-46AD-9CF1-DFAD852B718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BC3D8DD-688C-4BF6-9A6B-E00A2D42C0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2614364-BB07-44DE-A66D-A14A86FC376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2" name="">
            <a:extLst xmlns:a="http://schemas.openxmlformats.org/drawingml/2006/main">
              <a:ext uri="{FF2B5EF4-FFF2-40B4-BE49-F238E27FC236}">
                <a16:creationId xmlns:a16="http://schemas.microsoft.com/office/drawing/2014/main" id="{0B9E8DE0-B391-4ADA-8B88-C6664FE75F6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241922752"/>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A659151-8D4A-437B-A31C-6E6CF6E0E34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61513D05-1B9F-4ED8-9BA7-3AE96F76CF6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f5a12093b8d445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C2FC371-CAC1-4614-8E2C-27D12149ECF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4EFD0C9-18DD-4470-85E0-0566C34E9A5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B73C7EE-2B43-44BE-AA19-F1AE6685D81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F237EA6-4815-4447-91C4-8BEC8DA3A48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7C32876-FE1C-4286-BA09-608A4F9E5E6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DAT SBA evidence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【原创训练材料｜参数为训练所设】The specification…</a:t>
            </a:r>
          </a:p>
        </p:txBody>
      </p:sp>
      <p:sp>
        <p:nvSpPr>
          <p:cNvPr id="9" name="">
            <a:extLst xmlns:a="http://schemas.openxmlformats.org/drawingml/2006/main">
              <a:ext uri="{FF2B5EF4-FFF2-40B4-BE49-F238E27FC236}">
                <a16:creationId xmlns:a16="http://schemas.microsoft.com/office/drawing/2014/main" id="{5C948963-C795-40A8-AB6A-08757FBBD24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1F4CA878-A2F6-41E0-A9FE-96F2090E8E2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1586FE6-3A10-450A-9723-CB39F4D5337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9318E87-32DD-4690-BD6C-A979C205293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DAT SBA evidence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【原创训练材料｜参数为训练所设】The specification requires…</a:t>
            </a:r>
          </a:p>
        </p:txBody>
      </p:sp>
      <p:sp>
        <p:nvSpPr>
          <p:cNvPr id="13" name="">
            <a:extLst xmlns:a="http://schemas.openxmlformats.org/drawingml/2006/main">
              <a:ext uri="{FF2B5EF4-FFF2-40B4-BE49-F238E27FC236}">
                <a16:creationId xmlns:a16="http://schemas.microsoft.com/office/drawing/2014/main" id="{18A9BB5F-AC4A-4202-8FF7-C413E1C43EC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722DDFD-165E-41A4-BD7B-63FDEF9553F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E84B15D-46F0-4531-ADA1-5BBCFFBC615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2DC76F1-757C-4F80-A65E-A1D4C62A3B6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SBA evidence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【原创训练材料｜参数为训练所设】The specification requires…</a:t>
            </a:r>
          </a:p>
        </p:txBody>
      </p:sp>
      <p:sp>
        <p:nvSpPr>
          <p:cNvPr id="17" name="">
            <a:extLst xmlns:a="http://schemas.openxmlformats.org/drawingml/2006/main">
              <a:ext uri="{FF2B5EF4-FFF2-40B4-BE49-F238E27FC236}">
                <a16:creationId xmlns:a16="http://schemas.microsoft.com/office/drawing/2014/main" id="{B85994E0-81E7-4106-A544-1F251D8C8C2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0B08392-27A7-423B-B512-D804ED20A52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1BAFDAB-E98F-43DD-A196-4A64493459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D34A90E6-9092-4A9E-B643-7F808F20C6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50469953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82D54D3-8319-4980-8DEC-343185F57FA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225B24B8-BD87-4905-9A77-B0B9537122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f74c0108748484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181FB1F-913E-48AF-BF61-77976D6F5D8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76E6195-3748-42C5-8A53-D48A9C92754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116391F-70C8-4688-A541-CF8C8D00813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8813240-B470-46D0-AFA0-197CCCFBED8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只展示成品不记录决策</a:t>
            </a:r>
          </a:p>
        </p:txBody>
      </p:sp>
      <p:sp>
        <p:nvSpPr>
          <p:cNvPr id="8" name="">
            <a:extLst xmlns:a="http://schemas.openxmlformats.org/drawingml/2006/main">
              <a:ext uri="{FF2B5EF4-FFF2-40B4-BE49-F238E27FC236}">
                <a16:creationId xmlns:a16="http://schemas.microsoft.com/office/drawing/2014/main" id="{EBB41B79-0786-4EF1-B30E-AC332B0EF80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2A4C5C3-F0C8-471F-8DCF-7561F30D77A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75D4706-78F6-43B8-ADD2-F25E709DF2A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8E711BE-6100-466F-BA5F-6CDABEB33FE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prototype has not demonstrated consistent compliance…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C2A896A-6EC2-4525-A8CA-76A11B56F3B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7919417-597C-47E3-8787-CFF50C6064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9BC6B86-017C-4755-87AD-211C8B9A95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5" name="">
            <a:extLst xmlns:a="http://schemas.openxmlformats.org/drawingml/2006/main">
              <a:ext uri="{FF2B5EF4-FFF2-40B4-BE49-F238E27FC236}">
                <a16:creationId xmlns:a16="http://schemas.microsoft.com/office/drawing/2014/main" id="{94F36BED-64E4-455E-BCFD-A9DD6AD8DC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366579588"/>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0962DF2-E268-4666-91F6-63881C2481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7DEB2DCC-3C6E-46CE-870B-7616437C017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8d900df9b484a2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1294E97-D6E8-4389-853D-ADD18934FB5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DEA6B60-A89A-4192-BDB2-48E1ACBBDBF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639A96F-151D-4C91-9ADF-C152A5CBDC62}"/>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9E860754-A935-470A-9886-714218D2537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83"/>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DAT SBA evidence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specification requires a prototype to carry 6 kg for 60 seconds with deflection below 5 mm. Three trials give 4.2, 5.6 and 4.8 mm.</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a:t>
            </a:r>
          </a:p>
        </p:txBody>
      </p:sp>
      <p:sp>
        <p:nvSpPr>
          <p:cNvPr id="8" name="">
            <a:extLst xmlns:a="http://schemas.openxmlformats.org/drawingml/2006/main">
              <a:ext uri="{FF2B5EF4-FFF2-40B4-BE49-F238E27FC236}">
                <a16:creationId xmlns:a16="http://schemas.microsoft.com/office/drawing/2014/main" id="{EBD9B5FA-C783-41E8-A981-67C52DD7D9A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744FD3C-867A-4FD8-A9B5-ECC71ABDC30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66A334F-B536-48E9-9145-F85A86DB346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B07C6F4-8567-4971-AD41-406B5A41E62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02008B58-3E85-4AFD-947B-31F1CD87A2F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D55F0E4-69D7-4BDD-8F84-A6FC2FFFD02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DBFDC2A-B270-4042-B7B1-59535C629EF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60E4B7B-4782-4A33-81B4-2ACA72AC5A3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6" name="">
            <a:extLst xmlns:a="http://schemas.openxmlformats.org/drawingml/2006/main">
              <a:ext uri="{FF2B5EF4-FFF2-40B4-BE49-F238E27FC236}">
                <a16:creationId xmlns:a16="http://schemas.microsoft.com/office/drawing/2014/main" id="{18EBD3DE-E74D-4E11-BB11-904BB8D335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973154540"/>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0B43DDA-B32B-4F4B-9285-B14DD37C66C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16AF1EF8-B23D-4F1A-96F9-8A591C906B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9ae16131d1f42b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ECB66E-837B-421C-A06F-3AE69F2E996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DF9472EF-44A5-4292-A302-54EAC3255F4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6D8CB47-FCEE-4C96-8E08-74A4E90B611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FDB5D86C-96F0-47C1-902E-A1BDF207A09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2AB38DC8-A2D1-4F62-A033-4E61667D700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4009E268-C9E4-4982-92AE-F4636503EEA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DAT SBA evidence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specification requires a prototyp…</a:t>
            </a:r>
          </a:p>
        </p:txBody>
      </p:sp>
      <p:sp>
        <p:nvSpPr>
          <p:cNvPr id="10" name="">
            <a:extLst xmlns:a="http://schemas.openxmlformats.org/drawingml/2006/main">
              <a:ext uri="{FF2B5EF4-FFF2-40B4-BE49-F238E27FC236}">
                <a16:creationId xmlns:a16="http://schemas.microsoft.com/office/drawing/2014/main" id="{508DC9F7-9EDC-4152-9F0B-0824F027EE9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高频错因：只展示成品不记录决策</a:t>
            </a:r>
          </a:p>
        </p:txBody>
      </p:sp>
      <p:sp>
        <p:nvSpPr>
          <p:cNvPr id="11" name="">
            <a:extLst xmlns:a="http://schemas.openxmlformats.org/drawingml/2006/main">
              <a:ext uri="{FF2B5EF4-FFF2-40B4-BE49-F238E27FC236}">
                <a16:creationId xmlns:a16="http://schemas.microsoft.com/office/drawing/2014/main" id="{F5C77B4A-AC5D-4DD4-A2E5-8B18A4CC134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44EDC19-A71B-41FD-AE54-D3C85C05247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534FAAE-6015-4E0B-893F-9D67757622B9}"/>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评价必须对照原始规格并用数据支持</a:t>
            </a:r>
          </a:p>
        </p:txBody>
      </p:sp>
      <p:sp>
        <p:nvSpPr>
          <p:cNvPr id="14" name="">
            <a:extLst xmlns:a="http://schemas.openxmlformats.org/drawingml/2006/main">
              <a:ext uri="{FF2B5EF4-FFF2-40B4-BE49-F238E27FC236}">
                <a16:creationId xmlns:a16="http://schemas.microsoft.com/office/drawing/2014/main" id="{75087045-83C9-4CFD-A8B8-0D6299B01A6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C2F5016-88EA-4AE3-A5CF-FACF71C50CE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F4FAFC5-CD6E-48C4-8636-99EEFE388E1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7" name="">
            <a:extLst xmlns:a="http://schemas.openxmlformats.org/drawingml/2006/main">
              <a:ext uri="{FF2B5EF4-FFF2-40B4-BE49-F238E27FC236}">
                <a16:creationId xmlns:a16="http://schemas.microsoft.com/office/drawing/2014/main" id="{A01A8AB0-B776-42F4-9293-6844F59FA1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45820081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2B18405-6101-49BE-A849-629B2A8D82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15F2B0C8-EE0D-4489-96C0-1800B12C90E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bafc746b249490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4DD2DE1-C262-420B-A9AF-765A9C97E10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F0181C4-B633-4B74-845E-98152904E42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8523700-7171-430E-8AD0-47C5D0ED3EE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318195A-728F-4535-978C-F5CC4F7A3D6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00BD868-9A12-4515-BCCE-D20C2ACE7C4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定里程碑</a:t>
            </a:r>
          </a:p>
        </p:txBody>
      </p:sp>
      <p:sp>
        <p:nvSpPr>
          <p:cNvPr id="9" name="">
            <a:extLst xmlns:a="http://schemas.openxmlformats.org/drawingml/2006/main">
              <a:ext uri="{FF2B5EF4-FFF2-40B4-BE49-F238E27FC236}">
                <a16:creationId xmlns:a16="http://schemas.microsoft.com/office/drawing/2014/main" id="{D6DB2C35-D09B-46D1-AD30-5FF3F486307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D9D7F69-2590-4E3A-88AD-5455DFD9CEC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记录迭代</a:t>
            </a:r>
          </a:p>
        </p:txBody>
      </p:sp>
      <p:sp>
        <p:nvSpPr>
          <p:cNvPr id="11" name="">
            <a:extLst xmlns:a="http://schemas.openxmlformats.org/drawingml/2006/main">
              <a:ext uri="{FF2B5EF4-FFF2-40B4-BE49-F238E27FC236}">
                <a16:creationId xmlns:a16="http://schemas.microsoft.com/office/drawing/2014/main" id="{08CB6D6E-C53B-4F85-BF86-B86D90D095F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4FA5B4F-781F-4620-A935-50AA777F9C5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测试</a:t>
            </a:r>
          </a:p>
        </p:txBody>
      </p:sp>
      <p:sp>
        <p:nvSpPr>
          <p:cNvPr id="13" name="">
            <a:extLst xmlns:a="http://schemas.openxmlformats.org/drawingml/2006/main">
              <a:ext uri="{FF2B5EF4-FFF2-40B4-BE49-F238E27FC236}">
                <a16:creationId xmlns:a16="http://schemas.microsoft.com/office/drawing/2014/main" id="{BBF24B58-074E-4EFA-A379-F3348D24DD7F}"/>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4FA6DC6-6818-4922-9A45-2C8D11C57998}"/>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改进</a:t>
            </a:r>
          </a:p>
        </p:txBody>
      </p:sp>
      <p:sp>
        <p:nvSpPr>
          <p:cNvPr id="15" name="">
            <a:extLst xmlns:a="http://schemas.openxmlformats.org/drawingml/2006/main">
              <a:ext uri="{FF2B5EF4-FFF2-40B4-BE49-F238E27FC236}">
                <a16:creationId xmlns:a16="http://schemas.microsoft.com/office/drawing/2014/main" id="{1DC72B28-9947-469E-A750-B54308390D7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85EA570-499A-4160-9ABE-881B3C46C43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7ACC8572-BBD2-4D64-96B7-450FEBCED39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586"/>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SBA evidence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specification requires a prototype to carry…</a:t>
            </a:r>
          </a:p>
        </p:txBody>
      </p:sp>
      <p:sp>
        <p:nvSpPr>
          <p:cNvPr id="18" name="">
            <a:extLst xmlns:a="http://schemas.openxmlformats.org/drawingml/2006/main">
              <a:ext uri="{FF2B5EF4-FFF2-40B4-BE49-F238E27FC236}">
                <a16:creationId xmlns:a16="http://schemas.microsoft.com/office/drawing/2014/main" id="{DE56967F-26F6-4EB8-B979-AA0572E8A0E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9BFB418-75E2-4FCC-881A-0F7F41B37C86}"/>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084CD20-C334-4084-8021-D5F55048C3A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prototype has not demonstrated consistent co…</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44C77DE8-6467-472C-B645-FF7903159A1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12A34C7-0239-48B3-8FE9-56FB1313345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E8F1AF4-BEB9-4AFB-A92F-C1088224D06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4" name="">
            <a:extLst xmlns:a="http://schemas.openxmlformats.org/drawingml/2006/main">
              <a:ext uri="{FF2B5EF4-FFF2-40B4-BE49-F238E27FC236}">
                <a16:creationId xmlns:a16="http://schemas.microsoft.com/office/drawing/2014/main" id="{E2195336-C32A-4FC6-8535-FF8D2CA01A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551382624"/>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2E1862F-CF93-4B8C-9D61-E55D4D3E47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816AE1F8-5163-4E41-9CFC-EF840A6E2F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6a95ebd2f2e488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AC9701-6980-4A9E-9192-067D2038025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2AFC5F9-569C-4227-8632-6A00A0F3F04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27528AF-5926-4D67-897A-1DE50EF8CDA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6DFE897-F408-4495-89BD-EFD6A7F2B20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F41DAF9E-2257-4AD0-9C08-53C6912F19C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79FCD65-CA76-4871-8E9D-4497541F795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31DC6F7-ABE2-46B0-B1ED-8596841BA01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0F26F3A-EC01-4E88-93CA-2D20EBA0C69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95309D2-43CA-490A-90F1-A193025AE74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24938B4-0251-4D42-ACB7-975AF4EF416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5048CFA-42A0-4824-A6CF-FAE951BA699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00F6D07-AFAF-4AF9-B1C7-135CB2B5BD8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7E596B9-EB62-4145-B2CA-86566E19D19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64DC1B79-C42D-42C7-91D7-C32A0D34E43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58E50CC-B9EC-4D71-973F-39203D7EC8E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65315B4-8841-4722-98CB-8B9A22FB352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3AE1A0F-6721-418B-A633-EB6E82A891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133227C-DF46-41E0-B3F6-A1B4DA233A0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2" name="">
            <a:extLst xmlns:a="http://schemas.openxmlformats.org/drawingml/2006/main">
              <a:ext uri="{FF2B5EF4-FFF2-40B4-BE49-F238E27FC236}">
                <a16:creationId xmlns:a16="http://schemas.microsoft.com/office/drawing/2014/main" id="{8862D819-5656-4B49-9BA4-A9E57B3E484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200710552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76B2D8C-C77D-42E4-A0AC-AA784DD134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EAE3AAF-F45A-4532-A4DE-E77ECD45DC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d191b79e6764ba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232ED2-6FE6-417B-B18A-43405C430D8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785C364-747D-4AE8-852C-F1D253B7731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3DF1CF1-64B5-4465-8A96-850F28E938F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6FD58A4-0A72-4D62-8565-06D873CF945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SBA 项目与评价</a:t>
            </a:r>
          </a:p>
        </p:txBody>
      </p:sp>
      <p:sp>
        <p:nvSpPr>
          <p:cNvPr id="8" name="">
            <a:extLst xmlns:a="http://schemas.openxmlformats.org/drawingml/2006/main">
              <a:ext uri="{FF2B5EF4-FFF2-40B4-BE49-F238E27FC236}">
                <a16:creationId xmlns:a16="http://schemas.microsoft.com/office/drawing/2014/main" id="{A362FE17-4CC0-42DB-8654-29CFDC4DCE3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413EC7F-BCA6-4E0E-8722-7DBBC48EAA6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1887DE7-B77D-4855-8994-148126DB15F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F26D7EBF-3F31-49B5-A5ED-B1437E7E232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07CDC2B-6E84-41F8-8158-D5636D6A5A96}"/>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35E8CA9-9909-4972-B574-3972755A344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A333C57B-CA31-4423-BE47-3DC3920F7A7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DCAB104-7B60-4073-82B3-D78647AE848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97DA565-6B0C-4387-AE66-2567D65FF43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只展示成品不记录决策</a:t>
            </a:r>
          </a:p>
        </p:txBody>
      </p:sp>
      <p:sp>
        <p:nvSpPr>
          <p:cNvPr id="17" name="">
            <a:extLst xmlns:a="http://schemas.openxmlformats.org/drawingml/2006/main">
              <a:ext uri="{FF2B5EF4-FFF2-40B4-BE49-F238E27FC236}">
                <a16:creationId xmlns:a16="http://schemas.microsoft.com/office/drawing/2014/main" id="{9C827C14-9581-428B-8043-EE19EB1C804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84E06B9-6E84-411E-B4B3-2144EE17C4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819FC0-AA5A-4693-86F8-4C606602C3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A12F9316-5E58-4BC0-918E-FC89375035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024578349"/>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AD682BC-0CCF-424F-9971-4C4829C7F2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F8747EAD-CAAB-4F92-A44B-5D5F097666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11a9cf93d1d458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4C7BF4-8FDE-4221-82C2-A82BC1C7D33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4D8B063-CE22-43FC-8F39-BDA5D61D156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5624C4D-E773-4E85-90A2-FE39B1D640D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FDF9398-D08F-41FD-B785-D8D7AE047C1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SBA evidence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4312E413-1B75-4C46-AA32-006578C18BD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113E6B3-2923-498D-839B-D5453A2755F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5E33814-84EC-48DC-BE4A-F5D4FCF09ED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评价必须对照原始规格并用数据支持</a:t>
            </a:r>
          </a:p>
        </p:txBody>
      </p:sp>
      <p:sp>
        <p:nvSpPr>
          <p:cNvPr id="11" name="">
            <a:extLst xmlns:a="http://schemas.openxmlformats.org/drawingml/2006/main">
              <a:ext uri="{FF2B5EF4-FFF2-40B4-BE49-F238E27FC236}">
                <a16:creationId xmlns:a16="http://schemas.microsoft.com/office/drawing/2014/main" id="{88A8D511-7B24-4D47-A77D-96E40B841C8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C6B408B-2C59-4DFD-A93E-9B3B1ABA028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39586B2-5FAE-4AAC-B715-B8EA17C870BE}"/>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定里程碑—记录迭代—测试—改进</a:t>
            </a:r>
          </a:p>
        </p:txBody>
      </p:sp>
      <p:sp>
        <p:nvSpPr>
          <p:cNvPr id="14" name="">
            <a:extLst xmlns:a="http://schemas.openxmlformats.org/drawingml/2006/main">
              <a:ext uri="{FF2B5EF4-FFF2-40B4-BE49-F238E27FC236}">
                <a16:creationId xmlns:a16="http://schemas.microsoft.com/office/drawing/2014/main" id="{FCFEA05F-E5B0-422A-BF4A-5D208176270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A12468E-E1D6-45BB-9819-0F14CB00125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D4BA663-B8C0-421E-8B79-A3E8CF315DD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检查：只展示成品不记录决策</a:t>
            </a:r>
          </a:p>
        </p:txBody>
      </p:sp>
      <p:sp>
        <p:nvSpPr>
          <p:cNvPr id="17" name="">
            <a:extLst xmlns:a="http://schemas.openxmlformats.org/drawingml/2006/main">
              <a:ext uri="{FF2B5EF4-FFF2-40B4-BE49-F238E27FC236}">
                <a16:creationId xmlns:a16="http://schemas.microsoft.com/office/drawing/2014/main" id="{FBA15710-FF78-476A-B24D-0D422737404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29E2121-1952-4383-9709-725D0F5CA71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1B388A3-E072-48C0-A16D-F3565F1975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D457B39D-5241-4C96-BAEA-5BE8F88356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38054725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6CDD9DE-673B-4CFC-8F28-E67D365EA4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F57DCFC-C53A-435E-9E2A-B5075CB053E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b046620404343b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17FD87-5C8F-4FB1-86CE-660CD6595C1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2F25B8C-28C1-41CE-9FA6-D071735F505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B32B95E-3603-4A74-B4E7-7F4A45F2412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A0BF4405-23A7-40B9-902C-1898B44BEF8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DAT SBA evidence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specification requires a prototype to carry 6 kg for 60 seconds with deflection below 5 mm. Three trials give 4.2, 5.6 and 4.8 …</a:t>
            </a:r>
          </a:p>
        </p:txBody>
      </p:sp>
      <p:sp>
        <p:nvSpPr>
          <p:cNvPr id="8" name="">
            <a:extLst xmlns:a="http://schemas.openxmlformats.org/drawingml/2006/main">
              <a:ext uri="{FF2B5EF4-FFF2-40B4-BE49-F238E27FC236}">
                <a16:creationId xmlns:a16="http://schemas.microsoft.com/office/drawing/2014/main" id="{75016F68-F162-4E77-8F0E-294016A7CA10}"/>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SBA evidence skill adapted to MCQ·错项排除…</a:t>
            </a:r>
          </a:p>
        </p:txBody>
      </p:sp>
      <p:sp>
        <p:nvSpPr>
          <p:cNvPr id="9" name="">
            <a:extLst xmlns:a="http://schemas.openxmlformats.org/drawingml/2006/main">
              <a:ext uri="{FF2B5EF4-FFF2-40B4-BE49-F238E27FC236}">
                <a16:creationId xmlns:a16="http://schemas.microsoft.com/office/drawing/2014/main" id="{1DCF126B-FA96-4BE5-B493-C5E9700CB6B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1702ECF-10F0-4923-8B9D-6FE05AC4A9A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0E48801-D9D8-47E9-9F3A-6D61A8CF86C1}"/>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85B9970-746B-44B6-AA26-E210916824B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6A14132-7BDB-4371-94A4-CE0A058EA5D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798079B-F4A2-402A-B655-8F63E3925BC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240C21D-C456-4D07-97B4-CDC75F6186F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246ADB2-5FAB-422A-B193-5C11149EB9F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BCAAE3F-A9AE-49AD-ADC0-130293FB979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B0FB37D-A19D-4484-88E6-EAA3A0F745F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F0A64C6-9578-4BA6-B46B-766FFCFE2145}"/>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68F4C9A-DC8A-4D85-889D-0CB4041D2B8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3B51A0F-DFAD-4A66-A339-2B6BEE6833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2" name="">
            <a:extLst xmlns:a="http://schemas.openxmlformats.org/drawingml/2006/main">
              <a:ext uri="{FF2B5EF4-FFF2-40B4-BE49-F238E27FC236}">
                <a16:creationId xmlns:a16="http://schemas.microsoft.com/office/drawing/2014/main" id="{82B989B8-D112-4A96-A1AA-1851568C45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341139911"/>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3609139-7F6A-4D5C-8B9D-73EFABF2C9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045FB983-8FEC-4085-998A-151E4F8BD2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9b302c5332441e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9529A3-BE1E-47EE-B276-7EA13BD913C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608E910-C772-4951-AF29-0C3D0346ADE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6743156-47A4-487B-B675-294E7710F4C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1618603-BE57-497B-A650-77DD629DAEE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18E1B12-B94B-4480-A7A0-8D9B6741475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DAT SBA evidence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【原创训练材料｜参数为训练所设】The specification…</a:t>
            </a:r>
          </a:p>
        </p:txBody>
      </p:sp>
      <p:sp>
        <p:nvSpPr>
          <p:cNvPr id="9" name="">
            <a:extLst xmlns:a="http://schemas.openxmlformats.org/drawingml/2006/main">
              <a:ext uri="{FF2B5EF4-FFF2-40B4-BE49-F238E27FC236}">
                <a16:creationId xmlns:a16="http://schemas.microsoft.com/office/drawing/2014/main" id="{7EC8EBFC-7E73-4A3A-9CD0-267BBC2F5B45}"/>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A32ED9FC-4DA0-422A-808A-9640D2033F7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7169503-903E-4B70-924C-169CD3831D0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D8BBB37-4BCB-4675-8061-0152BF4DB88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DAT SBA evidence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【原创训练材料｜参数为训练所设】The specification requires…</a:t>
            </a:r>
          </a:p>
        </p:txBody>
      </p:sp>
      <p:sp>
        <p:nvSpPr>
          <p:cNvPr id="13" name="">
            <a:extLst xmlns:a="http://schemas.openxmlformats.org/drawingml/2006/main">
              <a:ext uri="{FF2B5EF4-FFF2-40B4-BE49-F238E27FC236}">
                <a16:creationId xmlns:a16="http://schemas.microsoft.com/office/drawing/2014/main" id="{C1F18FB7-4812-4E61-AB25-2658C5E35E1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6D99FFB-17A1-49DC-8905-58D74ED280F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EC249A3-EBD3-4D6E-A36F-2A6419C053A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3941D84-0BA7-4A1A-8CE6-43BE8F087DD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SBA evidence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【原创训练材料｜参数为训练所设】The specification requires…</a:t>
            </a:r>
          </a:p>
        </p:txBody>
      </p:sp>
      <p:sp>
        <p:nvSpPr>
          <p:cNvPr id="17" name="">
            <a:extLst xmlns:a="http://schemas.openxmlformats.org/drawingml/2006/main">
              <a:ext uri="{FF2B5EF4-FFF2-40B4-BE49-F238E27FC236}">
                <a16:creationId xmlns:a16="http://schemas.microsoft.com/office/drawing/2014/main" id="{F5B1637C-109C-44DA-928A-8E17AA86F71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693DD63-F35A-49F7-A8B1-61AF5A5EE0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19631C0-E745-41CA-BB72-6E5EAED2422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20" name="">
            <a:extLst xmlns:a="http://schemas.openxmlformats.org/drawingml/2006/main">
              <a:ext uri="{FF2B5EF4-FFF2-40B4-BE49-F238E27FC236}">
                <a16:creationId xmlns:a16="http://schemas.microsoft.com/office/drawing/2014/main" id="{A06510D6-8D3C-4539-9CDE-8B31EB80F4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55222145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9C41FFD-C790-47C2-BB9E-02B24377D60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61E834C5-5EDE-4627-8715-8FB7073798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ce2e8aa1344c9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94C3E8-F4A3-445D-B10E-DD5E97A4DF2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6929ADA-12D8-4747-9F70-BE6AD6FA76D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1F364B3-9FB5-414A-95AE-54EC0DE2E61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FE091A0-0E6A-4418-ADB9-F3FD0AB1389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只展示成品不记录决策</a:t>
            </a:r>
          </a:p>
        </p:txBody>
      </p:sp>
      <p:sp>
        <p:nvSpPr>
          <p:cNvPr id="8" name="">
            <a:extLst xmlns:a="http://schemas.openxmlformats.org/drawingml/2006/main">
              <a:ext uri="{FF2B5EF4-FFF2-40B4-BE49-F238E27FC236}">
                <a16:creationId xmlns:a16="http://schemas.microsoft.com/office/drawing/2014/main" id="{39E4B94D-0005-4C81-A6D8-B910F795F81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2346392-785F-4348-94AE-003684CE2F3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0CE85A1-74DF-48A2-AAE9-8A65E1D1BD0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1C9EA37-E98B-4171-8934-5247A859273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Investigate the failed trial, revise the…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B7F5BCD-A064-4063-B930-7ED425130E0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F21E676-C7B5-481C-9D6B-38DF282A10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7A13BEC-CE57-403C-8CA7-D8D6C3BFCD5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5" name="">
            <a:extLst xmlns:a="http://schemas.openxmlformats.org/drawingml/2006/main">
              <a:ext uri="{FF2B5EF4-FFF2-40B4-BE49-F238E27FC236}">
                <a16:creationId xmlns:a16="http://schemas.microsoft.com/office/drawing/2014/main" id="{FAD5E1B8-A591-4780-B2C6-D895660406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208260406"/>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29D4092-24D6-4DA0-90CD-83124DF95D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1849A0B8-3D7B-4B97-BB7A-60284F0703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f7f5556617a43a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D61932-D229-45CF-AA52-849A07B5BD3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F882A0B-07D6-433B-8109-1B66964E8C8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EB037AF-76A8-4886-A7D9-A37E4819E53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600EE1D4-9A65-4AB2-B964-5FF1AE35006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65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DAT SBA evidence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specification requires a prototype to carry 6 kg for 60 seconds with deflection below 5 mm. Three trials give 4.2, 5.6 and 4.8 mm.</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a:t>
            </a:r>
          </a:p>
        </p:txBody>
      </p:sp>
      <p:sp>
        <p:nvSpPr>
          <p:cNvPr id="8" name="">
            <a:extLst xmlns:a="http://schemas.openxmlformats.org/drawingml/2006/main">
              <a:ext uri="{FF2B5EF4-FFF2-40B4-BE49-F238E27FC236}">
                <a16:creationId xmlns:a16="http://schemas.microsoft.com/office/drawing/2014/main" id="{4DB6058B-AC5A-44EF-994B-2CE728106E4C}"/>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5923DF1-0219-4A27-9A93-CF012D167AB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926D9BA-B511-4ACE-BBA7-F0914C36A5F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96309A4-3537-4017-9F05-76906C98E78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45E4D92B-BB81-40CA-9BA1-1A963804C5C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96168C1-C9F1-401F-A1F2-0D6785EB08D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EE61FC2-78A2-4B2F-AAF8-954F0E6D072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0EE97FE-600C-4150-8863-F9C7C7F0662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SBA 项目与评价</a:t>
            </a:r>
          </a:p>
        </p:txBody>
      </p:sp>
      <p:sp>
        <p:nvSpPr>
          <p:cNvPr id="16" name="">
            <a:extLst xmlns:a="http://schemas.openxmlformats.org/drawingml/2006/main">
              <a:ext uri="{FF2B5EF4-FFF2-40B4-BE49-F238E27FC236}">
                <a16:creationId xmlns:a16="http://schemas.microsoft.com/office/drawing/2014/main" id="{CA0EFEF4-4AE5-4036-B221-C689224A20F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43064627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2026-08-19T08:46:20.0300000Z</dcterms:created>
  <dcterms:modified xsi:type="dcterms:W3CDTF">2026-08-19T08:46:20.0300000Z</dcterms:modified>
</coreProperties>
</file>