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51e3fcfdc54558" /><Relationship Type="http://schemas.openxmlformats.org/officeDocument/2006/relationships/extended-properties" Target="/docProps/app.xml" Id="Rc8b7dd10df9b43f3" /><Relationship Type="http://schemas.openxmlformats.org/officeDocument/2006/relationships/officeDocument" Target="/ppt/presentation.xml" Id="R994b77e27b8c40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b9bcfe26a04046"/>
  </p:sldMasterIdLst>
  <p:notesMasterIdLst>
    <p:notesMasterId xmlns:r="http://schemas.openxmlformats.org/officeDocument/2006/relationships" r:id="R7b74d8513bc24684"/>
  </p:notesMasterIdLst>
  <p:sldIdLst>
    <p:sldId xmlns:r="http://schemas.openxmlformats.org/officeDocument/2006/relationships" id="256" r:id="R258b803e07734127"/>
    <p:sldId xmlns:r="http://schemas.openxmlformats.org/officeDocument/2006/relationships" id="257" r:id="R9bdfc770c3ea4f87"/>
    <p:sldId xmlns:r="http://schemas.openxmlformats.org/officeDocument/2006/relationships" id="258" r:id="Rb4371ffadf764ebe"/>
    <p:sldId xmlns:r="http://schemas.openxmlformats.org/officeDocument/2006/relationships" id="259" r:id="Raaacb46b86c7434c"/>
    <p:sldId xmlns:r="http://schemas.openxmlformats.org/officeDocument/2006/relationships" id="260" r:id="Rfe885bc2abda4b1c"/>
    <p:sldId xmlns:r="http://schemas.openxmlformats.org/officeDocument/2006/relationships" id="261" r:id="R0715aca4a6f540bd"/>
    <p:sldId xmlns:r="http://schemas.openxmlformats.org/officeDocument/2006/relationships" id="262" r:id="R5fe1db6ca7e846a7"/>
    <p:sldId xmlns:r="http://schemas.openxmlformats.org/officeDocument/2006/relationships" id="263" r:id="R39a674684ed44551"/>
    <p:sldId xmlns:r="http://schemas.openxmlformats.org/officeDocument/2006/relationships" id="264" r:id="R76a821ddcd294766"/>
    <p:sldId xmlns:r="http://schemas.openxmlformats.org/officeDocument/2006/relationships" id="265" r:id="R912383afeeb14d8f"/>
    <p:sldId xmlns:r="http://schemas.openxmlformats.org/officeDocument/2006/relationships" id="266" r:id="R76d52700fd5d4c94"/>
    <p:sldId xmlns:r="http://schemas.openxmlformats.org/officeDocument/2006/relationships" id="267" r:id="R77ac9dc5dc334716"/>
    <p:sldId xmlns:r="http://schemas.openxmlformats.org/officeDocument/2006/relationships" id="268" r:id="R4373d73a4415440f"/>
    <p:sldId xmlns:r="http://schemas.openxmlformats.org/officeDocument/2006/relationships" id="269" r:id="R89dc71c8e77b49b5"/>
    <p:sldId xmlns:r="http://schemas.openxmlformats.org/officeDocument/2006/relationships" id="270" r:id="R92d2be6dc9b44f81"/>
    <p:sldId xmlns:r="http://schemas.openxmlformats.org/officeDocument/2006/relationships" id="271" r:id="R2d5fe2bc10f843f6"/>
    <p:sldId xmlns:r="http://schemas.openxmlformats.org/officeDocument/2006/relationships" id="272" r:id="R57b917a7e4844c26"/>
    <p:sldId xmlns:r="http://schemas.openxmlformats.org/officeDocument/2006/relationships" id="273" r:id="R17b20a394cf8467a"/>
    <p:sldId xmlns:r="http://schemas.openxmlformats.org/officeDocument/2006/relationships" id="274" r:id="Re65aa1dee96e4016"/>
    <p:sldId xmlns:r="http://schemas.openxmlformats.org/officeDocument/2006/relationships" id="275" r:id="R91d3343ffeb74f79"/>
    <p:sldId xmlns:r="http://schemas.openxmlformats.org/officeDocument/2006/relationships" id="276" r:id="Rac851893e53a4630"/>
    <p:sldId xmlns:r="http://schemas.openxmlformats.org/officeDocument/2006/relationships" id="277" r:id="R4881f118386340c2"/>
    <p:sldId xmlns:r="http://schemas.openxmlformats.org/officeDocument/2006/relationships" id="278" r:id="Re86a9e5a6cb645a2"/>
    <p:sldId xmlns:r="http://schemas.openxmlformats.org/officeDocument/2006/relationships" id="279" r:id="Ra58d4c95db4a4f37"/>
    <p:sldId xmlns:r="http://schemas.openxmlformats.org/officeDocument/2006/relationships" id="280" r:id="R8272e9650d784ebe"/>
    <p:sldId xmlns:r="http://schemas.openxmlformats.org/officeDocument/2006/relationships" id="281" r:id="R3b853cad31664af2"/>
    <p:sldId xmlns:r="http://schemas.openxmlformats.org/officeDocument/2006/relationships" id="282" r:id="Rcecd750ad649409e"/>
    <p:sldId xmlns:r="http://schemas.openxmlformats.org/officeDocument/2006/relationships" id="283" r:id="Rcdcf6ff7b9f9439e"/>
    <p:sldId xmlns:r="http://schemas.openxmlformats.org/officeDocument/2006/relationships" id="284" r:id="R4ed91f1a7c114576"/>
    <p:sldId xmlns:r="http://schemas.openxmlformats.org/officeDocument/2006/relationships" id="285" r:id="R9217b22e4c5f413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0af3252ea34e9f" /><Relationship Type="http://schemas.openxmlformats.org/officeDocument/2006/relationships/slideMaster" Target="/ppt/slideMasters/slideMaster1.xml" Id="R2eb9bcfe26a04046" /><Relationship Type="http://schemas.openxmlformats.org/officeDocument/2006/relationships/notesMaster" Target="/ppt/notesMasters/notesMaster1.xml" Id="R7b74d8513bc24684" /><Relationship Type="http://schemas.openxmlformats.org/officeDocument/2006/relationships/presProps" Target="/ppt/presProps.xml" Id="R0f63187e32d74148" /><Relationship Type="http://schemas.openxmlformats.org/officeDocument/2006/relationships/tableStyles" Target="/ppt/tableStyles.xml" Id="Ra43e7aafbec54636" /><Relationship Type="http://schemas.openxmlformats.org/officeDocument/2006/relationships/slide" Target="/ppt/slides/slide1.xml" Id="R258b803e07734127" /><Relationship Type="http://schemas.openxmlformats.org/officeDocument/2006/relationships/slide" Target="/ppt/slides/slide2.xml" Id="R9bdfc770c3ea4f87" /><Relationship Type="http://schemas.openxmlformats.org/officeDocument/2006/relationships/slide" Target="/ppt/slides/slide3.xml" Id="Rb4371ffadf764ebe" /><Relationship Type="http://schemas.openxmlformats.org/officeDocument/2006/relationships/slide" Target="/ppt/slides/slide4.xml" Id="Raaacb46b86c7434c" /><Relationship Type="http://schemas.openxmlformats.org/officeDocument/2006/relationships/slide" Target="/ppt/slides/slide5.xml" Id="Rfe885bc2abda4b1c" /><Relationship Type="http://schemas.openxmlformats.org/officeDocument/2006/relationships/slide" Target="/ppt/slides/slide6.xml" Id="R0715aca4a6f540bd" /><Relationship Type="http://schemas.openxmlformats.org/officeDocument/2006/relationships/slide" Target="/ppt/slides/slide7.xml" Id="R5fe1db6ca7e846a7" /><Relationship Type="http://schemas.openxmlformats.org/officeDocument/2006/relationships/slide" Target="/ppt/slides/slide8.xml" Id="R39a674684ed44551" /><Relationship Type="http://schemas.openxmlformats.org/officeDocument/2006/relationships/slide" Target="/ppt/slides/slide9.xml" Id="R76a821ddcd294766" /><Relationship Type="http://schemas.openxmlformats.org/officeDocument/2006/relationships/slide" Target="/ppt/slides/slide10.xml" Id="R912383afeeb14d8f" /><Relationship Type="http://schemas.openxmlformats.org/officeDocument/2006/relationships/slide" Target="/ppt/slides/slide11.xml" Id="R76d52700fd5d4c94" /><Relationship Type="http://schemas.openxmlformats.org/officeDocument/2006/relationships/slide" Target="/ppt/slides/slide12.xml" Id="R77ac9dc5dc334716" /><Relationship Type="http://schemas.openxmlformats.org/officeDocument/2006/relationships/slide" Target="/ppt/slides/slide13.xml" Id="R4373d73a4415440f" /><Relationship Type="http://schemas.openxmlformats.org/officeDocument/2006/relationships/slide" Target="/ppt/slides/slide14.xml" Id="R89dc71c8e77b49b5" /><Relationship Type="http://schemas.openxmlformats.org/officeDocument/2006/relationships/slide" Target="/ppt/slides/slide15.xml" Id="R92d2be6dc9b44f81" /><Relationship Type="http://schemas.openxmlformats.org/officeDocument/2006/relationships/slide" Target="/ppt/slides/slide16.xml" Id="R2d5fe2bc10f843f6" /><Relationship Type="http://schemas.openxmlformats.org/officeDocument/2006/relationships/slide" Target="/ppt/slides/slide17.xml" Id="R57b917a7e4844c26" /><Relationship Type="http://schemas.openxmlformats.org/officeDocument/2006/relationships/slide" Target="/ppt/slides/slide18.xml" Id="R17b20a394cf8467a" /><Relationship Type="http://schemas.openxmlformats.org/officeDocument/2006/relationships/slide" Target="/ppt/slides/slide19.xml" Id="Re65aa1dee96e4016" /><Relationship Type="http://schemas.openxmlformats.org/officeDocument/2006/relationships/slide" Target="/ppt/slides/slide20.xml" Id="R91d3343ffeb74f79" /><Relationship Type="http://schemas.openxmlformats.org/officeDocument/2006/relationships/slide" Target="/ppt/slides/slide21.xml" Id="Rac851893e53a4630" /><Relationship Type="http://schemas.openxmlformats.org/officeDocument/2006/relationships/slide" Target="/ppt/slides/slide22.xml" Id="R4881f118386340c2" /><Relationship Type="http://schemas.openxmlformats.org/officeDocument/2006/relationships/slide" Target="/ppt/slides/slide23.xml" Id="Re86a9e5a6cb645a2" /><Relationship Type="http://schemas.openxmlformats.org/officeDocument/2006/relationships/slide" Target="/ppt/slides/slide24.xml" Id="Ra58d4c95db4a4f37" /><Relationship Type="http://schemas.openxmlformats.org/officeDocument/2006/relationships/slide" Target="/ppt/slides/slide25.xml" Id="R8272e9650d784ebe" /><Relationship Type="http://schemas.openxmlformats.org/officeDocument/2006/relationships/slide" Target="/ppt/slides/slide26.xml" Id="R3b853cad31664af2" /><Relationship Type="http://schemas.openxmlformats.org/officeDocument/2006/relationships/slide" Target="/ppt/slides/slide27.xml" Id="Rcecd750ad649409e" /><Relationship Type="http://schemas.openxmlformats.org/officeDocument/2006/relationships/slide" Target="/ppt/slides/slide28.xml" Id="Rcdcf6ff7b9f9439e" /><Relationship Type="http://schemas.openxmlformats.org/officeDocument/2006/relationships/slide" Target="/ppt/slides/slide29.xml" Id="R4ed91f1a7c114576" /><Relationship Type="http://schemas.openxmlformats.org/officeDocument/2006/relationships/slide" Target="/ppt/slides/slide30.xml" Id="R9217b22e4c5f413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5b0428318c4f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704a43e8144f5a" /><Relationship Type="http://schemas.openxmlformats.org/officeDocument/2006/relationships/notesMaster" Target="/ppt/notesMasters/notesMaster1.xml" Id="R80b3cd2770a44e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c3d55a99554820" /><Relationship Type="http://schemas.openxmlformats.org/officeDocument/2006/relationships/notesMaster" Target="/ppt/notesMasters/notesMaster1.xml" Id="R5f7c697c9bab4d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329fd4a33b4928" /><Relationship Type="http://schemas.openxmlformats.org/officeDocument/2006/relationships/notesMaster" Target="/ppt/notesMasters/notesMaster1.xml" Id="Ref8bb3a16b9643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8c37536f2e4f1d" /><Relationship Type="http://schemas.openxmlformats.org/officeDocument/2006/relationships/notesMaster" Target="/ppt/notesMasters/notesMaster1.xml" Id="R9aa46e3f4b514d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4c70b269ec4142" /><Relationship Type="http://schemas.openxmlformats.org/officeDocument/2006/relationships/notesMaster" Target="/ppt/notesMasters/notesMaster1.xml" Id="R5558993f063d4d1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24575a59a054ab8" /><Relationship Type="http://schemas.openxmlformats.org/officeDocument/2006/relationships/notesMaster" Target="/ppt/notesMasters/notesMaster1.xml" Id="Ra38bc9834f6342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adc9fe34a2419b" /><Relationship Type="http://schemas.openxmlformats.org/officeDocument/2006/relationships/notesMaster" Target="/ppt/notesMasters/notesMaster1.xml" Id="R53a62d03d39544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53ef64efeab4e59" /><Relationship Type="http://schemas.openxmlformats.org/officeDocument/2006/relationships/notesMaster" Target="/ppt/notesMasters/notesMaster1.xml" Id="Re78e9831de8f43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e666f5cbd54875" /><Relationship Type="http://schemas.openxmlformats.org/officeDocument/2006/relationships/notesMaster" Target="/ppt/notesMasters/notesMaster1.xml" Id="R9c45c103780e4db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0fa07500634036" /><Relationship Type="http://schemas.openxmlformats.org/officeDocument/2006/relationships/notesMaster" Target="/ppt/notesMasters/notesMaster1.xml" Id="R13128a429e634dc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fc0fc3c4ce41a4" /><Relationship Type="http://schemas.openxmlformats.org/officeDocument/2006/relationships/notesMaster" Target="/ppt/notesMasters/notesMaster1.xml" Id="Rbd721308754c43c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f0ec7b7049d4fc2" /><Relationship Type="http://schemas.openxmlformats.org/officeDocument/2006/relationships/notesMaster" Target="/ppt/notesMasters/notesMaster1.xml" Id="R5557c39a658245b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a889ba1190d4eb7" /><Relationship Type="http://schemas.openxmlformats.org/officeDocument/2006/relationships/notesMaster" Target="/ppt/notesMasters/notesMaster1.xml" Id="R05921789eea04c9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b093e34ed6a44e2" /><Relationship Type="http://schemas.openxmlformats.org/officeDocument/2006/relationships/notesMaster" Target="/ppt/notesMasters/notesMaster1.xml" Id="R41ed1b52f5bc4e3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3d98b4909484a30" /><Relationship Type="http://schemas.openxmlformats.org/officeDocument/2006/relationships/notesMaster" Target="/ppt/notesMasters/notesMaster1.xml" Id="R024d36168792469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d13c643298b4f46" /><Relationship Type="http://schemas.openxmlformats.org/officeDocument/2006/relationships/notesMaster" Target="/ppt/notesMasters/notesMaster1.xml" Id="Ra23dde641382471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bdf5a238cb34331" /><Relationship Type="http://schemas.openxmlformats.org/officeDocument/2006/relationships/notesMaster" Target="/ppt/notesMasters/notesMaster1.xml" Id="Rb1f67b291efb419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17f069e2137409b" /><Relationship Type="http://schemas.openxmlformats.org/officeDocument/2006/relationships/notesMaster" Target="/ppt/notesMasters/notesMaster1.xml" Id="R528e1b13b2e44fc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3e7eb401b1c47fe" /><Relationship Type="http://schemas.openxmlformats.org/officeDocument/2006/relationships/notesMaster" Target="/ppt/notesMasters/notesMaster1.xml" Id="Ra5d2b328aa23443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361c036bd7b4945" /><Relationship Type="http://schemas.openxmlformats.org/officeDocument/2006/relationships/notesMaster" Target="/ppt/notesMasters/notesMaster1.xml" Id="R602238362876424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9904bc266d5471e" /><Relationship Type="http://schemas.openxmlformats.org/officeDocument/2006/relationships/notesMaster" Target="/ppt/notesMasters/notesMaster1.xml" Id="Re55a416b53984af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bfb3dc5bb2844e6" /><Relationship Type="http://schemas.openxmlformats.org/officeDocument/2006/relationships/notesMaster" Target="/ppt/notesMasters/notesMaster1.xml" Id="Re78683ef3f384ff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adad82b59b44443" /><Relationship Type="http://schemas.openxmlformats.org/officeDocument/2006/relationships/notesMaster" Target="/ppt/notesMasters/notesMaster1.xml" Id="Rc84856aa2398440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6e80f8acf5d4e65" /><Relationship Type="http://schemas.openxmlformats.org/officeDocument/2006/relationships/notesMaster" Target="/ppt/notesMasters/notesMaster1.xml" Id="R73f1d876a4bc45f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bf3fd80ceac4a64" /><Relationship Type="http://schemas.openxmlformats.org/officeDocument/2006/relationships/notesMaster" Target="/ppt/notesMasters/notesMaster1.xml" Id="R21e4ffb7812b475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52d56c09b974e4c" /><Relationship Type="http://schemas.openxmlformats.org/officeDocument/2006/relationships/notesMaster" Target="/ppt/notesMasters/notesMaster1.xml" Id="Rb313cd34896843b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2ba073df7e44d08" /><Relationship Type="http://schemas.openxmlformats.org/officeDocument/2006/relationships/notesMaster" Target="/ppt/notesMasters/notesMaster1.xml" Id="R16d4ce05e7434c4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b9582634d0e4458" /><Relationship Type="http://schemas.openxmlformats.org/officeDocument/2006/relationships/notesMaster" Target="/ppt/notesMasters/notesMaster1.xml" Id="R1f15dbbdff9843e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cd02c141eb0433e" /><Relationship Type="http://schemas.openxmlformats.org/officeDocument/2006/relationships/notesMaster" Target="/ppt/notesMasters/notesMaster1.xml" Id="R2ab779d0341f434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b7bc298c7e94c41" /><Relationship Type="http://schemas.openxmlformats.org/officeDocument/2006/relationships/notesMaster" Target="/ppt/notesMasters/notesMaster1.xml" Id="Rfb0581be726340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设计与应用科技 的“可持续设计”学习单元。本套课件共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讲稿】明确告诉学生：本单元只训练“可持续设计”。先解释知识范围，再用一句话建立核心判断，最后示范标准方法。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【互动提问】请用自己的话复述“环境影响需覆盖产品全生命周期”，并举一个会触发“只看使用阶段能耗”的错误例子。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DAT public-examination skill adapted to MCQ · 证据定位
指令焦点：先判断题目要求找、解、析、比、评中的哪一种动作。
【原创训练材料｜参数为训练所设】Option X uses less energy in operation but is sealed and discarded after four years. Option Y uses slightly more energy but has replaceable modules and an eight-year life.
Which conclusion is supported by all the stated evidence? 选项为 A.Evidence-led response: A fair comparison requires equal service life and all life-cycle stages, not use energy alone.；B.Revise the claim to: A fair comparison requires equal service life and all life-cycle stages, not use energy alone.；C.A fair comparison requires equal service life and all life-cycle stages, not use energy alone.；D.Compare material, use, repair, replacement and end-of-life impacts over eight years.。讲解时强调：环境影响需覆盖产品全生命周期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【预期回答】学生能说出“画生命周期—找热点—比较方案”中的起始动作，并避开“只看使用阶段能耗”。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分步讲评：先重述题目条件，再逐步示范“画生命周期—找热点—比较方案”，最后给出正确结论“A fair comparison requires equal service life and all life-cycle stages, not use energy alone.”。完整解析：The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Design and Applied Technology 公开评核框架、样本任务与 SBA 要求｜DAT public-examination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【预期回答】学生能把失分归入“只看使用阶段能耗”或更精确的个人错因，并写出可执行检查动作。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讲稿】逐项解释“可持续设计”中的专有名词、符号、对象和单位。特别强调：只看使用阶段能耗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讲稿】用“条件—表示—方法—核验”重建本知识点。示范时逐步引用：画生命周期—找热点—比较方案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讲稿】带学生逐句读取任务，不先求答案。要求指出材料中的有效条件，再按“画生命周期—找热点—比较方案”作答。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讲稿】先展示错误路径，再用解析链复原第一失分点。禁止只说“粗心”；必须落到“只看使用阶段能耗”或更精确的动作。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DAT public-examination skill adapted to MCQ · 证据定位
指令焦点：先判断题目要求找、解、析、比、评中的哪一种动作。
【原创训练材料｜参数为训练所设】Option X uses less energy in operation but is sealed and discarded after four years. Option Y uses slightly more energy but has replaceable modules and an eight-year life.
Which limitation must remain in the final evaluation? 选项为 A.Repeat the evaluation after this step: Compare material, use, repair, replacement and end-of-life impacts over eight years.；B.A fair comparison requires equal service life and all life-cycle stages, not use energy alone.；C.Neither option is automatically superior from one stage.；D.Evidence-led response: A fair comparison requires equal service life and all life-cycle stages, not use energy alone.。讲解时强调：环境影响需覆盖产品全生命周期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【预期回答】学生能说出“画生命周期—找热点—比较方案”中的起始动作，并避开“只看使用阶段能耗”。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分步讲评：先重述题目条件，再逐步示范“画生命周期—找热点—比较方案”，最后给出正确结论“Neither option is automatically superior from one stage.”。完整解析：The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Design and Applied Technology 公开评核框架、样本任务与 SBA 要求｜DAT public-examination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【预期回答】学生能把失分归入“只看使用阶段能耗”或更精确的个人错因，并写出可执行检查动作。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讲稿】逐项解释“可持续设计”中的专有名词、符号、对象和单位。特别强调：只看使用阶段能耗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讲稿】用“条件—表示—方法—核验”重建本知识点。示范时逐步引用：画生命周期—找热点—比较方案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讲稿】带学生逐句读取任务，不先求答案。要求指出材料中的有效条件，再按“画生命周期—找热点—比较方案”作答。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讲稿】先展示错误路径，再用解析链复原第一失分点。禁止只说“粗心”；必须落到“只看使用阶段能耗”或更精确的动作。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DAT public-examination skill adapted to MCQ · 证据定位
指令焦点：先判断题目要求找、解、析、比、评中的哪一种动作。
【原创训练材料｜参数为训练所设】Option X uses less energy in operation but is sealed and discarded after four years. Option Y uses slightly more energy but has replaceable modules and an eight-year life.
A draft makes an absolute claim. Which revision is defensible? 选项为 A.Compare material, use, repair, replacement and end-of-life impacts over eight years.；B.Revise the claim to: A fair comparison requires equal service life and all life-cycle stages, not use energy alone.；C.Neither option is automatically superior from one stage.；D.Repeat the evaluation after this step: Compare material, use, repair, replacement and end-of-life impacts over eight years.。讲解时强调：环境影响需覆盖产品全生命周期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【预期回答】学生能说出“画生命周期—找热点—比较方案”中的起始动作，并避开“只看使用阶段能耗”。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分步讲评：先重述题目条件，再逐步示范“画生命周期—找热点—比较方案”，最后给出正确结论“Revise the claim to: A fair comparison requires equal service life and all life-cycle stages, not use energy alone.”。完整解析：The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Design and Applied Technology 公开评核框架、样本任务与 SBA 要求｜DAT public-examination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【预期回答】学生能把失分归入“只看使用阶段能耗”或更精确的个人错因，并写出可执行检查动作。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讲稿】逐项解释“可持续设计”中的专有名词、符号、对象和单位。特别强调：只看使用阶段能耗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讲稿】用“条件—表示—方法—核验”重建本知识点。示范时逐步引用：画生命周期—找热点—比较方案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讲稿】带学生逐句读取任务，不先求答案。要求指出材料中的有效条件，再按“画生命周期—找热点—比较方案”作答。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讲稿】先展示错误路径，再用解析链复原第一失分点。禁止只说“粗心”；必须落到“只看使用阶段能耗”或更精确的动作。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DAT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Design and Applied Technology 公开评核框架、样本任务与 SBA 要求｜DAT public-examination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b9fde1445a4f1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f95c9965c949b2" /><Relationship Type="http://schemas.openxmlformats.org/officeDocument/2006/relationships/slideLayout" Target="/ppt/slideLayouts/slideLayout1.xml" Id="R5e30d60043da4f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30d60043da4f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7aa5c9a3164a0e" /><Relationship Type="http://schemas.openxmlformats.org/officeDocument/2006/relationships/image" Target="/ppt/media/image.png" Id="Reaaa3ad9fa3b4547" /><Relationship Type="http://schemas.openxmlformats.org/officeDocument/2006/relationships/notesSlide" Target="/ppt/notesSlides/notesSlide1.xml" Id="Raa85b1a2a79b4a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2fd20b368d4f3c" /><Relationship Type="http://schemas.openxmlformats.org/officeDocument/2006/relationships/image" Target="/ppt/media/image2.png" Id="R4d4b523403bd48bc" /><Relationship Type="http://schemas.openxmlformats.org/officeDocument/2006/relationships/notesSlide" Target="/ppt/notesSlides/notesSlide2.xml" Id="R4d2d7b637b6a4d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21d4bfcc274d19" /><Relationship Type="http://schemas.openxmlformats.org/officeDocument/2006/relationships/image" Target="/ppt/media/image3.png" Id="Rc993f43680a749a0" /><Relationship Type="http://schemas.openxmlformats.org/officeDocument/2006/relationships/notesSlide" Target="/ppt/notesSlides/notesSlide3.xml" Id="R8218ae7d4fb64f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1a2c8b04b24dec" /><Relationship Type="http://schemas.openxmlformats.org/officeDocument/2006/relationships/image" Target="/ppt/media/image4.png" Id="R674a018872c44c60" /><Relationship Type="http://schemas.openxmlformats.org/officeDocument/2006/relationships/notesSlide" Target="/ppt/notesSlides/notesSlide4.xml" Id="R22219bf05ffc43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fae29218924211" /><Relationship Type="http://schemas.openxmlformats.org/officeDocument/2006/relationships/image" Target="/ppt/media/image5.png" Id="Rb76dbbdacc4a4b14" /><Relationship Type="http://schemas.openxmlformats.org/officeDocument/2006/relationships/notesSlide" Target="/ppt/notesSlides/notesSlide5.xml" Id="Rea96e1a4932142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c3e5174aa443b8" /><Relationship Type="http://schemas.openxmlformats.org/officeDocument/2006/relationships/image" Target="/ppt/media/image6.png" Id="R317da221088d494e" /><Relationship Type="http://schemas.openxmlformats.org/officeDocument/2006/relationships/notesSlide" Target="/ppt/notesSlides/notesSlide6.xml" Id="R205ca2fa1ae94a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762a304b6d4ed3" /><Relationship Type="http://schemas.openxmlformats.org/officeDocument/2006/relationships/image" Target="/ppt/media/image7.png" Id="R9fa419a28b914ef0" /><Relationship Type="http://schemas.openxmlformats.org/officeDocument/2006/relationships/notesSlide" Target="/ppt/notesSlides/notesSlide7.xml" Id="R7f4bc4c87e7648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037fc23414aae" /><Relationship Type="http://schemas.openxmlformats.org/officeDocument/2006/relationships/image" Target="/ppt/media/image8.png" Id="Ra5919cc866114d31" /><Relationship Type="http://schemas.openxmlformats.org/officeDocument/2006/relationships/notesSlide" Target="/ppt/notesSlides/notesSlide8.xml" Id="Rd68b81d0ce9f42c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d44b32d4964edd" /><Relationship Type="http://schemas.openxmlformats.org/officeDocument/2006/relationships/image" Target="/ppt/media/image9.png" Id="R344b7a217b00499b" /><Relationship Type="http://schemas.openxmlformats.org/officeDocument/2006/relationships/notesSlide" Target="/ppt/notesSlides/notesSlide9.xml" Id="R3d2da57265f84e3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95776305b24ed9" /><Relationship Type="http://schemas.openxmlformats.org/officeDocument/2006/relationships/image" Target="/ppt/media/image10.png" Id="Re8e64f9e1a794bb9" /><Relationship Type="http://schemas.openxmlformats.org/officeDocument/2006/relationships/notesSlide" Target="/ppt/notesSlides/notesSlide10.xml" Id="R80aa1a396b7947f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d69b8e7d354c7e" /><Relationship Type="http://schemas.openxmlformats.org/officeDocument/2006/relationships/image" Target="/ppt/media/image11.png" Id="Rea287f447a9f4164" /><Relationship Type="http://schemas.openxmlformats.org/officeDocument/2006/relationships/notesSlide" Target="/ppt/notesSlides/notesSlide11.xml" Id="Rf28633ebe6854e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db02792c04173" /><Relationship Type="http://schemas.openxmlformats.org/officeDocument/2006/relationships/image" Target="/ppt/media/image12.png" Id="R010b42c972c841b8" /><Relationship Type="http://schemas.openxmlformats.org/officeDocument/2006/relationships/notesSlide" Target="/ppt/notesSlides/notesSlide12.xml" Id="Ra1fae172589c4e5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a184d690714c17" /><Relationship Type="http://schemas.openxmlformats.org/officeDocument/2006/relationships/image" Target="/ppt/media/image13.png" Id="Racb18fbbb51b4a8d" /><Relationship Type="http://schemas.openxmlformats.org/officeDocument/2006/relationships/notesSlide" Target="/ppt/notesSlides/notesSlide13.xml" Id="R4930f652bef048c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410d9296244209" /><Relationship Type="http://schemas.openxmlformats.org/officeDocument/2006/relationships/image" Target="/ppt/media/image14.png" Id="Rcba2da83a6784f7e" /><Relationship Type="http://schemas.openxmlformats.org/officeDocument/2006/relationships/notesSlide" Target="/ppt/notesSlides/notesSlide14.xml" Id="Rf73b232047ec400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b9be37584c401f" /><Relationship Type="http://schemas.openxmlformats.org/officeDocument/2006/relationships/image" Target="/ppt/media/image15.png" Id="Rc34629696c074d13" /><Relationship Type="http://schemas.openxmlformats.org/officeDocument/2006/relationships/notesSlide" Target="/ppt/notesSlides/notesSlide15.xml" Id="R41f43fca9355430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a8f4b02cc74fbb" /><Relationship Type="http://schemas.openxmlformats.org/officeDocument/2006/relationships/image" Target="/ppt/media/image16.png" Id="Rb4bd621db5af405f" /><Relationship Type="http://schemas.openxmlformats.org/officeDocument/2006/relationships/notesSlide" Target="/ppt/notesSlides/notesSlide16.xml" Id="R848a7ed581fe4b5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4173e9bae14f04" /><Relationship Type="http://schemas.openxmlformats.org/officeDocument/2006/relationships/image" Target="/ppt/media/image17.png" Id="Rb8cb97a39f7a4f58" /><Relationship Type="http://schemas.openxmlformats.org/officeDocument/2006/relationships/notesSlide" Target="/ppt/notesSlides/notesSlide17.xml" Id="Rece3aca93e0b439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af52f29cab4bd1" /><Relationship Type="http://schemas.openxmlformats.org/officeDocument/2006/relationships/image" Target="/ppt/media/image18.png" Id="Re5486698ba6a43b1" /><Relationship Type="http://schemas.openxmlformats.org/officeDocument/2006/relationships/notesSlide" Target="/ppt/notesSlides/notesSlide18.xml" Id="Rb846abaa520c407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849c51f8f4263" /><Relationship Type="http://schemas.openxmlformats.org/officeDocument/2006/relationships/image" Target="/ppt/media/image19.png" Id="Rbd379bb0bab74a33" /><Relationship Type="http://schemas.openxmlformats.org/officeDocument/2006/relationships/notesSlide" Target="/ppt/notesSlides/notesSlide19.xml" Id="R2d7db85b23a747b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b29cd3c104711" /><Relationship Type="http://schemas.openxmlformats.org/officeDocument/2006/relationships/image" Target="/ppt/media/image20.png" Id="Rb03a7928ccc84ede" /><Relationship Type="http://schemas.openxmlformats.org/officeDocument/2006/relationships/notesSlide" Target="/ppt/notesSlides/notesSlide20.xml" Id="Ra985bd9ec54745e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0110f116194d14" /><Relationship Type="http://schemas.openxmlformats.org/officeDocument/2006/relationships/image" Target="/ppt/media/image21.png" Id="R23e4005b1c8b4f23" /><Relationship Type="http://schemas.openxmlformats.org/officeDocument/2006/relationships/notesSlide" Target="/ppt/notesSlides/notesSlide21.xml" Id="R30472624ccc547b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ee3270db1d47b0" /><Relationship Type="http://schemas.openxmlformats.org/officeDocument/2006/relationships/image" Target="/ppt/media/image22.png" Id="R005a7ea4111f42fa" /><Relationship Type="http://schemas.openxmlformats.org/officeDocument/2006/relationships/notesSlide" Target="/ppt/notesSlides/notesSlide22.xml" Id="R1f96e1b90bf044c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a93ad3774f4673" /><Relationship Type="http://schemas.openxmlformats.org/officeDocument/2006/relationships/image" Target="/ppt/media/image23.png" Id="Rc2213d24c1de4db6" /><Relationship Type="http://schemas.openxmlformats.org/officeDocument/2006/relationships/notesSlide" Target="/ppt/notesSlides/notesSlide23.xml" Id="R0f8582f7cffd4cc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2278d3dd144a8" /><Relationship Type="http://schemas.openxmlformats.org/officeDocument/2006/relationships/image" Target="/ppt/media/image24.png" Id="Rbbd230021c9f483b" /><Relationship Type="http://schemas.openxmlformats.org/officeDocument/2006/relationships/notesSlide" Target="/ppt/notesSlides/notesSlide24.xml" Id="R7075e01b7a434ef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5b1b27c9241ef" /><Relationship Type="http://schemas.openxmlformats.org/officeDocument/2006/relationships/image" Target="/ppt/media/image25.png" Id="R8539f39b2fe4468b" /><Relationship Type="http://schemas.openxmlformats.org/officeDocument/2006/relationships/notesSlide" Target="/ppt/notesSlides/notesSlide25.xml" Id="Rba24b46609da4ab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20f08402b4318" /><Relationship Type="http://schemas.openxmlformats.org/officeDocument/2006/relationships/image" Target="/ppt/media/image26.png" Id="R43b22658a62f42aa" /><Relationship Type="http://schemas.openxmlformats.org/officeDocument/2006/relationships/notesSlide" Target="/ppt/notesSlides/notesSlide26.xml" Id="Raf398daaf2f64c1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b40fc72a6427b" /><Relationship Type="http://schemas.openxmlformats.org/officeDocument/2006/relationships/image" Target="/ppt/media/image27.png" Id="R40617f1720cf4e4f" /><Relationship Type="http://schemas.openxmlformats.org/officeDocument/2006/relationships/notesSlide" Target="/ppt/notesSlides/notesSlide27.xml" Id="Rbf827ea49d9d4e3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8c2247b2d433b" /><Relationship Type="http://schemas.openxmlformats.org/officeDocument/2006/relationships/image" Target="/ppt/media/image28.png" Id="R82c6e2f8953c4cd2" /><Relationship Type="http://schemas.openxmlformats.org/officeDocument/2006/relationships/notesSlide" Target="/ppt/notesSlides/notesSlide28.xml" Id="Rfb866016d80b45f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5ce1dfa3794c6c" /><Relationship Type="http://schemas.openxmlformats.org/officeDocument/2006/relationships/image" Target="/ppt/media/image29.png" Id="Rd3a867128b914a83" /><Relationship Type="http://schemas.openxmlformats.org/officeDocument/2006/relationships/notesSlide" Target="/ppt/notesSlides/notesSlide29.xml" Id="Rf0790744fd3247c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40894b13ab49c2" /><Relationship Type="http://schemas.openxmlformats.org/officeDocument/2006/relationships/image" Target="/ppt/media/image30.png" Id="R9bbed96b2c0449f1" /><Relationship Type="http://schemas.openxmlformats.org/officeDocument/2006/relationships/notesSlide" Target="/ppt/notesSlides/notesSlide30.xml" Id="Ra5f87c386b6943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707BED-5BA0-4F08-83B4-01D15AA3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B1B4DC-BBA2-4FAC-A77F-C8BA25565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4662EC-5DDD-4EB5-A178-1372B4E01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DAT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195BD2-C2C1-4E6B-ABFE-C520E50C7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24E8D0-CDCA-4381-A013-843651BF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生命周期、维修、再用、回收和材料足迹。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A00E6-3A48-438F-BF7B-6EE06940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C165F9-12B6-4241-8826-A181F2D92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A8DD51-808E-45A0-A5CE-5C1DE180B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5AF23A-3AC3-43C2-9762-5BC507BA7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aa3ad9fa3b45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A46281-6C7C-467D-80D2-5585A6AE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F20676-CA4D-4529-9645-00AC9DA9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851EE9-D08A-445F-BC2C-1C579BEB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0E89FC-BBCB-4302-9930-05B142AD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F8A55E-CAC2-4F56-A8B9-C71C4C504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D04C47-0311-462A-8BF4-9A7D7088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D31F22-727A-4E22-A830-9432A143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FA990-CCE7-4DDB-B57D-C9411D2D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80F6FB-4A22-4001-B9C4-75963CF0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787351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9C7572-1C4F-45D0-9AEF-F741FBFB5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6A0D5D-AE2B-4BFF-8FBA-B1790732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4b523403bd48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6CA156-E7C7-4EB0-834E-338FDC63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54DD75-4449-4BEA-9F72-3D5E47A4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79162E-4D58-457D-8F35-C1F352ED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115569-18CC-4386-93A9-22EE8AE8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10D5CE-8734-499C-90AC-233997C0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4F7639-3D82-4960-A662-036FA10EF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270E2A-9F94-4180-9AC0-FBE81FBFF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193443-26CF-412C-9229-D4B39AA7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6FE91B-909F-455C-A0AD-F7A4F546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7FB6EA-0F74-46CC-90A7-C33058DF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832663-9CC9-41D3-80AE-C0F55E72B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6A1E56-9167-427D-A391-EF6AF624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E12C44-352A-4C0B-B732-72E17945D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0A45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0A45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4E738C-916A-4BE9-9E8F-E4F259883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174632-2C92-4039-A288-4424A44DC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98332E-4F1A-46F2-A46A-3D99C61C8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7AA83A-2763-4E33-A5F5-53C644691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成功标准｜环境影响需覆盖产品全生命周期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31C5F5-08B0-4FAE-AC07-091C6AD17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AF9206-B760-4837-B104-035BE0380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8B7358-70EA-45B2-A784-A14DB139A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87091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D60143-9372-4264-8574-DB430A05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B5F5A5-71E8-474E-BD21-D7070BCDF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3f43680a749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3FEB2D-4D7C-4A64-8758-7261D75E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3178A2-C24E-4D0C-948F-0A935E258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64E7A4-1F98-4AB6-949B-A380A67D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6863E1-6C99-4550-8650-BFBCDAB3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308610-E714-4FF6-A1C8-A792820ED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E69790-FBFF-4639-AA6A-52F5E39D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边界提醒｜只看使用阶段能耗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C76647-24C1-451F-B187-59CC70A4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FA2B58-789B-493E-A98E-C1CDA5BD9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12052C-4333-48C3-80B9-C9F610CBB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生命周期、维修、再用、回收和材料足迹。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4BEE69-DDC3-4315-9E3E-3ED0F5308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FDD40A-B015-478F-AE34-3DA220AD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DD484E-B167-44B8-B4F2-7833E9D1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F001A-7809-4A24-84DC-1B79745B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Design and Applied Technology 公开评核框架、样本任务与 SBA 要求｜DAT public-examination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D5593E-923F-451C-BE8C-C3DF7E79F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3E66C8-AC1E-4E36-9BAC-FD1E521C6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30C0C2-9AA4-4C56-A028-352E163E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F31A41-A26F-4528-B3F9-87306D4D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423407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A5786A-BB63-4CF1-B8D2-091FC3CF7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E8CE50-A14F-4E8E-8F36-5B1554B9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4a018872c44c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585D91-C4BA-4C5A-834B-4831BCB7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2CCD57-C76A-4ED1-A19F-4546F12C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DE2182-CDC6-491A-89AF-5CD494FA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能解释“环境影响需覆盖产品全生命周期”，并识别一个反例或边界。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77F81D-D76D-460A-825E-65FA0AD8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D907D5-C826-45B2-AEE6-81542ADB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0A4D18-BCAE-4268-B455-1326F150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D7384A-A8F2-4502-8E5D-4AFFBAF1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高频错因：只看使用阶段能耗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C42E73-E949-49B1-B59E-F9F79CA5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B0ABC7-EE22-48C5-8CE1-92B5FB7FE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DD16E2-66A4-4040-8CED-FB1C42E46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0B235A-7F7D-4914-9010-905287CF3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216C38-A4DB-450D-A470-53219FF44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1537E0-CBAB-4650-98CC-58B1DBE47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B51F3C-2B1A-4D9C-B3DD-B160808F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336188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8D8165-079B-4B5D-9586-69A569C9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0DE06D-D862-4EC8-95CF-7EA858EA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6dbbdacc4a4b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3F583-F9BB-432E-9C2B-7753CE5A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939259-4B89-4D38-AA33-647C5BAB1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C2A158-D0D2-410C-90F1-21C23000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2B919D-69E0-424B-A85D-99874144E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58F559-2819-4FEF-BC05-6884E967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AD3F84-7A67-4483-BAED-D9D23AB12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D4EA04-40CD-4DC9-B260-971354AD2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找热点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97D240-A2FD-4ABD-9630-51BB00B9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B2A7C0-6DEC-46ED-B5F6-2AB13451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4302E-A40A-4BB8-81BA-5FA8EE25D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7935E8-1526-4F86-8C0C-7691C203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6CC0A7-E059-4CE0-B758-8E87988B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3F145E-3E92-4C84-9669-057F42BD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2792AC-B2C4-4A87-AB14-0C7CF577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9EFEA2-C279-4EE5-A70A-D4515F05D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正确结论：A fair comparison requires equal service life and all life-cycle stag…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C82742-F9BF-48BC-892B-35076ED1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2F82BE-478E-44F5-B549-0CAB3AF7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FF74BD-6707-4018-9BC8-FE4DB11B9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771B55-18E6-424F-B636-EBE88F6F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676602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E24E87-6455-4B1D-BCA6-3CC3A317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8B79C-4B5B-4FD3-8EA7-AA4ADF5F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7da221088d49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C8C489-5C94-4848-B893-0AA76EC1F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0CE8ED-3B87-4B91-80A3-931B0C1B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A0D7BE-B8B6-42A9-9BD4-0B04F63C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0F5F0A-8ED7-466F-AC3A-361E20151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444E9E-1C86-4CEB-A596-44787D71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D41596-704D-4030-9E91-408B0A06A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8DA907-472E-44AE-B820-5D2EC0B8B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8E7152-14FA-440F-951D-C7DADBB5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B3A31A-F8C5-46C7-9B8B-0E14A95B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FC973D-5709-4198-BCF3-4D9F69A11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2E59A2-8A95-4D54-BC60-12D4A48E9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F84DB6-2D47-4B0F-A13B-99E3A2E0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B16E23-E142-4BD2-92E6-FCD1F9D9F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DA09AD-3787-4F0E-A606-103A2B85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89DC89-96D6-4563-B2A3-3D0EB1F07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996A39-1FD7-462C-8D7D-1C56D71C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B4C940-5B40-409E-8922-D5B0DF83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50C4AB-355B-48AD-B61F-12AD935E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B918EC-CF76-40B9-943F-26710078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493031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728CFB-D817-4F5D-8231-B4D2E664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014F28-D361-4380-871A-801FB1318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a419a28b914e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5FE4CD-09D4-4387-A917-9FAAFE5E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DCF374-CD8F-47BC-BF5C-3853B45F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481672-258B-466B-8BF1-19BF8F18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3CC308-AE48-45DB-B8AF-21CAB143D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90B0D2-7B68-4099-8D43-2D6DAA7EC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CF154B-E58F-45C6-A33D-1464813D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D497DB-AB87-47AB-9A3B-0854E27B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A73155-B7D6-4D73-8CE7-7A00C2C0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BC9E6-66D1-4FCF-B785-5A78B632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46ACFD-98C5-48CC-8023-F5CAB5634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45E631-CBC2-445A-B5FB-793DD596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DE2087-CF50-41CA-AE15-B4ABB53F7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3B64F4-AF28-47EB-8BD7-D896093EF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C4BFCF-DA72-42A8-8733-75717DF6E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72F816-6D59-4978-AE90-F4D549B1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66FA17-F974-4474-84C3-5BF3B11E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DFD4EA-0358-4CB1-B225-F6863D150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11495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037FF1-7B71-402D-928E-E816AFE3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73FEC8-9BD5-4007-82C4-F2468C54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919cc866114d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968CF2-A1F8-41F2-81C6-1E49E7362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1D6EB-B642-40D4-89BF-99566E1FC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9A2E0B-448F-433A-A6C3-228F0E5A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25953-DA2A-46AE-B07C-596CB002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8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7C7D7-F082-49A3-8960-589324D9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EC144F-DAB6-4DAC-AD74-D7B3167A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EE5E46-7F3C-4C9A-858F-F3029D20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F7F9E7-838D-417F-8F07-6A1D0546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699401-8D50-4B2D-813E-EE0EB014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A2A2E2-88CB-40AB-AECF-95B04E2F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D79992-2B8A-4743-9965-46B8A169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0512CF-B8C9-459A-885F-13365B5F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AD70E7-8D08-4E15-8104-B8F8F68B9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6EBE08-D1EA-4973-B1B9-3FA7AD6F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249BC5-401D-4D2D-A72C-D18FED26B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33F7A9-1FA8-40A7-A2F1-4514D238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DF2453-76F4-4A48-A4CA-0B99B960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543873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05E407-1F45-4C0C-8608-6125D7D7F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DD3456-80E1-4D17-8AC2-0D9EC10B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4b7a217b0049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C619BD-F718-4D4F-B8D2-47AE3BFD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4F60CE-800F-4F1D-8C32-4B2775079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D993F1-C95F-4AA2-B14C-72E7DDFE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97C47F-8D39-48F2-8E3C-EDEF963A3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294FA1-26C6-49EB-91D3-610ED654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3FF37-15D3-4731-A31F-13BB594C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503D36-18DC-4F89-967C-388DDFD3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10D462-B1ED-4492-8D45-460C7E15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DB377D-7EEC-4AB8-A897-24E96D8F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5131E8-0B55-456C-8722-65F087FD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D530C-1DE7-441B-BDAF-5A2BCE444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418B7-BE46-469C-879A-80AB5614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A04FF-DE99-4B5D-8D72-AF743484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4A7AFC-7C34-4FA5-AD1A-A82FF4260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ED897B-A326-436E-8C37-E59AA4E7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64D9EA-882D-49A0-BCA0-A62EBE17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4B719A-58C1-4CA2-98A4-053BC8592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477B17-B3FC-459B-9AD0-DF4365F3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07D5C9-9B6C-443E-B400-1C35207B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383842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5645B6-2421-4113-A84B-E2DD5C510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E23F4E-9183-4CEB-BA55-D30ECFC8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e64f9e1a794b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5553CC-7E8B-4E55-AC82-83EF5938E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8EF399-82C3-4EB3-9BBE-699DD4DB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A7E332-51DB-4CCE-B756-58121BF7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B25B55-B553-4071-A9EB-7D10AE640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98DDF3-F364-463A-8177-C1983638C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542230-668A-4BFE-A409-214C8AE2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4944B0-E148-4C5C-AEDC-598FEC47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056828-44EA-4273-867D-D2AAAD4F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6D6AEF-3599-484F-881A-6D9AEA60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8520FA-4729-46A3-86F1-DEE1A6E3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19831-B58C-46D1-BB2F-0D89B6E78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8857E2-3000-407F-A74C-B2F832671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D08BF-9CE5-4719-8DD2-307FB7671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01D352-F685-466F-BFF5-DE181551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3E0840-5399-4B2E-B0CD-A39A1719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4913A5-F07C-40A4-8445-F2B7A116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1475D3-F5E9-45BA-9644-A3C32B2D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847795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6ED7B4-7E4E-4EF2-BC87-C09FEC23E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74AD5-A7C6-4B13-A0BB-D0EC352F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287f447a9f41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F8C343-329E-4363-8CD6-969EF981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1FA1AD-60A8-4769-82EB-42180D13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76E902-3AB3-4183-843A-B6FAC4327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8C8A8A-ED31-44CC-8DD2-083BC82D4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2D62E2-8B6D-482D-9CC7-DC483AE50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446B8-9356-43EF-8C43-A915B567E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2779F1-07F0-44BE-ACA2-8254DC17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FEE07-BC7A-4970-BA65-853E2D7E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正确结论：Compare material, use, repair, replacement and end-of-life impacts over eight y…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8B962C-77BA-4B8F-85A1-5A3877AEF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5AFEDC-3462-446F-9094-288814332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458360-6109-4114-A55A-575C605D2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277E52-DAC1-4407-B67F-4237777B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5463663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862BA2-A7C0-4AF3-BA05-2435BE72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B0E715-1A87-4145-9816-7B8D3A93A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0b42c972c841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AB47E8-8173-402B-B148-AAF64AFC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39016-0A36-4543-BED0-B25A226D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C0C484-C741-44A0-9AFD-2E352303A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3E4E48-CE6F-4907-AF89-5CF26081F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has replaceable module…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C5D409-1769-437C-9109-D98EB8551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37C660-3BAA-4833-AB9F-C86943B3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CF92AB-F982-442A-AAA5-9B29D75A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133165-0EA0-4665-AAA8-B71292AB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B16F41-7333-42B7-B049-1B7F0E69F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6B8646-442B-48E3-8D0A-F9AA7A4D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BDC2A9-DAB0-42C2-8C2E-9D15983F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0485FA-53DF-47CC-91AA-23270FA8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BACBB7-FA19-4692-AC42-5CBA5C6E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969144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8D444C-ABDE-4C02-BBF0-1AF49D27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67F21C-D291-43FA-9D77-6C9C8F7A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b18fbbb51b4a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D375F-E21A-4BC4-B3D3-7543389E7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B60B87-EEDD-4AC6-AF8D-3F745D82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AEE547-DF4C-4FE8-B725-B6B519D6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能独立执行“画生命周期—找热点—比较方案”，并说明每一步理由。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78F10-8961-429C-B2FB-5484E49D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B183AC-D7FE-4884-BF6C-9471031D1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A1C458-29D7-4680-AE94-B8B3AFFFC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8DA3C3-1B34-46E2-A1CD-C7697D08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高频错因：只看使用阶段能耗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41DC3A-1114-4281-BD9C-578FB95A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5A5F99-75AB-413A-AE85-C03DD67F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320BA0-D50F-4816-BE74-FDBE4CB6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E3FD85-29A1-4E5E-A89E-1BFB8F9C9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67FA8-8502-451B-BB08-412AD0AA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C8A5C-C295-49DF-A9BE-80BDAA7AC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8609CD-2551-4CCA-AAC1-1F2341680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5546683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23B196-91BC-4167-A9A3-9B64C4EB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871EB-19B0-4632-9392-694CDA82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a2da83a6784f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A0F80-F1C7-4199-9B56-2BD2C729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4AF3BA-AD4A-4EE0-84DF-543E3A8A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7D1BEE-CE8E-43E6-87B6-A3EE8C87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4590D4-10CA-4926-AEA5-DCF023134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7AF728-A679-4211-BD1B-58F6A704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C2C85E-5AA2-44B5-8217-9ED54F15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B9C3C8-B1F3-4164-AEAA-7ADDF75C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找热点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819A6D-4D6C-4CE3-9075-B573D7A3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293ED5-1A84-416C-8635-7A2054E76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057465-06BE-4ABD-92FC-7BA69576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998737-7B9D-4286-B243-2E624AA0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D8BFE4-294A-4CC6-AA40-EDC2977D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33669D-C662-4422-A577-ABBF95B5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01F452-5FB5-47DF-BDA3-2B3C6DC11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D3373B-8D8B-40F2-90D5-C32D930A8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1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正确结论：Neither option is automatically superior from one stage.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0DCC9E-5A49-4378-A12E-23A9D0528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002476-D704-40C4-A48F-7A98BA3C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F3DCBC-865D-43EF-AF3A-D0C91CD6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F19D93-8432-4BDA-A6F0-98544277A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991609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E63E1E-99D6-464D-9856-01623D76C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F6CBEC-A2EE-4D71-A2F0-E172359D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4629696c074d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DFC1E-1515-4077-9810-BE6445CD7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2E9131-1938-49FD-9EC5-208B5C616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8A7134-8744-4B1D-85A3-45BD848B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07FA7-2BA8-422B-84C8-78677606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F9B90E-FFB5-4E86-8E3C-235CB259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53D836-3469-4981-B0E8-E887C4D27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00204D-9BEC-43BA-B8FF-A9E9BACD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97B15D-7ED0-4081-A39E-5BBD2E362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90C224-130F-4D3B-83FE-D538B0EC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D7F7F2-A7BA-4A8D-B33E-63FB36547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7C4A86-A770-45EC-B3C1-936C57A7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FD22F9-7DBE-423B-BF49-807270435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C1BCEA-152B-46B1-A164-5A99F3222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809943-4FF6-482D-8777-392B38849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094CA7-2FE4-4925-8642-978D6563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430C90-8BCB-41BA-9002-99C588499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9F94E6-6FAE-4F32-8E53-EFD190B1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6F9FBF-EC0B-4DEF-B4C6-C666F39B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CB0EB6-0D10-46F0-B749-4600487B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4525698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191AAF-8AAE-4A8E-9442-CE3E2D92D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BBFF2-AD06-47A8-BE64-6C371EB39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bd621db5af40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D2319-0097-4B9D-AD68-30F336F6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6AF52A-8C90-4F9C-9B1F-B79422A0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398F10-E976-4788-9C5D-8AE4F9022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9998FC-E5C2-49E9-A22F-45896B9D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1243F-12DB-4154-9E17-470C50B1C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475D2A-89CD-45D5-BEFE-938036E3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0F677C-300A-4618-8EB3-3AF1100A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F00B15-797C-4D91-B354-0D72CB8DC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2590F4-6D8B-4155-BCCA-A15751DFE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E2FAB8-5DB3-4F11-BC42-6C70E5E1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FBE492-B261-475B-B5CF-CE8024EA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8B553B-915B-4AFB-B54A-6BE4CCDF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C41E7D-4E13-467F-8216-7C9D0B87B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E32823-73D1-42E5-9F77-35B33F86C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1BB263-EEF9-4324-B884-418E8F9B0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D19A5A-2404-4637-BEBA-DC3F4656D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D21DBC-F27B-4DF2-A7BD-AE95A5BF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9309503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01FCB7-DCEA-4087-8B98-765DCAF7E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BADC0E-360C-4AA5-BFE8-D5FFBBCD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cb97a39f7a4f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38C309-9A25-4D93-A1E3-82383DBC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6F9B58-1871-47A6-93BB-D40946F63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7754D-724A-4B8C-AB37-E1929657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CB799A-E840-44D6-A873-8F1704CB9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D4F25C-137F-4361-B761-CB044CAB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B616CA-ADF3-4030-88C0-08DD4B88D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A4CD24-37A6-440C-874A-61A14774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F7B308-4CCC-4232-8C3D-D143BA668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025E18-4746-4E53-A0E8-108973BD9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C4DCA4-205C-4515-8110-C310F1B7A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9F390E-0704-4FDF-967B-9596310B5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49C05D-9939-4F9E-8963-3890E355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05C3D3-D3E4-48B3-A37E-5C726BA5D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A130B9-DC07-41A7-BFEC-49E2CCBD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373883-A25A-4BE5-8070-EFFD32F3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CC9621-7E78-4043-A5AE-FBA70126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403987-BA0E-4F92-B60C-5451046D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9797541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C25253-AC74-4804-85A8-03B37AF0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E69CC-E863-46BE-B5D9-A23BDF80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86698ba6a43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BCAB1-E6E5-4359-ABAB-C56628EAB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2EC091-9EBA-4D8A-A137-2EBAAAB0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4732CC-CBEC-4829-BB76-32A5C9F3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65E3F0-B6BE-4849-ADAA-F05B9A5E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1632E2-A572-4C29-BCF2-AE67348FE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B36D58-6BF8-4729-8E75-F6674E0F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AEFB69-2B86-40AA-92FE-069BC212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761F6A-13F4-497E-A313-E98A6C9C0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6C550F-D042-4993-A3FB-1C2A0ADEB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833B4E-D917-4676-AE7A-847B006C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6BBCE-3255-42A8-8231-13D3E2D5D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DFDD88-BE1F-4EA1-B02A-4A0035C8F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95F381-F9A9-46BB-B473-D3DA1BD5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17934E-8964-46A4-8313-11D777C7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012E3E-6276-4540-881B-99D7363A6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E8F335-AEA5-4801-948D-5F4B6886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713B22-2DE4-42ED-AD55-AF20EE14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F514DA-1FE2-4536-9167-F3D0B4C2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647FB6-037F-43EA-BDEE-400D7E57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0880038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EB0048-2D27-4888-9A0E-F8D2CA23F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8F6D25-194C-403A-A3DB-E72590092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379bb0bab74a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8536A1-BB0C-4A60-9F63-D698DA23F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243720-711C-462B-BF65-C9A1A0E0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A59FA9-E7DB-48B9-8D4A-A2BC0CCB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D14FC-B67E-4E2B-8F94-6E091B275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552807-75E6-406A-811D-7808F2120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5356E1-4BB4-4F72-9A68-91DCAB69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79E090-649A-4FAE-9A7D-08206137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0D6DD8-AD13-418A-9B7E-706229FE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2047EF-521C-4C73-8609-87AFDE760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F448C1-9261-4DEF-B26B-439EECB2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5BC190-9987-4CB1-B2BA-C08BC0FA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F33083-336D-460C-9B42-B02F84AF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D951CA-5535-4354-B248-C9C92CAD6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E1987F-D32F-4251-AB7B-5157C54FC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1AD4A0-EC14-4C90-B673-E35CCE2B3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FAA3E2-184D-4F33-A3F9-D554B5BE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E7F4C5-E5ED-4178-AB3E-FE43BD457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4135901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783765-8C75-4E22-A1D4-8E094D4D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B6420F-ADA2-47B3-9BCC-6BFAC9F7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3a7928ccc84e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34EE43-90ED-4F28-A897-086F12D9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ACA921-B029-48EC-A92B-EA14F94F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EA97F7-704D-4C5F-9E39-86FCDB3FD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93C07F-C363-42D3-AEA9-687F94C8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CA157E-309D-470C-8A05-9EF92490C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A3009E-1698-4984-8B50-84A197A0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A7AFF1-C8E7-4D52-BAAB-EF326313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4D9E69-F05C-4277-96DC-ABD6F55C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A fair comparison requires equal service life and all li…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D44793-76B9-47A5-8FEC-63BC635B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BAF5A9-C006-4F63-B1C7-3AD35C49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B2526E-84A8-4BEE-8AA3-80BEAFD3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9B56B6-16D6-4E08-B6D8-CFB05DBA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9866483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3B4C2C-0323-4349-A95C-086A89699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2BF070-A169-4EA4-8A5B-F686FAE6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4005b1c8b4f2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6C4C13-F087-4CC0-84B9-724EF8166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718057-CAF5-40C5-B87A-5E268EF0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FEAD8A-46FA-4735-8673-E5F520D2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99D2C-6049-4CD4-B436-4EC540074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has replaceable modul…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794E06-1DD3-4DA6-8AE1-DEF23734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5EAE77-1280-4EAC-8A74-7706F02E3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0F0B02-49B9-4FCE-B084-7E6EB9CB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1361DC-6DA7-4A02-926E-776DC248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27A696-EA94-44D7-9211-0B70AD616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044AE8-68A1-4780-AF64-177F118C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055F1C-ECEB-4479-9C96-7730B49D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05D9C4-50A3-446D-AE8D-9B845F90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2A3DAC-0D4A-489A-BB5A-8CC466BD4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50653676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6137AB-0C14-491E-B71F-CA93EF953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A147A0-76CA-4103-9003-F7C2A8FD7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5a7ea4111f42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08FE1F-4006-4358-9265-E44FFA9A7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CDC169-19BC-4721-BFA7-70D79FEF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53D1B6-355E-44B1-84BF-91C0A12E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1FCC4-0050-4D42-AFB4-F7EB96AF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7CEEE-3391-4FE4-932B-F8544828E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4DD7F7-61D0-495B-9411-F4133335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080030-1B3C-4F58-8358-10A50EF0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高频错因：只看使用阶段能耗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348214-AFD8-4461-9F84-FC7F9F2E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DFDD62-CED6-4D93-8E58-3CF64490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3EF537-289A-42BD-9B47-BB9DE17E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939F61-130A-4843-80E3-613D50A0B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810438-5442-4492-A642-977FC7A3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F5755A-13E9-46B1-BB91-42D4E039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F4DA02-15DB-44A3-B04E-F60784A0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893335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582E7A-C416-44C3-ADBB-30B16971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3AC136-A3DD-4EE7-A45B-049884169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213d24c1de4d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6EF0A-384E-4BF2-811B-8FF30855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F7F699-0D8A-4CC9-8385-3ACA82AF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AAFD02-6C0E-44F7-9BCB-26BDA473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3F5F7B-F91A-463C-B406-F1DFF7D3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53903B-B238-41ED-9772-66AE94AB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24F9E1-92E0-4537-8CD5-1923533A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22D2CD-527E-4592-BA4E-E897A2464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找热点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AE4F64-9669-49C4-9F2F-6ED3E5AF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248997-38C5-4114-ADF7-91360029A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比较方案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C8C75A-FF56-4261-9324-809E43C0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E638DD-634E-4F79-B8C3-837ED30C8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0A45D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16EE61-3440-4AE8-B1A6-A2728F48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AE5D4E-687F-4B44-A7C7-E3CEBCF7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153434-25E5-488D-A164-555E55CB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41BF11-DA58-4B76-A785-9638994B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A fair comparison requires equal service life an…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FBB0E8-83D2-4F96-9AA2-2BF8A120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597EA6-1ACA-442A-891B-3DE7D407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986342-B603-40E9-9861-8E8B3520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6AE4AA-1311-4FEE-91D8-939591A55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5440574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EDF370-5A65-4D52-95B9-81174C74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1CB6A9-B672-44AC-B9F8-35AA79AC5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d230021c9f48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90EAB4-446E-449D-99C0-692CB346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2D557-A7CD-41F8-A6C1-C0B1BA3F0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D9BDD3-DAB0-453A-B198-407E99E9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53A80B-99D6-4F9A-B220-BE84505AF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E83DC7-026F-43BA-A69E-06E3EA029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A071D0-5BA8-417E-A58A-E77DD0B6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B47739-792C-4865-97AC-23EEF125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50AD71-FBDE-4D73-A8AD-466E396C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9BE903-98DE-4984-A7A0-3D49FDFF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A45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00C51D-A6D8-423A-AC73-97F12C682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F75905-C794-4F91-B0D2-C3C43E81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3F3B13-9E6C-475D-AB5A-A07FF5BE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48149B-C3CA-4F17-A5E2-5B044133F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D13302-CF93-4763-A93E-BCBDCCEFE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D76909-9495-4522-B16F-680808F6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39882E-2094-4744-A805-23E1DF93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98F719-E6FB-4445-9111-8CB9D8381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FCE7C3-09E6-40CD-B14C-BDDD0B35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2FB4FA-5664-4488-A053-9FC55A38E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6564478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E742B5-D400-4180-8FA2-63D621C9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FCA577-2877-459D-8ED8-40DB43FC3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39f39b2fe446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2AE128-88F0-476C-890B-FE37AD249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562BA5-5109-498B-AB9D-E6601461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42E19-30F8-4B67-A66D-D4B9788F8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CCCDAB-7107-4D16-9310-F4E99E5B4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可持续设计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3F83E8-DD08-4AA1-BAFF-8545169B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34524B-DDBB-4C0E-BB3F-6BF65551A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CF70F6-C082-466A-AA33-5E2739A49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048CFC-F288-4A18-990E-360B6AE7F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1E183E-BC6D-4D61-B6A8-DAF692F15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8D0571-E5C0-4700-A866-E99D5FDA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408C65-2841-4080-8DB1-AA6046ED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87449F-E582-4A45-BABC-D7C0EC17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586AE8-6127-4D32-8AE2-8E20385D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F5D68-261D-4BF1-9966-46FD211D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EA60E8-215D-4F05-AE15-1E86B1E0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2F2C0F-B0CC-45AA-B73A-0A08084CE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095DEF-3238-49FC-A0A4-89DCE962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1671765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E7D1D4-7342-44D2-8E56-5639CFAF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97413-081A-4A4E-8F2F-23846F8A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b22658a62f42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592BC6-8D74-4EAF-8768-D28B4E575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2B19D-7645-475A-8984-1288B93EB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D7B146-B5CF-4483-A3BF-E7542ED28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CE74AF-ACC5-4D1A-8C5A-48DE3782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C07082-457A-4398-9F24-1B190DA0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C2475E-6A45-4536-9243-AF421022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48A4AE-46D2-454B-8495-D8324B72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环境影响需覆盖产品全生命周期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FB1B60-FF9E-4B3B-9D14-57423380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8C5FFB-8977-407D-A94A-70408730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FFBD2-ABDD-4DA7-B257-E4C480A89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画生命周期—找热点—比较方案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92BB89-08E3-4037-912E-5FCE4B94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2002D7-5AF4-47D5-99AA-44A0EFC50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B0267E-A856-40D9-A940-78EF3773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检查：只看使用阶段能耗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EA7E8A-E7EA-4301-84A0-608D39A7A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04EC2C-39D8-4227-BB2F-83B3ED3B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BC5430-37B0-46CB-AFE7-1797EE0FB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4E5B00-89DF-48B2-A102-00571C879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4134818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D2DAFA-68A0-4372-BF9D-A6B36B84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31E11-86CD-4488-8770-B9E3DDBE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617f1720cf4e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CD6AD2-F78D-49BE-A6FC-96A4BB1A2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682362-CBFE-4D47-8DA1-132B10D5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5496BE-3AD5-4182-B9F1-20EBDC96E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E8D1C-88AC-4B9B-B9AA-7D2861F8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064A08-9C52-4031-820E-757B035D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Design and Applied Technology 公开评核框架、样本任务与 SBA 要求｜DAT public-examination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2B6DF2-41B8-4637-8AA4-D5915EB5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3699A4-A273-4855-8A0F-D19BCA8B8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0F1BFE-56F9-44EB-A826-EDF8899D9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FDA2A2-4173-4B31-8632-329F3F11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BDE7F3-F55C-46EB-8080-34254114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3F1CB8-9D51-4B49-9B08-92F49DA22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7753EB-3C39-44D6-86AF-05AEAD689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57A960-8175-4201-BB27-E911C424E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5A94F1-BB1A-4EB8-B626-4FB90517D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E5888B-0E39-4624-A5AB-3389831D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B3D67D-5C21-4FF4-A635-6AD793657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60A9C8-78EE-4B23-8168-13CC3ECCA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9D4E66-09F0-433D-9BE8-B8A24C27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D6EFAC-17BF-439B-867D-F2FDD8813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1977566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94901A-D98C-427B-B066-2647C4D56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94492-BBCF-4319-97AF-433B9074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6e2f8953c4c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672F7-F939-4184-B537-9A810B57B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B84D57-D743-49D4-8F88-43247299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041282-87B2-4296-9958-7D6F161D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060CE6-DEC5-463F-A4F8-ED1F987E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B16999-F4BB-42B4-8EB9-D12339AF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6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DAT public-examination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1EAA97-9A9F-4178-80B2-AC752BC7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E5371-340B-4DED-A2E6-062C935CD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117EAB-E663-43A8-BB12-6061B5CE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164B00-F6F0-4DED-B40A-D89ECEA6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DAT public-examination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0B6C5-BABE-47C3-8898-A2B87B84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910636-5332-4580-B008-4A7F2FB2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5EB794-913C-4B9B-8C36-2A5DA4E1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7E73DF-94B6-49CA-8467-5C87B8E3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DE61F9-E3B7-41DA-A1A1-8C1225B3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7B00D5-5471-48CC-B75A-7809C188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86BB11-A87B-4E32-9153-430882CE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695627-E939-44C5-830A-BCD73555C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9856390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1E99A6-85B8-46CD-BDE9-315FF2D94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87538-9445-48B2-949A-28DE7AC3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a867128b914a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50DDF-A2A6-437B-82E2-BEF07967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CE4B4F-1EF4-4913-8E4C-D35C227F3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58619B-6A86-4B5B-96EE-4A01198C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004D98-D465-4431-A51C-8AAFCD5D0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只看使用阶段能耗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EA6F27-EAB9-4834-B3F1-6BE0F253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712DD0-0A69-4A63-BB5A-93545C0E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69E776-60F3-4D2F-8C44-118DA510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F4B7D4-FAA7-41CA-B732-401EA133B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Compare material, use, repair, replaceme…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EE9B93-7256-4E74-BD0D-2835E60B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DAC3B0-B86D-4543-8D7C-CEE69930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77C7AA-A1F8-41C7-BEB5-5D9832F3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25DCF0-2EBE-4BC0-B583-2A8F4F348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2908590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8F91ED-4C3A-4345-8B92-AAA12FA0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00263-1271-4E1B-A496-EAB3ED38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ed96b2c0449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9F2FE1-A1AA-4809-9400-1942D2DF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1D13B8-B897-44A0-AA6A-32EB5AE05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192649-3428-45C8-BBA2-8B0543F6B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1D26F7-E83D-4970-A2BF-89340C19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DAT public-examination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【原创训练材料｜参数为训练所设】Option X uses less energy in operation but is sealed and discarded after four years. Option Y uses slightly more energy but has replaceable modul…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09AFBE-EB89-4F6E-9F3A-0AD131D97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49E043-316C-45AD-8D3E-527D44EB3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21C1EB-05F9-4D76-9D6B-6210B9D4C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359539-AFA0-4FA1-A1F2-F9813C86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6DCEF6-4C26-437C-B1E8-A48ECA397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61A7A9-C199-4FA9-8339-9A59346B5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BC3A3A-91B2-4AB0-B537-ED4314E8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73DFA2-F9A7-45C6-914D-074C255B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DAT · 可持续设计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D18B46-9408-408D-AEA2-02D4A71B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24564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2026-08-19T08:46:17.4380000Z</dcterms:created>
  <dcterms:modified xsi:type="dcterms:W3CDTF">2026-08-19T08:46:17.4380000Z</dcterms:modified>
</coreProperties>
</file>