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d31b44571c446d" /><Relationship Type="http://schemas.openxmlformats.org/officeDocument/2006/relationships/extended-properties" Target="/docProps/app.xml" Id="R63bdb1405db14657" /><Relationship Type="http://schemas.openxmlformats.org/officeDocument/2006/relationships/officeDocument" Target="/ppt/presentation.xml" Id="Re5499382cb614c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91c6b735d94d7f"/>
  </p:sldMasterIdLst>
  <p:notesMasterIdLst>
    <p:notesMasterId xmlns:r="http://schemas.openxmlformats.org/officeDocument/2006/relationships" r:id="R4119bdf139ee490d"/>
  </p:notesMasterIdLst>
  <p:sldIdLst>
    <p:sldId xmlns:r="http://schemas.openxmlformats.org/officeDocument/2006/relationships" id="256" r:id="Rbc9511d21d05495f"/>
    <p:sldId xmlns:r="http://schemas.openxmlformats.org/officeDocument/2006/relationships" id="257" r:id="Rda27fdee9b1d43e7"/>
    <p:sldId xmlns:r="http://schemas.openxmlformats.org/officeDocument/2006/relationships" id="258" r:id="R751c0d7e268948c3"/>
    <p:sldId xmlns:r="http://schemas.openxmlformats.org/officeDocument/2006/relationships" id="259" r:id="Re1671c8d0e814de0"/>
    <p:sldId xmlns:r="http://schemas.openxmlformats.org/officeDocument/2006/relationships" id="260" r:id="R27a28a31939f47c9"/>
    <p:sldId xmlns:r="http://schemas.openxmlformats.org/officeDocument/2006/relationships" id="261" r:id="Rf822aea598b240e7"/>
    <p:sldId xmlns:r="http://schemas.openxmlformats.org/officeDocument/2006/relationships" id="262" r:id="R916580c5a40641c9"/>
    <p:sldId xmlns:r="http://schemas.openxmlformats.org/officeDocument/2006/relationships" id="263" r:id="R6a281009f5734dca"/>
    <p:sldId xmlns:r="http://schemas.openxmlformats.org/officeDocument/2006/relationships" id="264" r:id="R4f56f40082a84fb7"/>
    <p:sldId xmlns:r="http://schemas.openxmlformats.org/officeDocument/2006/relationships" id="265" r:id="R4bc016f947f64f3d"/>
    <p:sldId xmlns:r="http://schemas.openxmlformats.org/officeDocument/2006/relationships" id="266" r:id="R49f2ec3f7896483c"/>
    <p:sldId xmlns:r="http://schemas.openxmlformats.org/officeDocument/2006/relationships" id="267" r:id="R3eb85485b88d4d68"/>
    <p:sldId xmlns:r="http://schemas.openxmlformats.org/officeDocument/2006/relationships" id="268" r:id="Rc0986b42dac44c64"/>
    <p:sldId xmlns:r="http://schemas.openxmlformats.org/officeDocument/2006/relationships" id="269" r:id="R4ae8cee716a24446"/>
    <p:sldId xmlns:r="http://schemas.openxmlformats.org/officeDocument/2006/relationships" id="270" r:id="R2e2116c1e6434bde"/>
    <p:sldId xmlns:r="http://schemas.openxmlformats.org/officeDocument/2006/relationships" id="271" r:id="R8953fa277fe1420c"/>
    <p:sldId xmlns:r="http://schemas.openxmlformats.org/officeDocument/2006/relationships" id="272" r:id="R7750f80edacd4149"/>
    <p:sldId xmlns:r="http://schemas.openxmlformats.org/officeDocument/2006/relationships" id="273" r:id="R96896444c07d491c"/>
    <p:sldId xmlns:r="http://schemas.openxmlformats.org/officeDocument/2006/relationships" id="274" r:id="R252f6df111ae43ed"/>
    <p:sldId xmlns:r="http://schemas.openxmlformats.org/officeDocument/2006/relationships" id="275" r:id="Raba6f977b15041cd"/>
    <p:sldId xmlns:r="http://schemas.openxmlformats.org/officeDocument/2006/relationships" id="276" r:id="Rb90b9a3e9071412c"/>
    <p:sldId xmlns:r="http://schemas.openxmlformats.org/officeDocument/2006/relationships" id="277" r:id="Rb93dae811ce542e6"/>
    <p:sldId xmlns:r="http://schemas.openxmlformats.org/officeDocument/2006/relationships" id="278" r:id="Ra6ee1bdc878d48a2"/>
    <p:sldId xmlns:r="http://schemas.openxmlformats.org/officeDocument/2006/relationships" id="279" r:id="R2a0ff4cdc5b94429"/>
    <p:sldId xmlns:r="http://schemas.openxmlformats.org/officeDocument/2006/relationships" id="280" r:id="R636fdcd3c15b43a6"/>
    <p:sldId xmlns:r="http://schemas.openxmlformats.org/officeDocument/2006/relationships" id="281" r:id="R97839d6c1a504252"/>
    <p:sldId xmlns:r="http://schemas.openxmlformats.org/officeDocument/2006/relationships" id="282" r:id="R8ab8517712914f1f"/>
    <p:sldId xmlns:r="http://schemas.openxmlformats.org/officeDocument/2006/relationships" id="283" r:id="Ra1cb16b4b5144558"/>
    <p:sldId xmlns:r="http://schemas.openxmlformats.org/officeDocument/2006/relationships" id="284" r:id="R209e7f1954624d56"/>
    <p:sldId xmlns:r="http://schemas.openxmlformats.org/officeDocument/2006/relationships" id="285" r:id="Recdce4b60d3f40a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16c380648840e1" /><Relationship Type="http://schemas.openxmlformats.org/officeDocument/2006/relationships/slideMaster" Target="/ppt/slideMasters/slideMaster1.xml" Id="R0491c6b735d94d7f" /><Relationship Type="http://schemas.openxmlformats.org/officeDocument/2006/relationships/notesMaster" Target="/ppt/notesMasters/notesMaster1.xml" Id="R4119bdf139ee490d" /><Relationship Type="http://schemas.openxmlformats.org/officeDocument/2006/relationships/presProps" Target="/ppt/presProps.xml" Id="R137ee2ce5a124a56" /><Relationship Type="http://schemas.openxmlformats.org/officeDocument/2006/relationships/tableStyles" Target="/ppt/tableStyles.xml" Id="Rc221e912390e4dee" /><Relationship Type="http://schemas.openxmlformats.org/officeDocument/2006/relationships/slide" Target="/ppt/slides/slide1.xml" Id="Rbc9511d21d05495f" /><Relationship Type="http://schemas.openxmlformats.org/officeDocument/2006/relationships/slide" Target="/ppt/slides/slide2.xml" Id="Rda27fdee9b1d43e7" /><Relationship Type="http://schemas.openxmlformats.org/officeDocument/2006/relationships/slide" Target="/ppt/slides/slide3.xml" Id="R751c0d7e268948c3" /><Relationship Type="http://schemas.openxmlformats.org/officeDocument/2006/relationships/slide" Target="/ppt/slides/slide4.xml" Id="Re1671c8d0e814de0" /><Relationship Type="http://schemas.openxmlformats.org/officeDocument/2006/relationships/slide" Target="/ppt/slides/slide5.xml" Id="R27a28a31939f47c9" /><Relationship Type="http://schemas.openxmlformats.org/officeDocument/2006/relationships/slide" Target="/ppt/slides/slide6.xml" Id="Rf822aea598b240e7" /><Relationship Type="http://schemas.openxmlformats.org/officeDocument/2006/relationships/slide" Target="/ppt/slides/slide7.xml" Id="R916580c5a40641c9" /><Relationship Type="http://schemas.openxmlformats.org/officeDocument/2006/relationships/slide" Target="/ppt/slides/slide8.xml" Id="R6a281009f5734dca" /><Relationship Type="http://schemas.openxmlformats.org/officeDocument/2006/relationships/slide" Target="/ppt/slides/slide9.xml" Id="R4f56f40082a84fb7" /><Relationship Type="http://schemas.openxmlformats.org/officeDocument/2006/relationships/slide" Target="/ppt/slides/slide10.xml" Id="R4bc016f947f64f3d" /><Relationship Type="http://schemas.openxmlformats.org/officeDocument/2006/relationships/slide" Target="/ppt/slides/slide11.xml" Id="R49f2ec3f7896483c" /><Relationship Type="http://schemas.openxmlformats.org/officeDocument/2006/relationships/slide" Target="/ppt/slides/slide12.xml" Id="R3eb85485b88d4d68" /><Relationship Type="http://schemas.openxmlformats.org/officeDocument/2006/relationships/slide" Target="/ppt/slides/slide13.xml" Id="Rc0986b42dac44c64" /><Relationship Type="http://schemas.openxmlformats.org/officeDocument/2006/relationships/slide" Target="/ppt/slides/slide14.xml" Id="R4ae8cee716a24446" /><Relationship Type="http://schemas.openxmlformats.org/officeDocument/2006/relationships/slide" Target="/ppt/slides/slide15.xml" Id="R2e2116c1e6434bde" /><Relationship Type="http://schemas.openxmlformats.org/officeDocument/2006/relationships/slide" Target="/ppt/slides/slide16.xml" Id="R8953fa277fe1420c" /><Relationship Type="http://schemas.openxmlformats.org/officeDocument/2006/relationships/slide" Target="/ppt/slides/slide17.xml" Id="R7750f80edacd4149" /><Relationship Type="http://schemas.openxmlformats.org/officeDocument/2006/relationships/slide" Target="/ppt/slides/slide18.xml" Id="R96896444c07d491c" /><Relationship Type="http://schemas.openxmlformats.org/officeDocument/2006/relationships/slide" Target="/ppt/slides/slide19.xml" Id="R252f6df111ae43ed" /><Relationship Type="http://schemas.openxmlformats.org/officeDocument/2006/relationships/slide" Target="/ppt/slides/slide20.xml" Id="Raba6f977b15041cd" /><Relationship Type="http://schemas.openxmlformats.org/officeDocument/2006/relationships/slide" Target="/ppt/slides/slide21.xml" Id="Rb90b9a3e9071412c" /><Relationship Type="http://schemas.openxmlformats.org/officeDocument/2006/relationships/slide" Target="/ppt/slides/slide22.xml" Id="Rb93dae811ce542e6" /><Relationship Type="http://schemas.openxmlformats.org/officeDocument/2006/relationships/slide" Target="/ppt/slides/slide23.xml" Id="Ra6ee1bdc878d48a2" /><Relationship Type="http://schemas.openxmlformats.org/officeDocument/2006/relationships/slide" Target="/ppt/slides/slide24.xml" Id="R2a0ff4cdc5b94429" /><Relationship Type="http://schemas.openxmlformats.org/officeDocument/2006/relationships/slide" Target="/ppt/slides/slide25.xml" Id="R636fdcd3c15b43a6" /><Relationship Type="http://schemas.openxmlformats.org/officeDocument/2006/relationships/slide" Target="/ppt/slides/slide26.xml" Id="R97839d6c1a504252" /><Relationship Type="http://schemas.openxmlformats.org/officeDocument/2006/relationships/slide" Target="/ppt/slides/slide27.xml" Id="R8ab8517712914f1f" /><Relationship Type="http://schemas.openxmlformats.org/officeDocument/2006/relationships/slide" Target="/ppt/slides/slide28.xml" Id="Ra1cb16b4b5144558" /><Relationship Type="http://schemas.openxmlformats.org/officeDocument/2006/relationships/slide" Target="/ppt/slides/slide29.xml" Id="R209e7f1954624d56" /><Relationship Type="http://schemas.openxmlformats.org/officeDocument/2006/relationships/slide" Target="/ppt/slides/slide30.xml" Id="Recdce4b60d3f40a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ccf328497345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b0ec80539254c8e" /><Relationship Type="http://schemas.openxmlformats.org/officeDocument/2006/relationships/notesMaster" Target="/ppt/notesMasters/notesMaster1.xml" Id="R04e8616061d347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2de0b026694f40" /><Relationship Type="http://schemas.openxmlformats.org/officeDocument/2006/relationships/notesMaster" Target="/ppt/notesMasters/notesMaster1.xml" Id="R4840cd2775f14dc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6733b56eaa4678" /><Relationship Type="http://schemas.openxmlformats.org/officeDocument/2006/relationships/notesMaster" Target="/ppt/notesMasters/notesMaster1.xml" Id="R51217f50cc3f4f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5e831f2bf94b54" /><Relationship Type="http://schemas.openxmlformats.org/officeDocument/2006/relationships/notesMaster" Target="/ppt/notesMasters/notesMaster1.xml" Id="Rec79a8dc4e2246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6ae82a17574f73" /><Relationship Type="http://schemas.openxmlformats.org/officeDocument/2006/relationships/notesMaster" Target="/ppt/notesMasters/notesMaster1.xml" Id="Rdd0ab9cf8b23421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1d67953b5340cc" /><Relationship Type="http://schemas.openxmlformats.org/officeDocument/2006/relationships/notesMaster" Target="/ppt/notesMasters/notesMaster1.xml" Id="R09899a91d50745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e82775f11544f9" /><Relationship Type="http://schemas.openxmlformats.org/officeDocument/2006/relationships/notesMaster" Target="/ppt/notesMasters/notesMaster1.xml" Id="R3b12653a194a49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b169116d694b3f" /><Relationship Type="http://schemas.openxmlformats.org/officeDocument/2006/relationships/notesMaster" Target="/ppt/notesMasters/notesMaster1.xml" Id="R9baf3d4c0c194fa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ed64e5f53444718" /><Relationship Type="http://schemas.openxmlformats.org/officeDocument/2006/relationships/notesMaster" Target="/ppt/notesMasters/notesMaster1.xml" Id="Raac7b8bccc2c47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c1d95b65cdf4410" /><Relationship Type="http://schemas.openxmlformats.org/officeDocument/2006/relationships/notesMaster" Target="/ppt/notesMasters/notesMaster1.xml" Id="Ra7fef1956577489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f3e1c8a63f4bf3" /><Relationship Type="http://schemas.openxmlformats.org/officeDocument/2006/relationships/notesMaster" Target="/ppt/notesMasters/notesMaster1.xml" Id="R7b5b0b4d994a443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46321dc7efd4c98" /><Relationship Type="http://schemas.openxmlformats.org/officeDocument/2006/relationships/notesMaster" Target="/ppt/notesMasters/notesMaster1.xml" Id="R96c25b560abd4b8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ee7a431dae44cd1" /><Relationship Type="http://schemas.openxmlformats.org/officeDocument/2006/relationships/notesMaster" Target="/ppt/notesMasters/notesMaster1.xml" Id="Ra994f8ec3c0947a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ffde56090b74f43" /><Relationship Type="http://schemas.openxmlformats.org/officeDocument/2006/relationships/notesMaster" Target="/ppt/notesMasters/notesMaster1.xml" Id="R27c5ae81ecd54c3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42359cd38b64b09" /><Relationship Type="http://schemas.openxmlformats.org/officeDocument/2006/relationships/notesMaster" Target="/ppt/notesMasters/notesMaster1.xml" Id="R1af116a8d86148e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dd67be941414931" /><Relationship Type="http://schemas.openxmlformats.org/officeDocument/2006/relationships/notesMaster" Target="/ppt/notesMasters/notesMaster1.xml" Id="R2cf09c4c5805458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050ba8ff914499a" /><Relationship Type="http://schemas.openxmlformats.org/officeDocument/2006/relationships/notesMaster" Target="/ppt/notesMasters/notesMaster1.xml" Id="Rf4db3e766ab844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ad66235197b41a7" /><Relationship Type="http://schemas.openxmlformats.org/officeDocument/2006/relationships/notesMaster" Target="/ppt/notesMasters/notesMaster1.xml" Id="Reabbc28936f1410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cf34a5a5614470a" /><Relationship Type="http://schemas.openxmlformats.org/officeDocument/2006/relationships/notesMaster" Target="/ppt/notesMasters/notesMaster1.xml" Id="R1ad01df1a24943d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dba0a3c27074dcb" /><Relationship Type="http://schemas.openxmlformats.org/officeDocument/2006/relationships/notesMaster" Target="/ppt/notesMasters/notesMaster1.xml" Id="R4973353c82a9457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914238637414e9a" /><Relationship Type="http://schemas.openxmlformats.org/officeDocument/2006/relationships/notesMaster" Target="/ppt/notesMasters/notesMaster1.xml" Id="R0b270f7a86bd4e9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1f2a2d652d140dc" /><Relationship Type="http://schemas.openxmlformats.org/officeDocument/2006/relationships/notesMaster" Target="/ppt/notesMasters/notesMaster1.xml" Id="R54860ae5bd7340a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7b47bc22f7b48bc" /><Relationship Type="http://schemas.openxmlformats.org/officeDocument/2006/relationships/notesMaster" Target="/ppt/notesMasters/notesMaster1.xml" Id="Rc11b63ea2a19424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cb918781347442a" /><Relationship Type="http://schemas.openxmlformats.org/officeDocument/2006/relationships/notesMaster" Target="/ppt/notesMasters/notesMaster1.xml" Id="R8f2e4ef7f8ac45b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1242f6e6c764fde" /><Relationship Type="http://schemas.openxmlformats.org/officeDocument/2006/relationships/notesMaster" Target="/ppt/notesMasters/notesMaster1.xml" Id="Re267be645c4b461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4e625241da9436d" /><Relationship Type="http://schemas.openxmlformats.org/officeDocument/2006/relationships/notesMaster" Target="/ppt/notesMasters/notesMaster1.xml" Id="R69b6c1c5c8ba498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cb6f8cf422b43db" /><Relationship Type="http://schemas.openxmlformats.org/officeDocument/2006/relationships/notesMaster" Target="/ppt/notesMasters/notesMaster1.xml" Id="Rebae291e671049d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f389b24ed554a3c" /><Relationship Type="http://schemas.openxmlformats.org/officeDocument/2006/relationships/notesMaster" Target="/ppt/notesMasters/notesMaster1.xml" Id="R5c34971ffb624e7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080080e66ec4af8" /><Relationship Type="http://schemas.openxmlformats.org/officeDocument/2006/relationships/notesMaster" Target="/ppt/notesMasters/notesMaster1.xml" Id="R4c88bdb8a60e400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6b2262f9cd84c34" /><Relationship Type="http://schemas.openxmlformats.org/officeDocument/2006/relationships/notesMaster" Target="/ppt/notesMasters/notesMaster1.xml" Id="R3a141e7844ca43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的“基本经济概念”学习单元。本套课件共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讲稿】明确告诉学生：本单元只训练“基本经济概念”。先解释知识范围，再用一句话建立核心判断，最后示范标准方法。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【互动提问】请用自己的话复述“机会成本是放弃的最高价值选择”，并举一个会触发“把会计成本等同机会成本”的错误例子。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Q1：小明星期六可工作赚取 HK$90，或使用已不可退回、原价 HK$45 的门票看演唱会。他选择看演唱会。若不考虑其他成本，其机会成本是： 选项为 A.门票原价 HK$45；B.工资与门票合计 HK$135；C.零，因为门票不可退款；D.放弃的 HK$90 工资。讲解时强调：机会成本是放弃的最高价值选择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【预期回答】学生能说出“列可行选项—找被放弃的最佳项”中的起始动作，并避开“把会计成本等同机会成本”。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分步讲评：先重述题目条件，再逐步示范“列可行选项—找被放弃的最佳项”，最后给出正确结论“放弃的 HK$90 工资”。完整解析：机会成本是所放弃的最高价值选择。不可退门票是沉没成本；选择看演唱会放弃了 HK$90 的工作收入。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1·机会成本与沉没成本。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【预期回答】学生能把失分归入“把会计成本等同机会成本”或更精确的个人错因，并写出可执行检查动作。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讲稿】逐项解释“基本经济概念”中的专有名词、符号、对象和单位。特别强调：把会计成本等同机会成本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讲稿】用“条件—表示—方法—核验”重建本知识点。示范时逐步引用：列可行选项—找被放弃的最佳项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讲稿】带学生逐句读取任务，不先求答案。要求指出材料中的有效条件，再按“列可行选项—找被放弃的最佳项”作答。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1·稀缺与经济物品；用于知识范围与设问结构校准，题目身份为DSE原创模考题，不冒充历届真题（访问日期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1·实证与规范陈述；用于知识范围与设问结构校准，题目身份为DSE原创模考题，不冒充历届真题（访问日期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讲稿】先展示错误路径，再用解析链复原第一失分点。禁止只说“粗心”；必须落到“把会计成本等同机会成本”或更精确的动作。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1·稀缺与经济物品；用于知识范围与设问结构校准，题目身份为DSE原创模考题，不冒充历届真题（访问日期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1·实证与规范陈述；用于知识范围与设问结构校准，题目身份为DSE原创模考题，不冒充历届真题（访问日期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Q11：某项目增加第 2 单位服务的边际利益为 HK$60，边际成本为 HK$50。只考虑这两项，该单位应否提供？ 选项为 A.不应提供，因为总成本为正；B.不应提供，因为平均利益未知；C.资料不足，因为必须先计算会计利润；D.应提供，因为边际利益大于边际成本。讲解时强调：机会成本是放弃的最高价值选择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【预期回答】学生能说出“列可行选项—找被放弃的最佳项”中的起始动作，并避开“把会计成本等同机会成本”。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可行选项—找被放弃的最佳项”，最后给出正确结论“应提供，因为边际利益大于边际成本”。完整解析：边际决策比较额外利益和额外成本；HK$60&gt;HK$50，该额外单位带来净利益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1·边际决策。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【预期回答】学生能把失分归入“把会计成本等同机会成本”或更精确的个人错因，并写出可执行检查动作。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讲稿】逐项解释“基本经济概念”中的专有名词、符号、对象和单位。特别强调：把会计成本等同机会成本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讲稿】用“条件—表示—方法—核验”重建本知识点。示范时逐步引用：列可行选项—找被放弃的最佳项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讲稿】带学生逐句读取任务，不先求答案。要求指出材料中的有效条件，再按“列可行选项—找被放弃的最佳项”作答。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1·实证与规范陈述；用于知识范围与设问结构校准，题目身份为DSE原创模考题，不冒充历届真题（访问日期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1·生产选择与单位机会成本；用于知识范围与设问结构校准，题目身份为DSE原创模考题，不冒充历届真题（访问日期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讲稿】先展示错误路径，再用解析链复原第一失分点。禁止只说“粗心”；必须落到“把会计成本等同机会成本”或更精确的动作。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1·实证与规范陈述；用于知识范围与设问结构校准，题目身份为DSE原创模考题，不冒充历届真题（访问日期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1·生产选择与单位机会成本；用于知识范围与设问结构校准，题目身份为DSE原创模考题，不冒充历届真题（访问日期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Q21：某经济在现有资源和技术下最多可生产 24 单位 X，或 40 单位 Y。点 A 位于其生产可能边界（PPF）以内。点 A 表示： 选项为 A.可以达到，但存在资源闲置或生产无效率；B.不可能达到；C.生产上有效率且没有机会成本；D.只有增加货币供应才可达到。讲解时强调：机会成本是放弃的最高价值选择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【预期回答】学生能说出“列可行选项—找被放弃的最佳项”中的起始动作，并避开“把会计成本等同机会成本”。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分步讲评：先重述题目条件，再逐步示范“列可行选项—找被放弃的最佳项”，最后给出正确结论“可以达到，但存在资源闲置或生产无效率”。完整解析：PPF 内的组合在现有资源与技术下可达到，但未充分或有效使用资源；边界上的点才具有生产效率。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1·PPF与效率。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【预期回答】学生能把失分归入“把会计成本等同机会成本”或更精确的个人错因，并写出可执行检查动作。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讲稿】逐项解释“基本经济概念”中的专有名词、符号、对象和单位。特别强调：把会计成本等同机会成本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讲稿】用“条件—表示—方法—核验”重建本知识点。示范时逐步引用：列可行选项—找被放弃的最佳项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讲稿】带学生逐句读取任务，不先求答案。要求指出材料中的有效条件，再按“列可行选项—找被放弃的最佳项”作答。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1·生产选择与单位机会成本；用于知识范围与设问结构校准，题目身份为DSE原创模考题，不冒充历届真题（访问日期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1·稀缺与经济物品；用于知识范围与设问结构校准，题目身份为DSE原创模考题，不冒充历届真题（访问日期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讲稿】先展示错误路径，再用解析链复原第一失分点。禁止只说“粗心”；必须落到“把会计成本等同机会成本”或更精确的动作。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1·生产选择与单位机会成本；用于知识范围与设问结构校准，题目身份为DSE原创模考题，不冒充历届真题（访问日期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1·稀缺与经济物品；用于知识范围与设问结构校准，题目身份为DSE原创模考题，不冒充历届真题（访问日期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99540d0a44479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3c868fe16304678" /><Relationship Type="http://schemas.openxmlformats.org/officeDocument/2006/relationships/slideLayout" Target="/ppt/slideLayouts/slideLayout1.xml" Id="Rdaab90b7793d42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ab90b7793d42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c18ccf48d49bf" /><Relationship Type="http://schemas.openxmlformats.org/officeDocument/2006/relationships/image" Target="/ppt/media/image.png" Id="R158b34175167433d" /><Relationship Type="http://schemas.openxmlformats.org/officeDocument/2006/relationships/notesSlide" Target="/ppt/notesSlides/notesSlide1.xml" Id="Rb7550b3f4c6540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7f61c032c84290" /><Relationship Type="http://schemas.openxmlformats.org/officeDocument/2006/relationships/image" Target="/ppt/media/image2.png" Id="R4caa79555fdb4539" /><Relationship Type="http://schemas.openxmlformats.org/officeDocument/2006/relationships/notesSlide" Target="/ppt/notesSlides/notesSlide2.xml" Id="R2c2277ed4b7348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22fcf61eba4e28" /><Relationship Type="http://schemas.openxmlformats.org/officeDocument/2006/relationships/image" Target="/ppt/media/image3.png" Id="R5758c6646d1b4289" /><Relationship Type="http://schemas.openxmlformats.org/officeDocument/2006/relationships/notesSlide" Target="/ppt/notesSlides/notesSlide3.xml" Id="R2fc62b1037d04d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14895569a847a3" /><Relationship Type="http://schemas.openxmlformats.org/officeDocument/2006/relationships/image" Target="/ppt/media/image4.png" Id="R9d71b88819c04477" /><Relationship Type="http://schemas.openxmlformats.org/officeDocument/2006/relationships/notesSlide" Target="/ppt/notesSlides/notesSlide4.xml" Id="Raa188f338093400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0d80128e144225" /><Relationship Type="http://schemas.openxmlformats.org/officeDocument/2006/relationships/image" Target="/ppt/media/image5.png" Id="R67dea897e5c54abf" /><Relationship Type="http://schemas.openxmlformats.org/officeDocument/2006/relationships/notesSlide" Target="/ppt/notesSlides/notesSlide5.xml" Id="Rd3941a32f6a944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d97bd13374724" /><Relationship Type="http://schemas.openxmlformats.org/officeDocument/2006/relationships/image" Target="/ppt/media/image6.png" Id="R425b2c76392e4983" /><Relationship Type="http://schemas.openxmlformats.org/officeDocument/2006/relationships/notesSlide" Target="/ppt/notesSlides/notesSlide6.xml" Id="R55f532feee484f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ed67c625e34511" /><Relationship Type="http://schemas.openxmlformats.org/officeDocument/2006/relationships/image" Target="/ppt/media/image7.png" Id="Rdbbbe6b9061c4f4b" /><Relationship Type="http://schemas.openxmlformats.org/officeDocument/2006/relationships/notesSlide" Target="/ppt/notesSlides/notesSlide7.xml" Id="R176393e2a6ae44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78bd3b90874e08" /><Relationship Type="http://schemas.openxmlformats.org/officeDocument/2006/relationships/image" Target="/ppt/media/image8.png" Id="Rb28221d6fc2c413c" /><Relationship Type="http://schemas.openxmlformats.org/officeDocument/2006/relationships/notesSlide" Target="/ppt/notesSlides/notesSlide8.xml" Id="R7941eb7cc36048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3202577c74c81" /><Relationship Type="http://schemas.openxmlformats.org/officeDocument/2006/relationships/image" Target="/ppt/media/image9.png" Id="R0db232d3544948af" /><Relationship Type="http://schemas.openxmlformats.org/officeDocument/2006/relationships/notesSlide" Target="/ppt/notesSlides/notesSlide9.xml" Id="R5a595db98fa445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5ad294f663454b" /><Relationship Type="http://schemas.openxmlformats.org/officeDocument/2006/relationships/image" Target="/ppt/media/image10.png" Id="R792a8f22d26c4408" /><Relationship Type="http://schemas.openxmlformats.org/officeDocument/2006/relationships/notesSlide" Target="/ppt/notesSlides/notesSlide10.xml" Id="Rc8cd57c50af94fa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e3eaf8de544466" /><Relationship Type="http://schemas.openxmlformats.org/officeDocument/2006/relationships/image" Target="/ppt/media/image11.png" Id="R2c50662e88b4478d" /><Relationship Type="http://schemas.openxmlformats.org/officeDocument/2006/relationships/notesSlide" Target="/ppt/notesSlides/notesSlide11.xml" Id="Rbe490fad55b6471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62d6cbc8ab4d8c" /><Relationship Type="http://schemas.openxmlformats.org/officeDocument/2006/relationships/image" Target="/ppt/media/image12.png" Id="R026b76e451d04e8c" /><Relationship Type="http://schemas.openxmlformats.org/officeDocument/2006/relationships/notesSlide" Target="/ppt/notesSlides/notesSlide12.xml" Id="Rf3abd0ad26ca4b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81d2c1d0a4351" /><Relationship Type="http://schemas.openxmlformats.org/officeDocument/2006/relationships/image" Target="/ppt/media/image13.png" Id="R61a09d43b54643d4" /><Relationship Type="http://schemas.openxmlformats.org/officeDocument/2006/relationships/notesSlide" Target="/ppt/notesSlides/notesSlide13.xml" Id="R75bcc2c2b41d491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d3e746049b4923" /><Relationship Type="http://schemas.openxmlformats.org/officeDocument/2006/relationships/image" Target="/ppt/media/image14.png" Id="R144b98e79d2546b0" /><Relationship Type="http://schemas.openxmlformats.org/officeDocument/2006/relationships/notesSlide" Target="/ppt/notesSlides/notesSlide14.xml" Id="Rdab34a60a1134d6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77177428704a24" /><Relationship Type="http://schemas.openxmlformats.org/officeDocument/2006/relationships/image" Target="/ppt/media/image15.png" Id="R4c8badf91ba94d85" /><Relationship Type="http://schemas.openxmlformats.org/officeDocument/2006/relationships/notesSlide" Target="/ppt/notesSlides/notesSlide15.xml" Id="Re1a7bd0e40da49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4b38ff7cad4ac2" /><Relationship Type="http://schemas.openxmlformats.org/officeDocument/2006/relationships/image" Target="/ppt/media/image16.png" Id="R67cba53f7bc747a2" /><Relationship Type="http://schemas.openxmlformats.org/officeDocument/2006/relationships/notesSlide" Target="/ppt/notesSlides/notesSlide16.xml" Id="R83c7b559bcec40a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7f8c403d94ea4" /><Relationship Type="http://schemas.openxmlformats.org/officeDocument/2006/relationships/image" Target="/ppt/media/image17.png" Id="Rbe1104228862493a" /><Relationship Type="http://schemas.openxmlformats.org/officeDocument/2006/relationships/notesSlide" Target="/ppt/notesSlides/notesSlide17.xml" Id="R3d109305c3d8434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14a3946d654cb7" /><Relationship Type="http://schemas.openxmlformats.org/officeDocument/2006/relationships/image" Target="/ppt/media/image18.png" Id="Ra04a29b5e2fc4c87" /><Relationship Type="http://schemas.openxmlformats.org/officeDocument/2006/relationships/notesSlide" Target="/ppt/notesSlides/notesSlide18.xml" Id="R344e3500d6ed4b1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8a1eb9135e4d6d" /><Relationship Type="http://schemas.openxmlformats.org/officeDocument/2006/relationships/image" Target="/ppt/media/image19.png" Id="Rb1e4c95f05f94a46" /><Relationship Type="http://schemas.openxmlformats.org/officeDocument/2006/relationships/notesSlide" Target="/ppt/notesSlides/notesSlide19.xml" Id="Rd63fcf3168494e2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179115a1df4695" /><Relationship Type="http://schemas.openxmlformats.org/officeDocument/2006/relationships/image" Target="/ppt/media/image20.png" Id="R64d087b10bd14447" /><Relationship Type="http://schemas.openxmlformats.org/officeDocument/2006/relationships/notesSlide" Target="/ppt/notesSlides/notesSlide20.xml" Id="Rc7a24c54adea46b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baa2cbe1d441de" /><Relationship Type="http://schemas.openxmlformats.org/officeDocument/2006/relationships/image" Target="/ppt/media/image21.png" Id="R9206eea8f7444640" /><Relationship Type="http://schemas.openxmlformats.org/officeDocument/2006/relationships/notesSlide" Target="/ppt/notesSlides/notesSlide21.xml" Id="R08d52446b561441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e3855fc3444cfa" /><Relationship Type="http://schemas.openxmlformats.org/officeDocument/2006/relationships/image" Target="/ppt/media/image22.png" Id="R7ead222b0b1645f9" /><Relationship Type="http://schemas.openxmlformats.org/officeDocument/2006/relationships/notesSlide" Target="/ppt/notesSlides/notesSlide22.xml" Id="R089089995d4e4b1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0551d2c6b4158" /><Relationship Type="http://schemas.openxmlformats.org/officeDocument/2006/relationships/image" Target="/ppt/media/image23.png" Id="R1ddafdb635244c70" /><Relationship Type="http://schemas.openxmlformats.org/officeDocument/2006/relationships/notesSlide" Target="/ppt/notesSlides/notesSlide23.xml" Id="R0e43f432f460430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dbcf7685b64f18" /><Relationship Type="http://schemas.openxmlformats.org/officeDocument/2006/relationships/image" Target="/ppt/media/image24.png" Id="Ra4a353f768e4462e" /><Relationship Type="http://schemas.openxmlformats.org/officeDocument/2006/relationships/notesSlide" Target="/ppt/notesSlides/notesSlide24.xml" Id="R25bc5c4b8ab9417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1ea550325a4ba4" /><Relationship Type="http://schemas.openxmlformats.org/officeDocument/2006/relationships/image" Target="/ppt/media/image25.png" Id="Rfb04661a59514ee4" /><Relationship Type="http://schemas.openxmlformats.org/officeDocument/2006/relationships/notesSlide" Target="/ppt/notesSlides/notesSlide25.xml" Id="R06eb91853c8c414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343837d28a443b" /><Relationship Type="http://schemas.openxmlformats.org/officeDocument/2006/relationships/image" Target="/ppt/media/image26.png" Id="R9743a1f05e634d38" /><Relationship Type="http://schemas.openxmlformats.org/officeDocument/2006/relationships/notesSlide" Target="/ppt/notesSlides/notesSlide26.xml" Id="Rc540354849ab4dc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5bcccd8e54ef0" /><Relationship Type="http://schemas.openxmlformats.org/officeDocument/2006/relationships/image" Target="/ppt/media/image27.png" Id="Rbcd7d83a00424922" /><Relationship Type="http://schemas.openxmlformats.org/officeDocument/2006/relationships/notesSlide" Target="/ppt/notesSlides/notesSlide27.xml" Id="R97574c0350154c1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8662bf9a64536" /><Relationship Type="http://schemas.openxmlformats.org/officeDocument/2006/relationships/image" Target="/ppt/media/image28.png" Id="Rf96771a208b74737" /><Relationship Type="http://schemas.openxmlformats.org/officeDocument/2006/relationships/notesSlide" Target="/ppt/notesSlides/notesSlide28.xml" Id="R20f14b23f412414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30f2571e2f4f24" /><Relationship Type="http://schemas.openxmlformats.org/officeDocument/2006/relationships/image" Target="/ppt/media/image29.png" Id="Rea7393bc39c44cfe" /><Relationship Type="http://schemas.openxmlformats.org/officeDocument/2006/relationships/notesSlide" Target="/ppt/notesSlides/notesSlide29.xml" Id="R54a51fcd9a0f4a3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f27e81c73c46f0" /><Relationship Type="http://schemas.openxmlformats.org/officeDocument/2006/relationships/image" Target="/ppt/media/image30.png" Id="R9bf9e842cec14871" /><Relationship Type="http://schemas.openxmlformats.org/officeDocument/2006/relationships/notesSlide" Target="/ppt/notesSlides/notesSlide30.xml" Id="Rd869722a80ef414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9EB622-38CB-40B2-A260-60262310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5BE453-094E-4CC6-930F-902A9E98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44539F-2601-4522-8BFA-1949808B1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F91B57-0B71-428A-AEC9-D784DBA3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0A2057-4A1A-4136-BF3F-FBA3D0DC6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稀缺、选择、机会成本、边际与效率。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C71CE6-068D-4AA7-A0A3-22464C937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64F82A-FC6A-48AD-9DC7-9641F7BD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6DCEA9-8DFE-4C6B-8ED3-5AF444E0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F1216D-3808-47AB-988F-E5D7CAA0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8b34175167433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9E96BD-CEC6-448E-9899-6DD1DCEB7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D51888-054F-4EDB-9FF7-6186153C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707BC5-03A3-46EE-9B59-EC8850934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BED91-3B41-4365-B119-4083F607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97FF9A-BE0B-4D60-AD8E-AB2638CF6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109DC6-7E15-4F5C-B077-24FE5B8D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918577-BC04-4BC2-B7E6-99B11404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1FC3D4-39D0-49AF-9290-7B246B22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36FBFB-5C21-404D-8D01-AE4324923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303452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365D78-2CD5-4326-82BA-0CD89886A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E189A2-4135-4D5B-8EA7-ABCE41CF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aa79555fdb453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562824-A5C1-4F82-8172-09A1696A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2D2DD-F0F7-42F2-81B9-AC1947623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BD212E-CDE7-42B1-8FEA-B2A88264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12CECE-74D9-4A08-B8A1-B6DEC1AEA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01EE40-F6B4-412B-9137-49F134990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576609-B4FE-4D8B-9ECC-E3361864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D887A-376D-4CE2-BB16-5D3D852E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F7B8CF-2265-4D8D-B81D-F27837EA4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ED4AA-0F1A-405E-9BE7-4695022F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EF40D9-38F7-48DA-8DD9-B78207745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FA6038-EFC1-4B9B-A028-6724E3F3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BF1E86-4D38-440C-A883-FF5174DA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537AD1-1AAC-4DCB-B6C5-F05C3E5A8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004D8B-B5A5-4C73-96BE-2C35E129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9861E2-585D-4DFB-A022-B0F29627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05D2CB-A889-4808-B648-DF3FC1932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F1BBAE-5BBE-4134-BEB9-72DD6356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成功标准｜机会成本是放弃的最高价值选择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0DD8ED-CE32-43C8-9405-5BCD9409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545E7D3-5539-4BF1-A947-A47936D77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674988-183D-44D0-B579-6572D9F1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673546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40F8FE-F13A-454D-8569-D9186EFA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70CA7B-685A-485A-95B2-DDCB8B44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8c6646d1b42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EC69AC-AB41-4226-A636-21F8E3EDB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37A0B5-3844-4F78-B818-589E0BEEE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6E261-E3FC-4352-8F99-D8820B79D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CB6289-2CBD-42C6-B2B7-0A27708BA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5552B7-1E20-49F0-A4A6-176574D2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270F88-7C79-4FF8-BCEE-584E6947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边界提醒｜把会计成本等同机会成本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F2BFFE-7E0E-4F8A-899E-69921BEF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89E818-8AB7-4431-8B33-7F692611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58F359-BE59-4DAE-A0AF-B8CA1952F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稀缺、选择、机会成本、边际与效率。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9482DD-A00F-415D-8915-D458C048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7C35AC-5CAD-470F-9DC2-851035D73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61322B-758C-4A40-B840-0B93CAE0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5A8AEF-CAEA-4606-BAD6-85B3EA3A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1·机会成本与沉没成本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26EC9B-52AE-40EE-B51F-FE89C288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1B11EA-5BF6-4B1B-8306-3B16CCB6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141536-3D89-41CD-9673-94F1F599A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32E1BD-7839-43C4-89EE-C8817FA97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87182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FB3353-13C9-4F7D-AE4F-69652785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646530-7A8E-448A-BD4B-DDBAB113F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71b88819c044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41611F-4A06-45C2-9361-F31B9E07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A49C7E-C35B-4594-9A49-6C50A233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B91210-D9BA-4148-8E35-71A689F7E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能解释“机会成本是放弃的最高价值选择”，并识别一个反例或边界。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8BA1A6-9B93-4485-941B-1B5D6DF24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BEDFF-CFAA-427F-9FF1-3BF8A4780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3E798D-BB49-4900-9C8D-267E274AC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小明星期六可工作赚取 HK$90，或使用已不可退回、原价 HK$45 的门票看演唱会。他选择看演唱会。若不考虑其他成本，其机会成本是：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FF92AB-01C2-4F15-ABE3-EC9040AF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高频错因：把会计成本等同机会成本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05BB62-295C-4355-B356-418DC03F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CBE20B-4AE9-467F-9033-83E8B58C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5FD281-DF1D-4CF5-9834-0B79DF67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2BB21B-F472-4E13-A609-990B06C65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90C053-7A89-4B43-9ECE-DE68412BB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694D72-2B91-4623-86E5-3C5A78B57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99A7E-B261-41A5-847F-FFC654CD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487772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F95F8F-16AB-41BD-A3EB-53AFA5DB8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DCAD7-FD11-4175-B400-3A2D567D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dea897e5c54ab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745414-5F84-451C-B43B-EC32E092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69E3F3-9059-4215-AE19-FDF6F52C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2F5C2F-327E-4B39-9CB1-3642BCE1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1D9BCC-2384-4137-A12D-7FEA38D9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DBF8E-7FE3-4F85-A296-BF3F96C2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CB39FC-BBE3-4D58-A269-138D689F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E80475-13A9-41BC-A235-EE951B163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找被放弃的最佳项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5C3179-50ED-40AC-AED9-2E387DED3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9A439A-4C42-47C6-9296-F985DB43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F6116D-68D7-400F-9DD8-3A7C79A82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小明星期六可工作赚取 HK$90，或使用已不可退回、原价 HK$45 的门票看演唱会。他选择看演唱会。若不考虑其他成本，其机会成本是：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4282FE-5CA1-4263-8C5A-82E28806A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603505-FBAC-4A90-B080-DB86F3789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0BE114-FE40-4154-9E60-E3A52DE93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正确结论：放弃的 HK$90 工资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解析：机会成本是所放弃的最高价值选择。不可退门票是沉没成本；选择看演唱会放弃了 HK$90 的工作收入。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37C27A-C4D7-4C59-A1DE-1AC7DB7B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D49EE0-9361-4F3C-A0A2-00D982C78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285EB6-E2A5-461F-8C94-A6F44C8FF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66B01F-FD4C-48E4-A68D-7EC4CEB6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933902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82C24-631A-46F8-8ACF-56C89BF4D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A8C4E-6467-4E9C-ACF1-68C749D3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5b2c76392e49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575EA-E4D7-45D7-B839-AE350FBE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53C8DE-C953-4E3B-BFAB-BE5A2F234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70B024-F5F1-4302-A60B-0E1BCC34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9BAB5-2074-4CCA-BA05-255483A1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DC0C49-22FD-408C-9516-D8187C097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E6C751-59CA-492A-93D6-33F607CB0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438C30-10B3-4475-B185-BBC88D0D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26476A-FD81-42A5-AE4C-DB192F49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F69E77-E3ED-4B6F-9F7A-1B456768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51461-0DE7-461D-9FD4-513CCB0E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950F32-57FF-41D0-B5FA-B1AF24950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7D1EDE-AFEA-4D2B-B3E1-26A5260D6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5E81E8-5A2F-4224-9243-195F9ADA1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7E1401-0799-43C3-83EE-DF5FA95A7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515213-3A98-428A-A4B7-D5D4E9FAC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A30417-E990-46B3-9235-1F14D737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4AFC22-19DC-4C77-B931-75E2D358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E41405-FA16-43C5-B664-7DD5D8658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C096D3-8BE7-4AD6-8B0E-26E63FF3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3535659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95209D-D0C7-4BD6-91CC-891065183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94B0A0-947F-47D5-9286-3C3EB154B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bbe6b9061c4f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B7895-728E-450E-BBA4-A0FAEFD17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53329D-88D9-4608-B091-2806960C9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8C7ECA-2DF6-424B-A899-6CF7A2744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6B2A7F-4C64-4E9D-B9DB-C0174D24C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A85801-5A3F-4E74-9B50-664F0B78A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E1682B-617E-4F16-9F99-CE188E245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36ED75-68A6-473B-AB97-563826FA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1FDF01-B2DD-4EE2-A838-3124E5595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9B350E-FE2F-4C9E-9F03-9FFB09C3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7F6660-F62B-4A32-B952-4A312EA49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9BED7D-CACE-4DA8-A27C-88A176F7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A87E95-2CDD-4219-B7C4-4609B3D6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51CB2B-1C1B-46A5-AD12-970249D9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99B6DE-F53E-4551-94EA-FEC5D940A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9765A4-63D9-485B-92B5-AF562A79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DDCD8C-0123-4E37-A0AF-7A8E776C1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994C6B-C079-4776-A04D-03E926465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0952957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DFDC9A-7ACA-4722-A24B-120EE8DF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63AFB-52EF-420D-B171-E5C9D98F8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221d6fc2c41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B5B944-164A-4E45-99E7-2413713A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C931D0-C0B9-4E3A-A481-6A79F02F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FE591-B56F-4CE9-A399-7A68E8FB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397E10-3B07-4779-876E-31EDDF3AA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小明星期六可工作赚取 HK$90，或使用已不可退回、原价 HK$45 的门票看演唱会。他选择看演唱会。若不考虑其他成本，其机会成本是：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8FD9A6-BA8C-4C0E-8CC3-1F072EE0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96AC22-087F-4D57-BF03-F213FFB3A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23D76A-F31A-4C72-9B67-BADEEFC8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CE24AA-B7EA-46A8-AC92-A7E1B2E61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0D0F61-7943-4398-9C74-4B382C19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F209A2-2188-4E04-9679-3D8B58E4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BF8031-DF50-40BE-BD93-DCB6597F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919011-2CC7-47B8-8489-D3B67B1E6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16B5B5-3E02-4BD0-A53C-05DB6E580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7CBD08-EE9C-4E7C-8DB2-9B060836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E59418-5090-458C-B955-1BACBDF9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92E7EE-F2E2-4CB5-A6E8-2511EA137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1C9F06-A7BB-44C4-934F-ACA24496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268463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A3224A-3F5E-402D-AAAE-A73003834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082C1C-B4C9-4424-9057-A257E7206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b232d3544948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A6390D-8CA5-4148-9DFE-C2B86BC21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3D82D4-EBB6-4AA4-A553-B5AE4D16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9F489A-0569-45A8-BE95-8188EDD46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8E930D-5171-41E0-AC6A-4923239F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某城市以成本上升的海水淡化满足第 1 个新社区的用水需求。经处理的淡水属于经济物品，最直接的原因是：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FA8E2C-B8DF-4AB2-A1F6-6413D107D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1·稀缺与经济物品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6DADA6-814E-444E-9BAF-928C2ABE2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53E98A-8B46-4C2B-BC8C-CBD90B982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42265E-7B41-4140-AAA6-E481D686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10CD34-B101-4EAF-8600-76044D54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8AEB0C-BDCC-492C-859F-6B5C2F98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6D24E5-9C16-4BD1-96D6-BEB39BE86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2F0965-4335-436B-9935-3664E94C3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C59F98-1CC8-41B2-93E1-A1BD1954C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BF7133-49B0-4BFE-AB48-A454443EF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36CB89-A89E-4F06-8909-24DD1144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75C490-7A9F-4949-AF5E-EE8B80EC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368994-49E4-45A7-80CE-182964EC6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B12261-F94B-40A8-9E55-08DDEBCF5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7E7BA7-DC46-4B19-8B79-C04C46B40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364889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D95310-23F9-41A7-969C-0CA9F82A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698982-CD06-4A57-8A1A-AAA607873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2a8f22d26c44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8071CA-A901-446C-8B2C-62CF7B5D0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BC1C7-D352-4A6B-BAC3-F617DC3C2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75DAFC-4307-46D2-91E5-F6A9DB65F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576DB9-C715-49BF-8A98-4BF5B09A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3B344-AB34-4C91-B095-13F1CC5C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小明星期六可工作赚取 HK$90，或使用已不可退回、原价 HK$45 的门票看演唱会。他选择看演唱会。若不考虑其他成本，其机会成本是：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9DA5F4-EE3D-4593-8423-33BA657F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CCC829-15D4-40FA-AE2F-5058EA4B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F37D09-F44E-49D2-BB81-CF4706003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E84AAC-05F2-49D9-905A-2100988FF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某城市以成本上升的海水淡化满足第 1 个新社区的用水需求。经处理的淡水属于经济物品，最直接的原因是：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68C3DB-341A-4112-96AB-236F89BB9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0E5C3C-36A6-4CB0-B438-A29ADF4C0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C67FEA-1C4E-4F3A-B0FE-839B602DB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6214A8-2B8C-4FF0-891F-96FF910E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某区第 2 季租金指数上升。以下哪一句是规范性陈述（normative statement）？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FF26B-3A73-43D9-B6D8-BDA0119A0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C4EC4D-E20B-4E3F-B39F-A3CBCB2E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8E37EB-67BA-4D33-856A-234D01FA4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71F191-89C7-4550-9535-F535DFDC5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629890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8EB02D-6FA2-411A-8393-627184D2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13A02-67AB-427F-99E6-922806385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50662e88b447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84F86C-8374-4432-B4E0-7D7FFC31B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74CC94-683F-49E1-93C3-82088FC9E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575EE5-0A0C-4D9B-BF32-818A7DF0F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A9755C-6213-468D-A24A-8D8084C6B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FC3716-ED47-4C9D-B68D-2559538EF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207C5-36C4-43C1-B2D3-DC9A5D1E0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F0CA0D-858C-4EB3-B8A8-D6A75A816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C804E3-742C-4B1F-8CFE-863A55DF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正确结论：可用淡水相对欲望有限，生产它须使用有其他用途的资源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解析链：经济物品的关键是稀缺：资源相对欲望有限，取得它要放弃其他用途，因而有机会成本。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883016-16B2-4089-AD83-1CFDE693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089F2-0C0F-435A-B8AD-A76D08A2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D71807-99E2-47DB-996C-4612F7C99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515653-C82E-4E69-B25C-67948E92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5019863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B718C0-973E-4F74-94BB-01D602460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080AE-A7B3-4366-BF1F-48737412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6b76e451d04e8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D3E59-3859-4672-B025-AAA1E286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AE262F-F431-41CD-A653-A17A1483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1FE3D5-D9BB-4CF2-98BD-4FEACEE36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F88AC7-24A0-4869-BAAC-0145B214D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某区第 2 季租金指数上升。以下哪一句是规范性陈述（normative statement）？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2C60E4-EA3F-4E5B-B16F-A9B89380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0D765D-8EAD-4F12-83D5-F60719C90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6C294C-B3B9-4D2B-A293-09064A72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FD4426-1969-40E2-8162-8F97C605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A4A5C4-CACA-4D78-B798-4CA23AF91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994D5A-CC73-4290-A369-88E207BD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59803D-0E36-4AAF-B4C7-2712476F5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440CF4-DD08-4F63-B0B9-98B4ACCCA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65A55F-BEFC-4E0C-960F-BDAA900EB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5091194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96B93C-2249-45E0-8249-2C2AFEB5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6BE193-9198-4CDA-B4E6-BE195F14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a09d43b54643d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22F627-FF1A-4228-B6A1-8EDCCC395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5C4501-E7A8-4798-AEE7-B1FA8928D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F74E2F-CF61-4C39-B48A-69725BDE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能独立执行“列可行选项—找被放弃的最佳项”，并说明每一步理由。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5811D-55A2-43C3-B4E5-063F1A818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0059C3-B39E-47C1-B62F-5B38328A9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7ECE9C-93C8-4F51-9513-CB3858675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某项目增加第 2 单位服务的边际利益为 HK$60，边际成本为 HK$50。只考虑这两项，该单位应否提供？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1C5974-7E7C-4D16-8C92-C33238EE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高频错因：把会计成本等同机会成本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3FCCE-0632-4DCE-986D-9804A086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CADF03-726B-4115-9C17-2CC892487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7573A5-934C-4FD8-9099-4BD45981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A096BE-4F4F-4C37-9B86-B59B0CA5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C0E6E7-04A4-4B78-B22D-98BB8DDFC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80D36A-22E1-4607-A25E-C1D44CA6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C8016-B7F0-44EA-975F-3B47C35A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1995569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7C2186-32DA-4E40-BF4E-D93156F6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84AE1A-2240-4BB7-A62A-D7E39FED9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4b98e79d2546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904E2A-9BD0-4FEF-B55F-6424241A1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173BE-76D5-4142-A84C-EA40D313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E07EBF-7928-482D-97A0-FC12C9DF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44B32F-56D8-465E-84D1-1C8542637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0BAD9-DA10-44AE-ABB0-60595DCB6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1160E8-0C32-4044-8252-5AA0FE986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C6414C-DC40-40C4-BAF1-37F2BE8BC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找被放弃的最佳项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055069-4343-4D7F-BBEE-FC671CAF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0E34F5-69E2-4D77-BBB7-489345B75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5FC560-DB1E-40E5-8213-64575BF79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某项目增加第 2 单位服务的边际利益为 HK$60，边际成本为 HK$50。只考虑这两项，该单位应否提供？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074D46-BDB6-4E6C-AD81-4785976F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E81E1-5FBF-48CA-967C-2C4B193D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776C2C-3520-41C1-93E1-F29B5682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正确结论：应提供，因为边际利益大于边际成本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解析：边际决策比较额外利益和额外成本；HK$60&gt;HK$50，该额外单位带来净利益。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803D1C-CEAF-4950-9AE6-D3778447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73074D-9CF7-4645-9560-2D56BCB20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7DC688-FEFD-4D17-9818-287D20D5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0B228F-50DA-4F22-99C0-6CB17A01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2700631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8B81E3-DF9B-4CF2-B4CD-C6B96D74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BCC7D-296A-4DBE-8802-EF5A205C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8badf91ba94d8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E9531-F5EF-4585-9D4B-744287400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A9E584-44CD-4D93-A523-8AB2FF9D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CD4BF2-1A4D-4FFC-B6E3-69C33527C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6CA814-41AB-459B-A117-95E247AA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7AFDFA-A4F3-4DE7-913A-192DCA809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7AEC9E-2BCE-4681-9952-0AD83A3A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1EAD37-0B9C-44D8-B61C-5C513FC35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3AB01C-7482-433D-8B2C-379BB4B4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A018D3-04EE-4B32-8560-A8BC430D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9400B2-ECD9-474B-9616-4C6643315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AE0C5B-CFD6-4A91-8EEB-9ABA67425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7BB89C-C888-4919-AC26-AC5BF2F9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8D4C62-7EEA-42DF-A687-B5596B027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7B1CA2-9784-45DB-86A7-1A54CCA9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3FB500-6A5E-48B7-80E7-014B700AA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076CF4-A391-4920-8561-62197D402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569FD4-B02C-4A20-80D8-E09EE53B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D6E453-F80C-4877-A4EA-C32A346E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C0082B-F12E-49F5-9F5D-843AF719C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4355181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E8FC8E-944A-4613-88ED-6182D05C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FCB003-774B-49C6-BD4E-59B368F17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cba53f7bc747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BBFD10-4175-44D0-8773-A3A4883C2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94954-0969-4CE2-A30F-2E5017B0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91B87-42D0-4B6A-8BE3-EA83B460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CF1995-A9E7-49DD-BF91-1E23A717B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483E93-0520-414E-96D2-5D0F8EA1B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8F19E9-DED9-4611-AD98-4AAA3CB86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68BBC4-0668-427A-B5E9-25439C305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4D4BA2-F213-49CA-A1BD-CDE1DAC7D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CB1869-3459-452B-9530-5A79904F3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1AB73-AB2C-4321-B0A9-7424A902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049079-454D-4A34-980F-61E2EF0A2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81A5AA-A83C-4A08-A8F0-0C9A63714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9EA941-2B85-47BC-8932-912360347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E55569-170B-454C-9C36-7D1CD3155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C7865A-A0B6-4A8D-A1BF-1FFA82CD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9E17F-0ACA-4125-A212-2FC8C473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DF426D-900B-4336-BF3B-7AF36B5EB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5255575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C7C342-6C49-4BBB-A22A-96FE268C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883DC9-96F5-4360-A4A0-F10D612B6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1104228862493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48FAF-D407-48BF-B5B2-1BED5A362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BEA7C5-7849-48BE-9659-1486A899D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0EB965-54FE-4204-BB6C-690649933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A0FCA-5844-4A5D-983A-62792C98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某项目增加第 2 单位服务的边际利益为 HK$60，边际成本为 HK$50。只考虑这两项，该单位应否提供？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D88B93-620E-4274-ADCD-0C2E5F19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8F95CE-5F4D-4942-B805-24CA9D1A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2DCD65-B711-42AA-B003-C157CC396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6D7964-B0BB-45C1-9CB6-EF76A44BD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432EB5-885F-4AB2-89A3-63A52C909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F3D61B-6E67-4B16-B3CB-2227067F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1FF333-B774-4A69-8BBB-E04097EB9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7C5E64-C300-4D5D-94BD-61794D87A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2A204D-7FD1-4634-8420-ADDA62498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7FEAE9-BBFD-4B1C-9EDE-8438AEB6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B30181-2B5A-4D43-8D98-896C861EE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CDB067-B7CB-4BAB-8259-802F9320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E6FBC9-3E54-40A9-A44C-1CC3AAE3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6884352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14FF6E-1F0C-4C45-BDA9-77C2E3E3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4FAEE-67DC-443E-90D2-97087A37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a29b5e2fc4c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4DFAFD-7A7D-4265-AFFA-F95E5A329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F3B91-922D-46F7-A5E2-C1BE6ADF3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2FDE6E-8082-40A0-9956-B7525C25D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23E9E1-6826-42D9-87C6-76C8A8F3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某区第 3 季租金指数上升。以下哪一句是规范性陈述（normative statement）？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84BE18-66A3-4BCE-AC3F-2B2BF36B0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1·实证与规范陈述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87CA06-A603-4F8E-823E-671F2A500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7CC020-93B2-4342-A696-C1F9602B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3C10F0-A8A2-4156-8739-8FA462D0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4FBEB5-372B-4424-AD4E-DB0E8071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B3476-6050-4887-8734-C686FEF4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1FA0E4-4CBA-4A8E-9047-4630721AD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0A521-A164-4FEA-92D0-3FC463BAE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BCA9D8-73EC-4ED6-9DA5-7BB89CE6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2B8669-50D1-450C-82BF-5075F041E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D01314-DE8C-4D58-8D4A-284F4F96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78B92C-0258-45AF-A5DC-A06AE116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16FD1E-3B04-41DD-A2B3-18059E1D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08C3FA-4D05-4EAF-ACE0-06A58072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F12A93-BED6-4F1D-99A4-885B5EB7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4137655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D58192-46C1-4A20-A6A3-326A25101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3C2C09-2482-4069-B7C8-1993DBD8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4c95f05f94a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B1C319-B4ED-4077-814A-A0B2702BC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4A6176-8F55-46B1-89EE-A4560846B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A4737C-10DE-4814-B4BC-E703647EB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0BB74-A07F-432D-A73B-FD957188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04ADAD-E3F1-4078-9531-66E5F8D5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某项目增加第 2 单位服务的边际利益为 HK$60，边际成本为 HK$50。只考虑这两项，该单位应否提供？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5542AA-D2E0-4408-90D1-9518ED76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75A6D5-555A-4417-8258-786F09F67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D14AEB-CEA9-4BB3-AE11-DA06D690A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C80729-C901-485D-83A5-329C61E7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某区第 3 季租金指数上升。以下哪一句是规范性陈述（normative statement）？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A96F5E-6568-4573-BEC6-544A1220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F253FA-2B0B-4A26-887F-F4A008EF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169F85-AF49-4576-AC3D-712E39563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826213-F519-42BB-8652-27E8BDBF4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社区中心把最后 3 小时电脑室改作长者数码支援，因此放弃处理 15 份学生作品；同一时段的电费无论用途均须支付。该决定中，每小时长者支援的机会成本是：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3401C2-4B30-46AF-BDBF-17CD4B02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1ADA21-040A-42C9-BA5D-68507F94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8B052-F97B-4154-8DAC-BC57C3B5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A4DEA8-5888-47A1-9BB3-D9435EB5B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67526440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DE887A-C828-45ED-AB3D-EFAF4DBF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D4FBD-25BB-4804-A18D-C1D31E183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d087b10bd144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B1D5F1-DC90-42BE-A159-426EE46B5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7B67B3-DDDA-42F6-9466-85B5838C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2FCE73-E0C8-4D61-90DB-3B7A83DC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CFB72-3DAA-47D7-8B95-09AB68D9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2EA61F-DEF2-4F2E-8595-50E0AB01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B1C26A-624E-4560-9D29-01501BE08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509C81-FB93-4E64-9CE6-0F4EA4460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A2B412-68D6-4B1E-8666-5629798C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正确结论：政府应该增加资助房屋供应，以改善可负担性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解析链：“应该”包含价值判断，不能仅凭事实判真伪；其余陈述原则上可由定义、模型或数据检验。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DB628E-5B6D-4342-BE7F-9E91F2F2F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5B510F-2DD8-461A-8C6A-9AABDD5F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C7E11-AF54-4C0A-83EA-6CDEE081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9A2EE5-ADDD-44A9-A411-01E3C353B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649541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362AD1-5A72-4CD4-AAB5-F18BB0F1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C1AFF6-92E3-4934-9317-0266DD894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06eea8f74446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4D6FC-5DE7-44BA-AB5D-3FB51339D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AF1C4D-B8EC-4B85-99D9-2BBD38C7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E69B7-0F0E-4C31-B97E-DB76A992D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DD293C-0085-4C92-8BF4-107D31B6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社区中心把最后 3 小时电脑室改作长者数码支援，因此放弃处理 15 份学生作品；同一时段的电费无论用途均须支付。该决定中，每小时长者支援的机会成本是：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B71BEA-FD8E-4465-88F3-EFDF6426E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394D1A-EC44-4F41-AC76-6C767CFE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B0CD1-7389-4220-B440-D391B8BE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1542E6-9DF9-45DE-A000-E2DBC1AC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BC36DE-9DBA-49A5-95E2-40AD13805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F3DEE-F7EC-4B61-85AA-88B08FC6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80AC8B-BB56-4E26-808F-70A69044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2E7D92-02E6-445C-AB5A-BE1D847C7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A5C29E-D162-4B94-8340-B42F1050D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3499797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41BBBC-FCBF-4CFE-B86F-7D6787E0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75BFD-E2A0-4BEC-B350-2D1E62FDC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ad222b0b1645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2A545A-1030-4EDB-9973-BF918A67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5790F-5F47-4D2F-9C85-6B6E8F1B4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B3D26-B226-43AD-9303-99757126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691996-BA6A-44E9-B6CE-76638BAA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54946C-827D-4720-A01A-7E760339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6E3A13-DA67-4775-A924-BF1FD03A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某经济在现有资源和技术下最多可生产 24 单位 X，或 40 单位 Y。点 A 位于其生产可能边界（PPF）以内。点 A 表示：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D9F1F-BF66-4F9B-8587-8317B4B61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高频错因：把会计成本等同机会成本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B29126-FB5F-4EC6-B1C5-D34E9CCF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291640-AAAE-4EB8-AF7B-87D9FB9A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924EEA-E2FE-456E-94C8-47709CB67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65FA4A-B268-44A5-9D46-78AE761C7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BB9E3E-34FC-461C-8805-19FF23E3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450C6B-16E8-40BB-B3BB-EE86C7F90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C958DA-F1CB-4E1F-A19F-6608983AC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9416213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0D8830-81D7-48BF-9CF5-B7B50C8E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4F81C-F640-4FB1-894D-643EED86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afdb635244c7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24DCA4-10A9-44E6-9263-A168B91F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41E6F-BE66-448D-A07B-13566628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1A2B1-154F-4B1B-BB9F-60BA3ACD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F765A6-F7C8-4C2E-9082-18C5E6897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8A049-7AE4-4426-AEB9-40A3AF29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42B8D-2BFD-406C-9803-852E99BA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7F1FC0-C32E-4F5D-9411-37CB983CE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找被放弃的最佳项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41EB99-D4AF-466B-82F6-D900603C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165FA9-6BAE-4C85-B325-582CB247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334A49-F460-4D95-A2E5-90CF76AD5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某经济在现有资源和技术下最多可生产 24 单位 X，或 40 单位 Y。点 A 位于其生产可能边界（PPF）以内。点 A 表示：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6E322F-60E8-401A-A2BE-ED792ADF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C19E79-99EF-43B2-9F9E-D15FD0E9B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9512F1-E3DF-42B4-98E2-D328FC05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正确结论：可以达到，但存在资源闲置或生产无效率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解析：PPF 内的组合在现有资源与技术下可达到，但未充分或有效使用资源；边界上的点才具有生产效率。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08C901-30DD-4D4D-A923-DF1EA6E2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9F7BEF-70D8-474B-880C-7947253E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FC2A61-3D20-4A6F-92A5-AE1AF26B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260ACC-FE6B-4995-9F1A-AFF6B8CA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1508882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D59DD4-757F-4759-A284-D04C10A07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32E9E-CBF8-4AD3-9FE8-738F4D62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353f768e446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C6A318-C42F-4E27-9101-342C584CD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8B9C6-8813-4572-9687-9FA74AF9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118627-E53F-4571-AC44-440C664B1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CE65EE-67D6-41E2-9462-E677813C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A792A-591C-494D-B27E-8361A860D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A8828A-7677-4B45-A0B5-53EEB309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12CE39-D790-4E3F-968A-702C1E17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7142B3-ED99-4969-AF3A-AEF06F6DE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A677B2-DF51-452E-B81C-DD8EA088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CA40EF-0D82-4685-BB66-1E0492D2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7843CA-7C99-4DC2-B398-A79F62B6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EAFA94-3AEC-4632-AEDB-EB255CC49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53941A-B5AF-4C42-8C0C-2A744A24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9C08FC-98E3-4B66-A2DB-E0E228E71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B2D70B-A712-43FD-B3F2-8F36A6B41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5A967A-E49C-48DC-9C37-1E41B995E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06E84C-9A98-46C5-97F8-6EC735C02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27F089-3A76-4C61-94DD-6D3E9ABD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C615B6-17A1-4B79-81B8-EFBB646D0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3817291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13D9F-7477-4258-A214-1C7287AE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4853E7-3E61-4D13-8C4E-2F824E533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04661a59514e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A3D027-00C3-4839-938B-DEF9215F5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81C964-1781-469B-8C80-A423BD92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83A802-FC7E-4FE3-81B9-3912697D2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9C9F9-AFE3-4AD1-85C8-29335066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078950-2DF0-4B60-BA30-5C572E192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6B4CF2-949E-4B4C-BEE0-0BAB51337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47FD73-E34D-4C41-8222-5C9802D4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FF583B-59B9-49F1-A3C6-19A657253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AB793D-9C7A-4730-9AD5-217DBA6D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33CFF7-BF31-4326-8B64-F83D8A74E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BF6652-8763-461B-9FDA-F9F28D96E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B0A66E-2D7D-427C-BD19-52BC89FC9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A1036E-AD2D-454A-9840-2A603B30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CFB34C-697E-43B2-BD34-01A677EB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69FA0B-127D-4B8D-8D60-944C96A1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6B83F8-8201-4068-830A-E9F8FA77F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FD91B2-2E50-458A-AC3E-1FBA04DD8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3709077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32C48B-735A-425F-BE30-4FF6691B0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A7421-AD8D-4BE6-9D0D-C262C181C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43a1f05e634d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F06DBF-EDE2-4B44-8174-FCB64245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A71DF-E877-44E3-9A0C-D095481A2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105573-9F34-47A3-902A-9C5C19320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3E2FCC-4EFB-45E3-AC4F-BA5F5FFB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某经济在现有资源和技术下最多可生产 24 单位 X，或 40 单位 Y。点 A 位于其生产可能边界（PPF）以内。点 A 表示：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72F7A0-B384-493E-91FA-BFEA823A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110269-118C-4062-A6D8-57A8BC03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3CF8FC-40D6-44F9-B378-0367DA43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6DA11A-7A55-4063-9BCC-E68680886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AF22EA-4BC4-44D3-8CF8-3DDF5599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33C9D2-94BD-4FA9-B737-8B7F84CC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A47808-FC41-4B68-AA0B-8FD6BA53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E6BB74-1E76-470B-891B-32B43046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D0F274-93EE-4F8C-A93D-52608268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0019F9-48EF-4DB4-A14C-F473779B5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DB57F5-6674-4E2F-9120-F5A08CE4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002443-47E4-49FA-A2A2-0A835FF2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141EC1-ED2D-4D33-8557-B7CA146F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11873159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589874-044B-4A2F-92AE-98C271E4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A577EA-D124-41B9-992C-3D233D531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d7d83a004249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190EEE-7CD7-46B0-BD42-97403C94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54527C-537D-40F3-B049-DB7BEB16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1AFB2-A797-4017-83FB-0C38658F4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9870DF-A376-4768-BA29-A897204E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社区中心把最后 4 小时电脑室改作长者数码支援，因此放弃处理 16 份学生作品；同一时段的电费无论用途均须支付。该决定中，每小时长者支援的机会成本是：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375450-F9EB-4FA5-B180-BD1F10E8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1·生产选择与单位机会成本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956403-106E-46ED-B6F1-5C1ED818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27D394-F698-4AC8-BA43-1FF754F4A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9C586D-F930-415E-91A9-43A2BCC91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3C8679-2C5A-43AE-9377-0763DC2F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54015D-80B3-4EE0-BEE8-C56DD0FD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DEDEEB-CC60-49CD-8459-345F4A4A4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6A3651-895C-455D-BA8A-F7904C1D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EB4A9B-E905-4C41-AB5E-4D0378D7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9FA0C0-4CF4-42DD-B6D4-1647724D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216465-09BB-4DAF-B810-33959A1D4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EFE756-157D-4B4E-812A-AF724D0B4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EF44EA-0AC5-4084-8A93-0014C5CD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AED1A8-29FA-4599-BE33-3E867D7E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A88A43-B801-4806-BF16-3A412A983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79456597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DBFF61-7E18-4C35-BEB9-F8BEE0CC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48BE8-4A06-411B-91FA-B60251D9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6771a208b747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7099A5-C8DD-4B94-97B4-FBF8EBD44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66E18C-FC75-4BF0-A458-C7F067FB2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BCD541-D700-4DF7-925F-8F3DF2DF0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D329BA-3868-45B8-A3AD-674366A3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56CE7-9702-427B-8BE5-1B863291F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某经济在现有资源和技术下最多可生产 24 单位 X，或 40 单位 Y。点 A 位于其生产可能边界（PPF）以内。点 A 表示：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2E1A94-4132-40E0-A904-BB236A7CE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FB7CCC-3C26-4A85-B074-38B88CED0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FC13EB-8419-42BF-A0FC-083F29B8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0E910E-158F-4200-8DF9-65C6E7C4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社区中心把最后 4 小时电脑室改作长者数码支援，因此放弃处理 16 份学生作品；同一时段的电费无论用途均须支付。该决定中，每小时长者支援的机会成本是：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17EE3D-AD7A-44C7-B4E0-9F919254D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B4707C-9408-48C8-A5F4-076DCE4B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20A8C1-CBDF-4F86-85BD-700E5F39C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E30B84-C564-48E6-8253-3F4570F01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某城市以成本上升的海水淡化满足第 5 个新社区的用水需求。经处理的淡水属于经济物品，最直接的原因是：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775271-0109-4052-B78A-63881DFB0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DA2095-B620-49A6-B460-F5B45CDC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411BE7-09AE-499B-9D2F-10672C67A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FF7085-B7B2-41BC-AB18-B192758A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36847693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6E38A-DAE6-4F7A-AB48-78501CE6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EB11C-6AE8-4E3C-AB94-D1DC02E5D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393bc39c44c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D49C21-F082-4629-A879-FBF2FA744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2C7091-87A1-4D7D-9BFD-0E9A271E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147568-ED35-4445-AECA-A17FDAFF9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6328C4-2E04-425B-953A-D7091894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511D9C-482F-461A-B611-5FFF1181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15FCE2-1014-4AEA-AB28-723D7D5B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B834EC-98D7-4364-ABEC-7D3799000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50B8AF-9563-4473-A5E5-1B0470CC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 份学生作品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解析链：稀缺的是同一批电脑室时数；条件改变是用途分配，材料事实是放弃 16 份作品以取得 4 小时支援，故每小时机会成本=16/4=4 份作品。共同电费不随选择改变。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8B27CD-2D08-4A6E-807E-83DE258C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13A7F5-28A1-4713-B552-A189A1A13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934F8C-71DD-49F3-92D4-A74F89DA0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8B67E0-C504-4750-A53A-11DE7FEB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4948881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74701F-023F-4218-9D24-8DA39FD4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57B86-CF1B-471B-B2DB-6F0ADD8A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f9e842cec148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77CAA-BFD4-49CB-BFEA-C3BDB39F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D67031-9A1D-4CA6-A5BE-25D3684B9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C0B6E-8365-43BF-9995-C5B46129D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4E376-13BD-4999-8C10-757B6FC9F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某城市以成本上升的海水淡化满足第 5 个新社区的用水需求。经处理的淡水属于经济物品，最直接的原因是：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F31A18-026E-4C5B-905F-D3754218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87DBC0-B6F3-4A01-A5CD-E73CC2B2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FCE1AA-66D8-454C-BBFE-9A317ABF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D88110-8E63-48CD-9927-6ED15CEEB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931BDF-0FD2-42AD-B31E-F1AF54770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64964A-16B8-4D70-8D77-B06D66E3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57E560-79CF-440F-B858-F75CE93F2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F8659B-F1E0-45BB-B234-427089EFF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基本经济概念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5C739F-1D54-4ECC-AB47-659F06538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159890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2026-08-19T08:41:27.3900000Z</dcterms:created>
  <dcterms:modified xsi:type="dcterms:W3CDTF">2026-08-19T08:41:27.3900000Z</dcterms:modified>
</coreProperties>
</file>