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8756e715b7c47ee" /><Relationship Type="http://schemas.openxmlformats.org/officeDocument/2006/relationships/extended-properties" Target="/docProps/app.xml" Id="R3a29c49645a54e75" /><Relationship Type="http://schemas.openxmlformats.org/officeDocument/2006/relationships/officeDocument" Target="/ppt/presentation.xml" Id="R76f13a6019a240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4350407c6744ee4"/>
  </p:sldMasterIdLst>
  <p:notesMasterIdLst>
    <p:notesMasterId xmlns:r="http://schemas.openxmlformats.org/officeDocument/2006/relationships" r:id="Rac0cb4d5e2634f39"/>
  </p:notesMasterIdLst>
  <p:sldIdLst>
    <p:sldId xmlns:r="http://schemas.openxmlformats.org/officeDocument/2006/relationships" id="256" r:id="R279d09b7fd514d8e"/>
    <p:sldId xmlns:r="http://schemas.openxmlformats.org/officeDocument/2006/relationships" id="257" r:id="Rb8742e52a7334f36"/>
    <p:sldId xmlns:r="http://schemas.openxmlformats.org/officeDocument/2006/relationships" id="258" r:id="R297c2f0bf043481f"/>
    <p:sldId xmlns:r="http://schemas.openxmlformats.org/officeDocument/2006/relationships" id="259" r:id="Rbabfb7d8d3a14269"/>
    <p:sldId xmlns:r="http://schemas.openxmlformats.org/officeDocument/2006/relationships" id="260" r:id="R6b1f5587df9b4a91"/>
    <p:sldId xmlns:r="http://schemas.openxmlformats.org/officeDocument/2006/relationships" id="261" r:id="Rb9e66caa289941e6"/>
    <p:sldId xmlns:r="http://schemas.openxmlformats.org/officeDocument/2006/relationships" id="262" r:id="R6022afd6f5194eab"/>
    <p:sldId xmlns:r="http://schemas.openxmlformats.org/officeDocument/2006/relationships" id="263" r:id="R82b8f9ea08d44ffd"/>
    <p:sldId xmlns:r="http://schemas.openxmlformats.org/officeDocument/2006/relationships" id="264" r:id="R238496b15ce14140"/>
    <p:sldId xmlns:r="http://schemas.openxmlformats.org/officeDocument/2006/relationships" id="265" r:id="Rd2c48e9a6ac84257"/>
    <p:sldId xmlns:r="http://schemas.openxmlformats.org/officeDocument/2006/relationships" id="266" r:id="Rf5eb2b01bcb3476b"/>
    <p:sldId xmlns:r="http://schemas.openxmlformats.org/officeDocument/2006/relationships" id="267" r:id="Rb82d2a054a894354"/>
    <p:sldId xmlns:r="http://schemas.openxmlformats.org/officeDocument/2006/relationships" id="268" r:id="R31f866d2f1214b25"/>
    <p:sldId xmlns:r="http://schemas.openxmlformats.org/officeDocument/2006/relationships" id="269" r:id="R1bc56713ced04e34"/>
    <p:sldId xmlns:r="http://schemas.openxmlformats.org/officeDocument/2006/relationships" id="270" r:id="Rae405cb3a2b94997"/>
    <p:sldId xmlns:r="http://schemas.openxmlformats.org/officeDocument/2006/relationships" id="271" r:id="R27060374262e4f68"/>
    <p:sldId xmlns:r="http://schemas.openxmlformats.org/officeDocument/2006/relationships" id="272" r:id="Re787312d581a446b"/>
    <p:sldId xmlns:r="http://schemas.openxmlformats.org/officeDocument/2006/relationships" id="273" r:id="R1af6fcf1f7ac44b3"/>
    <p:sldId xmlns:r="http://schemas.openxmlformats.org/officeDocument/2006/relationships" id="274" r:id="Rdb998f67cd29423d"/>
    <p:sldId xmlns:r="http://schemas.openxmlformats.org/officeDocument/2006/relationships" id="275" r:id="R1fb5ccfd52d649f0"/>
    <p:sldId xmlns:r="http://schemas.openxmlformats.org/officeDocument/2006/relationships" id="276" r:id="R5b6fe493818c4949"/>
    <p:sldId xmlns:r="http://schemas.openxmlformats.org/officeDocument/2006/relationships" id="277" r:id="Rf7b08bd2f4d641b4"/>
    <p:sldId xmlns:r="http://schemas.openxmlformats.org/officeDocument/2006/relationships" id="278" r:id="R9d575dd5d29448f1"/>
    <p:sldId xmlns:r="http://schemas.openxmlformats.org/officeDocument/2006/relationships" id="279" r:id="R80db75908ef94eae"/>
    <p:sldId xmlns:r="http://schemas.openxmlformats.org/officeDocument/2006/relationships" id="280" r:id="Rcdc72cc23a0a4d98"/>
    <p:sldId xmlns:r="http://schemas.openxmlformats.org/officeDocument/2006/relationships" id="281" r:id="Rea1c2c03906e480d"/>
    <p:sldId xmlns:r="http://schemas.openxmlformats.org/officeDocument/2006/relationships" id="282" r:id="R30e6cacfa3c6473c"/>
    <p:sldId xmlns:r="http://schemas.openxmlformats.org/officeDocument/2006/relationships" id="283" r:id="R1de7098b77514b80"/>
    <p:sldId xmlns:r="http://schemas.openxmlformats.org/officeDocument/2006/relationships" id="284" r:id="R8648b0230fd0464e"/>
    <p:sldId xmlns:r="http://schemas.openxmlformats.org/officeDocument/2006/relationships" id="285" r:id="R5b7fd8ae66b648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8d6d3a6f13408b" /><Relationship Type="http://schemas.openxmlformats.org/officeDocument/2006/relationships/slideMaster" Target="/ppt/slideMasters/slideMaster1.xml" Id="R04350407c6744ee4" /><Relationship Type="http://schemas.openxmlformats.org/officeDocument/2006/relationships/notesMaster" Target="/ppt/notesMasters/notesMaster1.xml" Id="Rac0cb4d5e2634f39" /><Relationship Type="http://schemas.openxmlformats.org/officeDocument/2006/relationships/presProps" Target="/ppt/presProps.xml" Id="Rb13c71edb7544351" /><Relationship Type="http://schemas.openxmlformats.org/officeDocument/2006/relationships/tableStyles" Target="/ppt/tableStyles.xml" Id="R490ea7d5418443fc" /><Relationship Type="http://schemas.openxmlformats.org/officeDocument/2006/relationships/slide" Target="/ppt/slides/slide1.xml" Id="R279d09b7fd514d8e" /><Relationship Type="http://schemas.openxmlformats.org/officeDocument/2006/relationships/slide" Target="/ppt/slides/slide2.xml" Id="Rb8742e52a7334f36" /><Relationship Type="http://schemas.openxmlformats.org/officeDocument/2006/relationships/slide" Target="/ppt/slides/slide3.xml" Id="R297c2f0bf043481f" /><Relationship Type="http://schemas.openxmlformats.org/officeDocument/2006/relationships/slide" Target="/ppt/slides/slide4.xml" Id="Rbabfb7d8d3a14269" /><Relationship Type="http://schemas.openxmlformats.org/officeDocument/2006/relationships/slide" Target="/ppt/slides/slide5.xml" Id="R6b1f5587df9b4a91" /><Relationship Type="http://schemas.openxmlformats.org/officeDocument/2006/relationships/slide" Target="/ppt/slides/slide6.xml" Id="Rb9e66caa289941e6" /><Relationship Type="http://schemas.openxmlformats.org/officeDocument/2006/relationships/slide" Target="/ppt/slides/slide7.xml" Id="R6022afd6f5194eab" /><Relationship Type="http://schemas.openxmlformats.org/officeDocument/2006/relationships/slide" Target="/ppt/slides/slide8.xml" Id="R82b8f9ea08d44ffd" /><Relationship Type="http://schemas.openxmlformats.org/officeDocument/2006/relationships/slide" Target="/ppt/slides/slide9.xml" Id="R238496b15ce14140" /><Relationship Type="http://schemas.openxmlformats.org/officeDocument/2006/relationships/slide" Target="/ppt/slides/slide10.xml" Id="Rd2c48e9a6ac84257" /><Relationship Type="http://schemas.openxmlformats.org/officeDocument/2006/relationships/slide" Target="/ppt/slides/slide11.xml" Id="Rf5eb2b01bcb3476b" /><Relationship Type="http://schemas.openxmlformats.org/officeDocument/2006/relationships/slide" Target="/ppt/slides/slide12.xml" Id="Rb82d2a054a894354" /><Relationship Type="http://schemas.openxmlformats.org/officeDocument/2006/relationships/slide" Target="/ppt/slides/slide13.xml" Id="R31f866d2f1214b25" /><Relationship Type="http://schemas.openxmlformats.org/officeDocument/2006/relationships/slide" Target="/ppt/slides/slide14.xml" Id="R1bc56713ced04e34" /><Relationship Type="http://schemas.openxmlformats.org/officeDocument/2006/relationships/slide" Target="/ppt/slides/slide15.xml" Id="Rae405cb3a2b94997" /><Relationship Type="http://schemas.openxmlformats.org/officeDocument/2006/relationships/slide" Target="/ppt/slides/slide16.xml" Id="R27060374262e4f68" /><Relationship Type="http://schemas.openxmlformats.org/officeDocument/2006/relationships/slide" Target="/ppt/slides/slide17.xml" Id="Re787312d581a446b" /><Relationship Type="http://schemas.openxmlformats.org/officeDocument/2006/relationships/slide" Target="/ppt/slides/slide18.xml" Id="R1af6fcf1f7ac44b3" /><Relationship Type="http://schemas.openxmlformats.org/officeDocument/2006/relationships/slide" Target="/ppt/slides/slide19.xml" Id="Rdb998f67cd29423d" /><Relationship Type="http://schemas.openxmlformats.org/officeDocument/2006/relationships/slide" Target="/ppt/slides/slide20.xml" Id="R1fb5ccfd52d649f0" /><Relationship Type="http://schemas.openxmlformats.org/officeDocument/2006/relationships/slide" Target="/ppt/slides/slide21.xml" Id="R5b6fe493818c4949" /><Relationship Type="http://schemas.openxmlformats.org/officeDocument/2006/relationships/slide" Target="/ppt/slides/slide22.xml" Id="Rf7b08bd2f4d641b4" /><Relationship Type="http://schemas.openxmlformats.org/officeDocument/2006/relationships/slide" Target="/ppt/slides/slide23.xml" Id="R9d575dd5d29448f1" /><Relationship Type="http://schemas.openxmlformats.org/officeDocument/2006/relationships/slide" Target="/ppt/slides/slide24.xml" Id="R80db75908ef94eae" /><Relationship Type="http://schemas.openxmlformats.org/officeDocument/2006/relationships/slide" Target="/ppt/slides/slide25.xml" Id="Rcdc72cc23a0a4d98" /><Relationship Type="http://schemas.openxmlformats.org/officeDocument/2006/relationships/slide" Target="/ppt/slides/slide26.xml" Id="Rea1c2c03906e480d" /><Relationship Type="http://schemas.openxmlformats.org/officeDocument/2006/relationships/slide" Target="/ppt/slides/slide27.xml" Id="R30e6cacfa3c6473c" /><Relationship Type="http://schemas.openxmlformats.org/officeDocument/2006/relationships/slide" Target="/ppt/slides/slide28.xml" Id="R1de7098b77514b80" /><Relationship Type="http://schemas.openxmlformats.org/officeDocument/2006/relationships/slide" Target="/ppt/slides/slide29.xml" Id="R8648b0230fd0464e" /><Relationship Type="http://schemas.openxmlformats.org/officeDocument/2006/relationships/slide" Target="/ppt/slides/slide30.xml" Id="R5b7fd8ae66b648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90684ffa8746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8db2dcf0f34460e" /><Relationship Type="http://schemas.openxmlformats.org/officeDocument/2006/relationships/notesMaster" Target="/ppt/notesMasters/notesMaster1.xml" Id="Re1c87ad714a243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ae3de5c0414566" /><Relationship Type="http://schemas.openxmlformats.org/officeDocument/2006/relationships/notesMaster" Target="/ppt/notesMasters/notesMaster1.xml" Id="R2a5e7a6ef30d40a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abf0320216433f" /><Relationship Type="http://schemas.openxmlformats.org/officeDocument/2006/relationships/notesMaster" Target="/ppt/notesMasters/notesMaster1.xml" Id="R47a5052a17e941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cdd994722f44268" /><Relationship Type="http://schemas.openxmlformats.org/officeDocument/2006/relationships/notesMaster" Target="/ppt/notesMasters/notesMaster1.xml" Id="Rd36b553ead1041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12daa1d52884527" /><Relationship Type="http://schemas.openxmlformats.org/officeDocument/2006/relationships/notesMaster" Target="/ppt/notesMasters/notesMaster1.xml" Id="R57980da4efbb45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a7c16e63af6410e" /><Relationship Type="http://schemas.openxmlformats.org/officeDocument/2006/relationships/notesMaster" Target="/ppt/notesMasters/notesMaster1.xml" Id="R1a94b2f0954741a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23a355788f64976" /><Relationship Type="http://schemas.openxmlformats.org/officeDocument/2006/relationships/notesMaster" Target="/ppt/notesMasters/notesMaster1.xml" Id="R3074c5a6813d4c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2e9082ee6234274" /><Relationship Type="http://schemas.openxmlformats.org/officeDocument/2006/relationships/notesMaster" Target="/ppt/notesMasters/notesMaster1.xml" Id="Reeb92edc284d44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dd171b29deb4f8d" /><Relationship Type="http://schemas.openxmlformats.org/officeDocument/2006/relationships/notesMaster" Target="/ppt/notesMasters/notesMaster1.xml" Id="Re78750237ef741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70ad1ceea7a4d71" /><Relationship Type="http://schemas.openxmlformats.org/officeDocument/2006/relationships/notesMaster" Target="/ppt/notesMasters/notesMaster1.xml" Id="Rcd50732329fc43d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b7cd5df67214a0c" /><Relationship Type="http://schemas.openxmlformats.org/officeDocument/2006/relationships/notesMaster" Target="/ppt/notesMasters/notesMaster1.xml" Id="Rd15eebd03f8f41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b8940887d3f438b" /><Relationship Type="http://schemas.openxmlformats.org/officeDocument/2006/relationships/notesMaster" Target="/ppt/notesMasters/notesMaster1.xml" Id="R94bc8205b85c44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e5d9615d83042d2" /><Relationship Type="http://schemas.openxmlformats.org/officeDocument/2006/relationships/notesMaster" Target="/ppt/notesMasters/notesMaster1.xml" Id="R2c4f0509eecc417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6180cc7d0624043" /><Relationship Type="http://schemas.openxmlformats.org/officeDocument/2006/relationships/notesMaster" Target="/ppt/notesMasters/notesMaster1.xml" Id="R1ecddab7e7c2423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e57cd3a3add44c3" /><Relationship Type="http://schemas.openxmlformats.org/officeDocument/2006/relationships/notesMaster" Target="/ppt/notesMasters/notesMaster1.xml" Id="R2105440092f6488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1cd6c0e92fd457f" /><Relationship Type="http://schemas.openxmlformats.org/officeDocument/2006/relationships/notesMaster" Target="/ppt/notesMasters/notesMaster1.xml" Id="Rce86a8d9a3f647e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253dec9eb58443b" /><Relationship Type="http://schemas.openxmlformats.org/officeDocument/2006/relationships/notesMaster" Target="/ppt/notesMasters/notesMaster1.xml" Id="R47a6198ab1b444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43aa1d00bc34e99" /><Relationship Type="http://schemas.openxmlformats.org/officeDocument/2006/relationships/notesMaster" Target="/ppt/notesMasters/notesMaster1.xml" Id="R41b1abf16325440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d4ec4ffecf14a47" /><Relationship Type="http://schemas.openxmlformats.org/officeDocument/2006/relationships/notesMaster" Target="/ppt/notesMasters/notesMaster1.xml" Id="R45321649dfaf4c4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f12679f6ba14c75" /><Relationship Type="http://schemas.openxmlformats.org/officeDocument/2006/relationships/notesMaster" Target="/ppt/notesMasters/notesMaster1.xml" Id="Rbd5043c417ef465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cfc3bf304804a01" /><Relationship Type="http://schemas.openxmlformats.org/officeDocument/2006/relationships/notesMaster" Target="/ppt/notesMasters/notesMaster1.xml" Id="Rc5274be9580846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3d50b781eb64b0c" /><Relationship Type="http://schemas.openxmlformats.org/officeDocument/2006/relationships/notesMaster" Target="/ppt/notesMasters/notesMaster1.xml" Id="R730fa44bdebf4f9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666fd8870744609" /><Relationship Type="http://schemas.openxmlformats.org/officeDocument/2006/relationships/notesMaster" Target="/ppt/notesMasters/notesMaster1.xml" Id="Rcf260604a332483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e1a882cb3144221" /><Relationship Type="http://schemas.openxmlformats.org/officeDocument/2006/relationships/notesMaster" Target="/ppt/notesMasters/notesMaster1.xml" Id="R81aeec24d835401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e539bbdf4184cbf" /><Relationship Type="http://schemas.openxmlformats.org/officeDocument/2006/relationships/notesMaster" Target="/ppt/notesMasters/notesMaster1.xml" Id="R6f2079cca2fc4500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e2135240c1d4066" /><Relationship Type="http://schemas.openxmlformats.org/officeDocument/2006/relationships/notesMaster" Target="/ppt/notesMasters/notesMaster1.xml" Id="R53648b744c57445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f13522ad75b47b0" /><Relationship Type="http://schemas.openxmlformats.org/officeDocument/2006/relationships/notesMaster" Target="/ppt/notesMasters/notesMaster1.xml" Id="R05f1fc7a37774bb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4ea59d264c248cb" /><Relationship Type="http://schemas.openxmlformats.org/officeDocument/2006/relationships/notesMaster" Target="/ppt/notesMasters/notesMaster1.xml" Id="Rcdf02028e21142a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3bda6381ee24d46" /><Relationship Type="http://schemas.openxmlformats.org/officeDocument/2006/relationships/notesMaster" Target="/ppt/notesMasters/notesMaster1.xml" Id="R1dbc06f79c474383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a1d24577a3d465e" /><Relationship Type="http://schemas.openxmlformats.org/officeDocument/2006/relationships/notesMaster" Target="/ppt/notesMasters/notesMaster1.xml" Id="R7a854254ec264f6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的“需求、供给与价格”学习单元。本套课件共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讲稿】明确告诉学生：本单元只训练“需求、供给与价格”。先解释知识范围，再用一句话建立核心判断，最后示范标准方法。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【互动提问】请用自己的话复述“沿曲线移动与整条曲线移动原因不同”，并举一个会触发“价格变化写成需求变化”的错误例子。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Q1：生产原料价格在第 1 季上升。其他因素不变，相关产品市场会出现： 选项为 A.供给减少，供给曲线左移；B.供应量减少，沿供给曲线向左下移动；C.需求减少，需求曲线左移；D.需求量增加，沿需求曲线移动。讲解时强调：沿曲线移动与整条曲线移动原因不同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【预期回答】学生能说出“识别冲击—移动曲线—比较均衡”中的起始动作，并避开“价格变化写成需求变化”。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冲击—移动曲线—比较均衡”，最后给出正确结论“供给减少，供给曲线左移”。完整解析：原料价格是供给的轴外决定因素。单位生产成本上升令每一价格下的供应量下降，所以整条供给曲线左移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1·供给曲线移动。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【预期回答】学生能把失分归入“价格变化写成需求变化”或更精确的个人错因，并写出可执行检查动作。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讲稿】逐项解释“需求、供给与价格”中的专有名词、符号、对象和单位。特别强调：价格变化写成需求变化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讲稿】用“条件—表示—方法—核验”重建本知识点。示范时逐步引用：识别冲击—移动曲线—比较均衡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1·供给曲线移动；用于知识范围与设问结构校准，题目身份为DSE原创模考题，不冒充历届真题（访问日期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讲稿】带学生逐句读取任务，不先求答案。要求指出材料中的有效条件，再按“识别冲击—移动曲线—比较均衡”作答。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讲稿】先展示错误路径，再用解析链复原第一失分点。禁止只说“粗心”；必须落到“价格变化写成需求变化”或更精确的动作。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Q11：需求 Qd=110−2P，供给 Qs=30+2P。政府把最高价格定为 P=15，短缺量为： 选项为 A.20 单位；B.30 单位；C.40 单位；D.0 单位。讲解时强调：沿曲线移动与整条曲线移动原因不同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【预期回答】学生能说出“识别冲击—移动曲线—比较均衡”中的起始动作，并避开“价格变化写成需求变化”。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分步讲评：先重述题目条件，再逐步示范“识别冲击—移动曲线—比较均衡”，最后给出正确结论“20 单位”。完整解析：P=15 时 Qd=80、Qs=60，短缺=Qd−Qs=20。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1·价格上限与短缺。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【预期回答】学生能把失分归入“价格变化写成需求变化”或更精确的个人错因，并写出可执行检查动作。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讲稿】逐项解释“需求、供给与价格”中的专有名词、符号、对象和单位。特别强调：价格变化写成需求变化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讲稿】用“条件—表示—方法—核验”重建本知识点。示范时逐步引用：识别冲击—移动曲线—比较均衡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1·价格上限与短缺；用于知识范围与设问结构校准，题目身份为DSE原创模考题，不冒充历届真题（访问日期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讲稿】带学生逐句读取任务，不先求答案。要求指出材料中的有效条件，再按“识别冲击—移动曲线—比较均衡”作答。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讲稿】先展示错误路径，再用解析链复原第一失分点。禁止只说“粗心”；必须落到“价格变化写成需求变化”或更精确的动作。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1·需求冲击与均衡；用于知识范围与设问结构校准，题目身份为DSE原创模考题，不冒充历届真题（访问日期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Q21：新技术令某产品单位成本下降 4%。其他因素不变，正确结论是： 选项为 A.需求增加，价格和数量均上升；B.供给减少，价格上升而数量下降；C.供应量增加，供给曲线不变且价格上升；D.供给增加，均衡价格下降而均衡数量上升。讲解时强调：沿曲线移动与整条曲线移动原因不同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【预期回答】学生能说出“识别冲击—移动曲线—比较均衡”中的起始动作，并避开“价格变化写成需求变化”。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冲击—移动曲线—比较均衡”，最后给出正确结论“供给增加，均衡价格下降而均衡数量上升”。完整解析：成本下降使每一价格下的供应量增加，供给曲线右移；需求不变时价格下降、交易量上升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1·供给增加。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【预期回答】学生能把失分归入“价格变化写成需求变化”或更精确的个人错因，并写出可执行检查动作。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讲稿】逐项解释“需求、供给与价格”中的专有名词、符号、对象和单位。特别强调：价格变化写成需求变化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讲稿】用“条件—表示—方法—核验”重建本知识点。示范时逐步引用：识别冲击—移动曲线—比较均衡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1·供给增加；用于知识范围与设问结构校准，题目身份为DSE原创模考题，不冒充历届真题（访问日期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讲稿】带学生逐句读取任务，不先求答案。要求指出材料中的有效条件，再按“识别冲击—移动曲线—比较均衡”作答。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讲稿】先展示错误路径，再用解析链复原第一失分点。禁止只说“粗心”；必须落到“价格变化写成需求变化”或更精确的动作。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1·线性供求与税楔；用于知识范围与设问结构校准，题目身份为DSE原创模考题，不冒充历届真题（访问日期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1·线性市场均衡；用于知识范围与设问结构校准，题目身份为DSE原创模考题，不冒充历届真题（访问日期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a8ed1031f049b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aeab98066cd4442" /><Relationship Type="http://schemas.openxmlformats.org/officeDocument/2006/relationships/slideLayout" Target="/ppt/slideLayouts/slideLayout1.xml" Id="Rd4f7da98e1d5450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4f7da98e1d5450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920a73cc749e5" /><Relationship Type="http://schemas.openxmlformats.org/officeDocument/2006/relationships/image" Target="/ppt/media/image.png" Id="Rc593c47d66044d6e" /><Relationship Type="http://schemas.openxmlformats.org/officeDocument/2006/relationships/notesSlide" Target="/ppt/notesSlides/notesSlide1.xml" Id="R4387d3e14f3c477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0ffa99ac5d4af5" /><Relationship Type="http://schemas.openxmlformats.org/officeDocument/2006/relationships/image" Target="/ppt/media/image2.png" Id="Ra31ad2abc522431b" /><Relationship Type="http://schemas.openxmlformats.org/officeDocument/2006/relationships/notesSlide" Target="/ppt/notesSlides/notesSlide2.xml" Id="Rea8eef85e4ba4ce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31ce78e4884e59" /><Relationship Type="http://schemas.openxmlformats.org/officeDocument/2006/relationships/image" Target="/ppt/media/image3.png" Id="Ra7ce8e7154fe4c4f" /><Relationship Type="http://schemas.openxmlformats.org/officeDocument/2006/relationships/notesSlide" Target="/ppt/notesSlides/notesSlide3.xml" Id="R883cefa31db4462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54298c42584d59" /><Relationship Type="http://schemas.openxmlformats.org/officeDocument/2006/relationships/image" Target="/ppt/media/image4.png" Id="R1cc7eecdbfb4457d" /><Relationship Type="http://schemas.openxmlformats.org/officeDocument/2006/relationships/notesSlide" Target="/ppt/notesSlides/notesSlide4.xml" Id="R97cadf161b604f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cb49f888647b1" /><Relationship Type="http://schemas.openxmlformats.org/officeDocument/2006/relationships/image" Target="/ppt/media/image5.png" Id="R0fe33f276ae349fb" /><Relationship Type="http://schemas.openxmlformats.org/officeDocument/2006/relationships/notesSlide" Target="/ppt/notesSlides/notesSlide5.xml" Id="R86ce238bb604424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6ec795bcbf46df" /><Relationship Type="http://schemas.openxmlformats.org/officeDocument/2006/relationships/image" Target="/ppt/media/image6.png" Id="Rce4e1e28fff94693" /><Relationship Type="http://schemas.openxmlformats.org/officeDocument/2006/relationships/notesSlide" Target="/ppt/notesSlides/notesSlide6.xml" Id="Rda1f238c255d45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1e4438826a4327" /><Relationship Type="http://schemas.openxmlformats.org/officeDocument/2006/relationships/image" Target="/ppt/media/image7.png" Id="R86fbc42fe1664c9b" /><Relationship Type="http://schemas.openxmlformats.org/officeDocument/2006/relationships/notesSlide" Target="/ppt/notesSlides/notesSlide7.xml" Id="R5992c77370dd4f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a4493ebfae454f" /><Relationship Type="http://schemas.openxmlformats.org/officeDocument/2006/relationships/image" Target="/ppt/media/image8.png" Id="Rce0bee2d425f4397" /><Relationship Type="http://schemas.openxmlformats.org/officeDocument/2006/relationships/notesSlide" Target="/ppt/notesSlides/notesSlide8.xml" Id="R3996551377df49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2585816d448b5" /><Relationship Type="http://schemas.openxmlformats.org/officeDocument/2006/relationships/image" Target="/ppt/media/image9.png" Id="Raff61192c413492a" /><Relationship Type="http://schemas.openxmlformats.org/officeDocument/2006/relationships/notesSlide" Target="/ppt/notesSlides/notesSlide9.xml" Id="Rfe171216ad1f41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f2cbe294e24bfc" /><Relationship Type="http://schemas.openxmlformats.org/officeDocument/2006/relationships/image" Target="/ppt/media/image10.png" Id="R5c2dce67ab29415b" /><Relationship Type="http://schemas.openxmlformats.org/officeDocument/2006/relationships/notesSlide" Target="/ppt/notesSlides/notesSlide10.xml" Id="R7425a77ce40146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92facbc74a41e8" /><Relationship Type="http://schemas.openxmlformats.org/officeDocument/2006/relationships/image" Target="/ppt/media/image11.png" Id="R99b6d090706c4063" /><Relationship Type="http://schemas.openxmlformats.org/officeDocument/2006/relationships/notesSlide" Target="/ppt/notesSlides/notesSlide11.xml" Id="Rc917399053b5404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f0e02bbbf54928" /><Relationship Type="http://schemas.openxmlformats.org/officeDocument/2006/relationships/image" Target="/ppt/media/image12.png" Id="R4495994bde08447a" /><Relationship Type="http://schemas.openxmlformats.org/officeDocument/2006/relationships/notesSlide" Target="/ppt/notesSlides/notesSlide12.xml" Id="Rcd63c876a2f64f7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fa1ba8a6e94006" /><Relationship Type="http://schemas.openxmlformats.org/officeDocument/2006/relationships/image" Target="/ppt/media/image13.png" Id="R8683548cf8514771" /><Relationship Type="http://schemas.openxmlformats.org/officeDocument/2006/relationships/notesSlide" Target="/ppt/notesSlides/notesSlide13.xml" Id="Re29fc3757948468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bc5a9bc79843e3" /><Relationship Type="http://schemas.openxmlformats.org/officeDocument/2006/relationships/image" Target="/ppt/media/image14.png" Id="Re6b124f8eec34e8a" /><Relationship Type="http://schemas.openxmlformats.org/officeDocument/2006/relationships/notesSlide" Target="/ppt/notesSlides/notesSlide14.xml" Id="R8fe939181a5b4c5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c774db0c54e78" /><Relationship Type="http://schemas.openxmlformats.org/officeDocument/2006/relationships/image" Target="/ppt/media/image15.png" Id="Ra69edccad8e440da" /><Relationship Type="http://schemas.openxmlformats.org/officeDocument/2006/relationships/notesSlide" Target="/ppt/notesSlides/notesSlide15.xml" Id="Rbd210e5b4c6d4ac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fef12a50049ee" /><Relationship Type="http://schemas.openxmlformats.org/officeDocument/2006/relationships/image" Target="/ppt/media/image16.png" Id="R866dee506b1a4c45" /><Relationship Type="http://schemas.openxmlformats.org/officeDocument/2006/relationships/notesSlide" Target="/ppt/notesSlides/notesSlide16.xml" Id="R79baf0ae992f45e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de37249d684564" /><Relationship Type="http://schemas.openxmlformats.org/officeDocument/2006/relationships/image" Target="/ppt/media/image17.png" Id="Rd79a10701e3448d0" /><Relationship Type="http://schemas.openxmlformats.org/officeDocument/2006/relationships/notesSlide" Target="/ppt/notesSlides/notesSlide17.xml" Id="R404f68106e1d4d5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c84e076e1648f0" /><Relationship Type="http://schemas.openxmlformats.org/officeDocument/2006/relationships/image" Target="/ppt/media/image18.png" Id="R0472a69c037e45cb" /><Relationship Type="http://schemas.openxmlformats.org/officeDocument/2006/relationships/notesSlide" Target="/ppt/notesSlides/notesSlide18.xml" Id="R082c5dfd97ab490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9840450c8544c7" /><Relationship Type="http://schemas.openxmlformats.org/officeDocument/2006/relationships/image" Target="/ppt/media/image19.png" Id="R7d504e8d84044712" /><Relationship Type="http://schemas.openxmlformats.org/officeDocument/2006/relationships/notesSlide" Target="/ppt/notesSlides/notesSlide19.xml" Id="Rb6a0adacab2e497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dcbfd488ac41f4" /><Relationship Type="http://schemas.openxmlformats.org/officeDocument/2006/relationships/image" Target="/ppt/media/image20.png" Id="R596d18c6810d4ffa" /><Relationship Type="http://schemas.openxmlformats.org/officeDocument/2006/relationships/notesSlide" Target="/ppt/notesSlides/notesSlide20.xml" Id="R2f40b395506f4c3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004a56139a4e9a" /><Relationship Type="http://schemas.openxmlformats.org/officeDocument/2006/relationships/image" Target="/ppt/media/image21.png" Id="R7b6cd2ad3128444e" /><Relationship Type="http://schemas.openxmlformats.org/officeDocument/2006/relationships/notesSlide" Target="/ppt/notesSlides/notesSlide21.xml" Id="R9c4c6e94e54c4a8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0c9b91e38a4d7b" /><Relationship Type="http://schemas.openxmlformats.org/officeDocument/2006/relationships/image" Target="/ppt/media/image22.png" Id="R6a9d0c24a45149f1" /><Relationship Type="http://schemas.openxmlformats.org/officeDocument/2006/relationships/notesSlide" Target="/ppt/notesSlides/notesSlide22.xml" Id="R5dc4f185ce3243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c69a53731d4028" /><Relationship Type="http://schemas.openxmlformats.org/officeDocument/2006/relationships/image" Target="/ppt/media/image23.png" Id="R970bd7870ec54810" /><Relationship Type="http://schemas.openxmlformats.org/officeDocument/2006/relationships/notesSlide" Target="/ppt/notesSlides/notesSlide23.xml" Id="Rbcb92aa9d0f14aa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1e1c2358b3408a" /><Relationship Type="http://schemas.openxmlformats.org/officeDocument/2006/relationships/image" Target="/ppt/media/image24.png" Id="R1a9bdfccfa6c49af" /><Relationship Type="http://schemas.openxmlformats.org/officeDocument/2006/relationships/notesSlide" Target="/ppt/notesSlides/notesSlide24.xml" Id="R15cc36bfb88145d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565d878c14474c" /><Relationship Type="http://schemas.openxmlformats.org/officeDocument/2006/relationships/image" Target="/ppt/media/image25.png" Id="Rfd8b4580f65a43d0" /><Relationship Type="http://schemas.openxmlformats.org/officeDocument/2006/relationships/notesSlide" Target="/ppt/notesSlides/notesSlide25.xml" Id="R0fdb01210bb04d6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d22b260b834932" /><Relationship Type="http://schemas.openxmlformats.org/officeDocument/2006/relationships/image" Target="/ppt/media/image26.png" Id="R62ed3aa2ced847ca" /><Relationship Type="http://schemas.openxmlformats.org/officeDocument/2006/relationships/notesSlide" Target="/ppt/notesSlides/notesSlide26.xml" Id="Rcbf54e607b40486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c781878b6947e3" /><Relationship Type="http://schemas.openxmlformats.org/officeDocument/2006/relationships/image" Target="/ppt/media/image27.png" Id="Raae1df92ced34459" /><Relationship Type="http://schemas.openxmlformats.org/officeDocument/2006/relationships/notesSlide" Target="/ppt/notesSlides/notesSlide27.xml" Id="R5bc7b00d42be4ed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eeba1eb954c4d" /><Relationship Type="http://schemas.openxmlformats.org/officeDocument/2006/relationships/image" Target="/ppt/media/image28.png" Id="Rd4562d15d74f4c47" /><Relationship Type="http://schemas.openxmlformats.org/officeDocument/2006/relationships/notesSlide" Target="/ppt/notesSlides/notesSlide28.xml" Id="R2f27aedb5e724601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efac95f9fe46dd" /><Relationship Type="http://schemas.openxmlformats.org/officeDocument/2006/relationships/image" Target="/ppt/media/image29.png" Id="R64151659ac654f37" /><Relationship Type="http://schemas.openxmlformats.org/officeDocument/2006/relationships/notesSlide" Target="/ppt/notesSlides/notesSlide29.xml" Id="Rec2f2719f72d41b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61701cf85040d8" /><Relationship Type="http://schemas.openxmlformats.org/officeDocument/2006/relationships/image" Target="/ppt/media/image30.png" Id="R83c5d37c7b3f4c72" /><Relationship Type="http://schemas.openxmlformats.org/officeDocument/2006/relationships/notesSlide" Target="/ppt/notesSlides/notesSlide30.xml" Id="Re2ca1f2fa0004f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2BAD9A-81C3-416B-AFAF-6BEFA31B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3320AA-5AAB-4B5F-8267-5A5FE768C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DB1DC5-88F1-4560-948A-463D783E7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FD5933-EED2-41B7-AAE3-D561CA6D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DCBCDA-688C-46A0-92D8-F2B81AA4B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曲线移动、弹性、均衡和剩余。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E4D687-DCC2-4D63-ABE0-CEBF213B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4CB1D-1B17-46B7-83E0-A9226F5D1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8E2A48-4398-41C9-BD4F-4F2E8EAD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C7F51C-F4DD-412D-B6E4-C84702AC1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93c47d66044d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3A4FFE-5229-4C82-8BFF-4929E9C2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260642-8250-4298-A582-79B8FD8E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45F876-3DF4-4B4E-8FDB-98079D69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8799C5-6192-4732-93CF-ADF6017F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4417AF-AB43-4E3A-926C-2784F2AC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4D65F4-2735-4668-9A8D-2894C582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BB295-3FF0-4ED7-A054-8D692D986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1D5EE0-6A20-4482-BBFC-AFE4D119B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CAD53F-6589-4498-9BF7-79670D706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3119676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5724E2-E43A-46D5-B957-3FA7783DF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018368-A1C4-4320-B693-95E0B2F16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1ad2abc52243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D18EF6-6C56-4709-92EC-8F947FF14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F6C854-DB11-435F-AE71-236533AF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30DDBB-E90F-43FB-B9DE-C133F228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BF73BE-D235-4471-B945-95F2C342F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42E8A2-FA47-4567-B823-794BA54C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084BB-5ACF-480C-A8E6-23151CD4A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17FE31-8457-49F2-96FE-EECAD6601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289015-DC08-4A89-A22E-6902A1A2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D97841-9F22-4E43-B92F-014807B00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DD3D48-1AA8-425A-8F73-93962237D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061A50-5E60-4671-A5BF-F45390997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42D9A8-194B-4BA7-936F-094B653EB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E07FD1-3201-4C85-A9B8-80B1357EB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0C35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0C35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680030-498D-484B-A83D-C1119303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65D950-255C-4DA0-B723-8FF65B394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12606F-1B6E-450E-8374-3397A8190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85F9E-713D-4D33-BA2F-4084FFFF5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成功标准｜沿曲线移动与整条曲线移动原因不同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5265E3-A0F7-46F1-8603-04496649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C64AD8-60D9-4E6B-83B1-4D50D828D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62FACF-CFBD-465B-9BC5-B4DB49E6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821339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23E46F-9E1D-46E4-8593-0A996640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74E619-17E5-492C-88B4-E9B07CDE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e8e7154fe4c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F2367-18E2-4A69-B111-212B14B90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1C8E70-1D26-4CD9-AFF5-3F5C320AC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C5F989-2C62-4101-BCA0-D3E2C72B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C2549-4ACE-4E78-8E7A-58055A1A4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7E7F1A-F312-40D1-8843-14ADAA7D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E8C53-F274-444E-ADB0-016B8F72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边界提醒｜价格变化写成需求变化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FD0F4-D60A-40D2-B232-ACC23D33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BC6838-A944-4FAA-932A-D55568D5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7B475-EE91-4FC6-9734-A23B5E3A0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曲线移动、弹性、均衡和剩余。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437EF0-0E9A-4363-9A08-7D8A9FAFD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1F94EF-BC49-491D-8D0B-8C154A38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B47B88-BB25-46C7-ACBC-6239C22C2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057C7A-695C-464E-93A0-5567C5F5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1·供给曲线移动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3667CF-CE60-495F-89AE-6B11EB2F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E8D841-7ACE-4FFC-84E8-F0DBCEFF4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739F86-F859-4FEA-BE3C-C1B67801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65AF8-E247-4278-A82E-4BBDAB56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0958138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C379D-79F8-4561-BFA1-C258A2CDC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9FB020-CF41-4272-A9CA-78758036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7eecdbfb4457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7C6ED1-60C9-4F89-91F7-4522114E5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8A1AD0-DF80-4733-A193-FEA8A655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B2540-2189-4240-B721-B84345C23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能解释“沿曲线移动与整条曲线移动原因不同”，并识别一个反例或边界。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18959-7F12-4B92-90B3-2B970A91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213F30-3987-4ECD-B453-98411B51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DEDF55-98C3-4E2B-9F20-51F56390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86DD17-284B-436F-AC68-A912BBDB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高频错因：价格变化写成需求变化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B191A5-97D4-4129-92A9-DD06C1D8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4505D-341B-4543-BD93-84ABEE93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97274A-8FF4-4FFC-A849-BB8367080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9A73CE-1BAD-4CED-9019-29336D97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46609B-D3C9-4F8E-BF73-631D507ED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AF7634-1D7F-4273-9845-DFF63D2C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22DD04-45DB-4032-90B2-1E607212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643087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B308C3-18DC-41F9-A5FA-63C05B727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F339D-F788-4E71-A4E8-F46A57DE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e33f276ae349f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FDD74-B718-46AA-A367-007EA7E0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66C0D2-1C68-4CEC-A48F-641E8BE90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E51B3-8FFD-4E57-A4B6-60E43CC8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7B09EC-7B20-4248-83DF-F09078B17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312CF-62AB-4EDA-825A-636F1027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F8832C-2B2D-40D2-88C6-48EFF635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0A9B9C-CF52-4897-A12C-E4F5298BD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移动曲线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DC7DBC-BA75-493C-A8FA-46C2E86DF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64D40-AF3F-40F4-8AA0-E419DDA2A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比较均衡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1F1477-4035-4660-88A9-9A359001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5B3BC1-6EC2-4C83-9B94-4598A5AF6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CC6D51-28FB-4C69-A1EE-6FD52D0A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1DB80B-DFC0-4EE9-A406-4760CC251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8B3C4B-623D-44F1-A2E3-D631DEB31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49AA2C-A1EC-4CEF-B416-8BB7E4EE8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正确结论：供给减少，供给曲线左移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解析：原料价格是供给的轴外决定因素。单位生产成本上升令每一价格下的供应量下降，所以整条供给曲线左移。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9FFD11-1B10-4FD3-902B-01DAEA5B0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0F0256-8AFB-409B-A571-E82F97F1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167218-D053-4746-A146-5E9552B4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388F7B-6982-4021-8155-8AADF479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8109982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154822-7F8E-4BA1-8498-0F0BE213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30BB4-7439-4F12-84E8-F53742B1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4e1e28fff9469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37C98-395B-4B41-9669-282611B7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3E854A-2D19-4ACB-8217-7ABF3C79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CDA416-ABEC-4AD5-9F10-46C53436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AAC025-DEFC-4405-B491-D9A334BE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2CE2DA-A057-45E8-BF28-89E933C7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56B504-2AA6-4E1A-A7FB-3FF711DF3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51CD64-A576-4048-AEFE-D0F473C4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0AA1B-AD01-49ED-8A9B-FDFDCC24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64B3F1-D2B6-448F-BA38-97F872F4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0220C-5096-4608-A7BB-DCC00F91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44E2FA-F3CC-4C6D-B786-4F76FD5F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B870A7-E554-4C62-BE3A-CA0B375B2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92FE5F-8325-4190-8CF7-6C1ED6BE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F8F93-EB01-4BF0-84B7-24334276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1CCEF2-7B31-4027-A376-5041A15C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5B9400-F233-4A55-8F41-44B79D0D3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A3C3E0-5DAE-4FD9-BE2A-D4902325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1E27D8-E1B8-4F85-B4AE-54505722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5C3D04-00E4-49A2-9264-EA14FA5E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257524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9BBFD9-DE67-43B4-A386-EAE389E50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B75003-52A9-42DD-9EC8-FD12B0188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fbc42fe1664c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6BC2D8-4769-4DAD-987B-187EE43A3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50F32E-56E4-43AE-8133-96515B110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CB279B-504D-4E97-962E-DBF0DE94A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5A317A-9A0C-4E09-8824-A0E6796C6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7288F-3169-4727-B4E1-B8CA3C684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DF350D-94C7-419A-862D-D106246EE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28AD66-1380-4840-8F3B-4BBB9E52A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BE4A90-4E0B-4046-B44F-CEE3AB856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9CAD2-E121-4F67-98DB-1138AFC7C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5BD420-BC30-48D3-9EA8-EEE7FB92A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43D128-44CE-4A16-8A65-E9993711F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E6B53-A350-442F-AB39-C8BC19F7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10F164-16A4-4957-9167-B9356669D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BD9682-EBB0-41C6-A06D-D69B4820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D3B638-C863-40B5-9D5A-0C0C3F401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7547B-9A90-477C-96BC-F422E860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4F2BD6-5CE1-4808-B138-57C35CB78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4216606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69AA021-4CF0-4330-98ED-947A89089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EA1D35-207E-4F78-9501-BA3D901BD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bee2d425f439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24C57-C95F-46E8-A842-AB24B02BF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5CEADF-D68E-4683-8B87-647974BEF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9B09C5-305F-4870-A9D4-F28B8AB6F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B05DA8-E127-426F-A043-8CBCCF098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36D07-CECD-41D0-A301-D194F58F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DFF1C-5A8E-48F3-A5D2-E4DA5B47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118E9B-6F7B-4F20-AB2C-ED87B350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E6F68B-AE74-4393-B1CD-4D6F222EF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F87251-A980-42C5-AD72-831B66B8F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08236D-B08C-4E3C-ACF0-88B99921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0BE88E-F9EB-4463-8D60-42B4FE11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19908A-B3E5-42EF-B4A3-8442D71A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7EB801-2638-4415-B940-0F717EB8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F12D3-F265-4F4E-AC14-5073641C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A4C245-F4CA-4B6E-BC52-E1BF7AB1F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DB9D5C-39DC-42BD-AF37-CDFF240F0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E02576-E83C-42F2-B1DA-8A4D9FE05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4829045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016487-41D4-4500-950E-C1129F64E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F9690B-2C1E-49CA-A809-95D0DA8A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f61192c413492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01F2D-2403-4D53-9EE9-0F9F2907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683F79-1D97-481C-A4B9-D5FF65140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EDF0D1-1B70-480C-A260-01E31EC6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C072B9-BEE9-4B8C-B5F0-D3162A77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市场需求为 Qd=105−2P，供给为 Qs=25+2P。均衡价格和数量是：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F63D61-6D93-43F5-AC28-8F65BCF32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1·线性市场均衡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31027E-9EBB-49BE-9005-F5DCF81DF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E44B4A-7926-44A2-8698-DFDCA7C9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B86F25-DA6C-4E02-997F-82BED83F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77EDD4-FC81-4F6C-9A0E-1DAE4E1AF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32F247-EDB9-437A-8A5A-F8B1A861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F515DB-1724-4767-89AF-38E7F30D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0D6205-C869-4E51-9C28-CE2F203A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C160F4-767B-4445-BB47-F38FBB3B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DDF836-8714-4806-9587-9436CAA8E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864C30-6F5B-4EA8-B912-D82B74FA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D5F6FA-DB5C-4D9B-8E3E-5C6EB9D0E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735C99-FFFB-4D78-B844-264C14D7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C36B3D-D157-4427-962A-56E105527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5496AA-A3E9-4489-BBE8-BCDC7278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4988877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F44F10-9FEA-4409-82F8-AD54BF7DB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BFE0B-FA42-488D-9178-D1CD30FC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2dce67ab2941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B7BA6C-8CF1-4157-B017-C00284ABD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C2410-FF8F-4EE2-91A5-EEBE59AA3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ED933-E246-46D8-A95E-D6F44D69B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4349BC-6B25-47C9-8DDB-FDCEB03F0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9A4B84-0AA3-47AF-9689-880DF1D5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生产原料价格在第 1 季上升。其他因素不变，相关产品市场会出现：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BBBA9A-B5AF-48BA-B103-F52BCC5A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1F0374-A902-4BD5-91BD-190C5885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3EFB85-D007-44A0-8F8E-17CC2B3E2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D98778-268A-40ED-9148-6682AF900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市场需求为 Qd=105−2P，供给为 Qs=25+2P。均衡价格和数量是：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DF710C-4AAC-4CEA-9C76-BDDD4AC3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5E8614-51F1-4BD4-8B1B-5BC8E4EE6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ECAA84-5B16-43DC-916B-6317736A5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FEBA18-682C-4497-B72A-E72D70C00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某正常物品消费者收入上升 2%；其他因素不变。市场均衡最可能如何改变？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05159F-EBA3-458E-A56E-5D732BCA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FD6B84-B0AF-4B2B-8283-64B7FEFA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27C4E6-4FE5-4F3B-8FAD-A325448F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CF5CC3-1469-49AB-AE58-1F9E1DD7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69662577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0A4CAE-3D07-47A8-8FD1-3E855A135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0582A1-4F9C-47E2-BC45-5C208070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6d090706c406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5EA24B-DA5F-4E38-8BA2-C849E96B0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1B67B-BB9F-495F-B8CC-7BF1EFBB6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4DAF81-34DB-408F-BE16-86E9202C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90CD1B-BD9E-42B3-A5C7-7FBCF9059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C7F27E-8320-4666-8F68-905ED577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1EECCB-6283-4D43-AA5D-21C66E23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C2729-59F6-412E-BDBA-27308FEF8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2EC02-7733-4990-A202-4883F002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正确结论：P=20，Q=65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解析链：令 Qd=Qs：105−2P=25+2P，所以 P=20；代回得 Q=65。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0A174F-34E9-49DD-AEAF-4842250B5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63119-6172-4702-9B0A-F2A8F2E24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A78988-8D5C-4A10-8415-4B8E16D1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B28159-C034-4644-AE95-2D965E72C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0457515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62835-8BDD-4656-868D-52394EAF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CCDCD8-AFD0-4916-BF33-D0C3805A8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95994bde08447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691DDB-D8AB-412A-B864-323573584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60624A-F03E-49D3-8136-41382B8CB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7A7580-02A5-4D04-B14B-56DBE681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7D82A1-5D14-49FE-B30D-110D3C0E4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某正常物品消费者收入上升 2%；其他因素不变。市场均衡最可能如何改变？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9EF6C-B655-4B63-8EB1-ABF17C96B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80C198-F2F4-4936-9EE0-71BFDC36B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21A5C-6E7B-4F20-970E-D3E9D680C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047B0F-F9F8-4BA7-A44B-21CACCE0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B12067-F512-4804-91AA-2AF37C020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C6A752-E710-46F9-BA90-DD7178866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EB09B-D501-4709-ABA1-148191C5D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CAE8D5-184C-43A6-A273-2A2EFF79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236D79-418E-4587-93DD-0C9C26B3D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097438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7BE06-672C-4A69-9478-A90D2A9D5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0C082-BD8F-43DD-9D76-9953C3188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3548cf85147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C0606A-21EC-479D-BCA0-2E4DDAA9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7385E-058C-439F-8E02-387507E99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DB8A4-157F-4951-A8C7-002825E6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能独立执行“识别冲击—移动曲线—比较均衡”，并说明每一步理由。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BDAC2-04E1-4AEF-B64A-0C675B56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399922-3860-4E38-B58B-04CACB400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BB7A87-6E34-423B-A65E-4D933778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BD995A-2930-4600-BC57-8795CF244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高频错因：价格变化写成需求变化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0112ED-D6EF-4477-832B-2C79E9D00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F4F356-C738-4B15-AE24-13DF451F1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E3A90-756A-4DF5-938F-1B19743B7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350C32-5386-4C8D-A9A4-9C6CB1723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1207D2-58BA-4186-92DB-B5AEEF2D1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33B95A-F84C-47CD-BA17-C6BB89ED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5E121D-5EC6-4168-8B63-A1301010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1644877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611ED5B-A7BE-42E0-B637-1D2A00180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5D07B2-278C-4405-8D9E-E4153D931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b124f8eec34e8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084751-5259-4EC3-8528-63C6A84EB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41975-55D1-4B6D-9EA0-AA012C3BC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F4343-8CB6-49C9-8992-1246B57AC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EE036-5156-4E8B-A38E-08E32398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1AFCC3-C616-4E20-AB81-FD9188678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B76F57-2D8A-423A-9DF9-B27E342B3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65A0AF-375E-4A9C-B756-7E1CC0FEE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移动曲线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5ED2FA-AEE4-4D15-9810-A0F28F02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FB481C-E4C1-4A8B-A22D-569992875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比较均衡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61402-4327-4D09-8FAF-BDFD0BE9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0CF157-22A2-4F82-AD12-3C8E2E35D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604205-AB02-4F5B-AC64-16770D940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B16F96-0CB0-435B-904E-E86179CF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6B8866-AA71-445F-9F5A-00A165694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A4A74F-B7E5-4123-AE7C-7EAD9EF99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正确结论：20 单位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解析：P=15 时 Qd=80、Qs=60，短缺=Qd−Qs=20。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79944B-C497-429E-9231-5473668E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E6CF6E-29B4-4589-9AC4-C119C85B6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7A845F-E32B-49B9-B83F-EBE132D4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48A9CB-0017-4159-B44B-521E0F4CF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9571776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7100D5-D1D6-40BE-B821-4DE98BCDB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47BFA-65BB-47EA-AF4F-0F580C3A4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9edccad8e440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4DC45B-F7D0-484D-8609-905C6FCD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A6DD76-588E-433A-8277-52A52C227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F3E7F-1DD3-4895-AB5F-05FD05E43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3580F-3849-4491-BA73-4FFC752F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3CE10-3F75-4371-87F0-91561D723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4A553E-FF9D-46E2-9DAB-F290B9A00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AC818-EBD3-45AF-9EC8-415EDB55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2A80BA-5EE0-46B2-ABA0-8B36C80CC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5A5DB-FE3E-4B8F-AE46-C60A05DC4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5791C6-D5B2-432A-A277-A2BB3EDA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834058-8127-4C50-835F-05207138B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43C849-7F8B-4A4B-86B6-3A595B53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3A1CE1-44F9-4795-BBD5-CDA10860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93045-993D-4A26-BE4A-05158F48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B17CEE-531E-4384-8E8F-81E101C5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D939B4-6E82-4F96-AF3E-01C3D0B42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D30F00-9E81-4B05-AD94-BC5E039E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4845FF-52E9-4EE5-92B7-E059B6C27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392E8D-A88C-435D-B95E-4989F9BB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5106876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61D7EA-6D0C-4FC4-B270-184AC76D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EA8B24-CAD2-4F90-AB84-908E71DFC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6dee506b1a4c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9EE05E-6553-4C49-A584-A378F153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F6853-88B8-48AB-953F-24CC5DE1E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7FFA6A-6B21-4FEB-BC08-31BACA75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25868C-F12C-4260-A85D-BE3E40E2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DF1D8-1502-489E-93C4-3697D088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A7BF8C-6B79-43EA-81C4-CFD2566D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6DDD9F-8C15-42A2-904F-D7A11F2A1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11417C-6EE9-4A0C-B054-E915AADB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955C06-E1CD-40F4-9BEC-73CC95FCB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94744D-BEA1-471B-96EA-D7DCD5FD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7925DD-9E37-47CA-A6A5-1982469F5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70E727-0DA4-4E52-8D29-E0588864C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EEE662-3585-4194-983C-D3AF25002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254B11-3AAB-49CB-82DF-94F7A578C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EBEE56-A783-48C9-A3A5-80B3B81A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7A682E-34D3-4274-9135-FEA864F3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33D906-B9BF-41CF-AF3B-5E14A8476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822981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E923E3-761C-4923-90E7-2C84FC069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60C5C9-9585-44F5-920B-1E5CF4725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a10701e3448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2DA1D7-33AA-4161-8357-88DB7B1E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5A192-E49D-476A-A115-3519F859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829E53-B0E8-49D4-B176-9BEA92E3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A49066-D8DB-462A-8E00-3558EC9D8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0E79B-4B61-441B-A22F-B7926A46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431C62-D6E5-48A4-B265-B93E4800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B549D-F9E7-4F2E-97DB-A3B03394E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DAFC03-8A87-404D-8C20-EA89A0B7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5AE269-42E1-4873-959E-EACBA3895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6BC0D0-C51D-47E2-9065-81DB17D72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51D7F-50CA-4AAA-91A1-4F5E839AD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C3F81C-8406-4986-8B36-8F7566F12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3FDD00-9F2C-4B77-AB41-2293ECF69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1FD7E9-090A-4A0A-807F-D0BFCDC60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CA06B-9666-4018-BB00-0CC437E6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00A164-6447-428A-96F3-D897B07B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3577B5-9F6A-4DFB-B303-FECD141E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771035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EAAEE6-F1E2-47A8-B1E5-CFFA3E99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9583A-4ED1-46F6-9AB0-43CAA88D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72a69c037e45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FA09CE-595B-460A-9739-D3A62919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26E659-4EE2-4EEB-9E0D-139F83F2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2FF266-BC20-4726-9A35-51012CB7E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F1D733-84DA-43CD-9AEE-8F1966585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某正常物品消费者收入上升 3%；其他因素不变。市场均衡最可能如何改变？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D61ECE-A817-4D1C-AC54-5247C7884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1·需求冲击与均衡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311BDD-14DE-48B7-945B-C4E9744B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36FCA-C255-4F8C-B574-6DD575A7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1826E8-48FF-4DC6-A7C6-1B92AC1E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406343-3801-4934-ACF7-5AAD8EAE9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A1B3F1-B6E3-492D-B773-E7D65F756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AEBE6D-ECD4-412D-ADBA-9857B01E4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71353-7892-4139-A493-5A24EF32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92B192-D81F-4EC6-90D9-9172EEC4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871032-0EE8-46CC-B00A-4A31056AA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AE2A92-68A3-405E-A8A7-36F6D4B1F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60E5C7-C7D5-4280-9F59-81815E658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F0585F-E08B-4C71-A622-9C5DDF40A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763C14-366F-490F-870D-BAF6BB6C5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8A519-7B89-4EB6-BF30-3C2BA00F5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6475897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A3A375-1441-4BE6-A190-F8085E864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3EB7A7-1A2E-43C3-AF56-DF6F336F5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04e8d8404471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323F4-951D-4AE0-805F-D96D80918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787FD9-E06D-4964-B105-5D976A5FF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080F77-BDF9-4C9A-99BC-C8F3F2E61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A978D-2CBE-400E-BCFC-731541E7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95C415-5988-4240-BA3A-A2D3B894D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需求 Qd=110−2P，供给 Qs=30+2P。政府把最高价格定为 P=15，短缺量为：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54195-20EB-445E-A351-4D428979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356690-4247-4153-9384-0F98A4DF6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5BA7BC-17BE-4F1E-90D8-5E1572F97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65D98-76FB-4073-9ED2-53C32872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某正常物品消费者收入上升 3%；其他因素不变。市场均衡最可能如何改变？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E8CCE5-8C11-4CC2-8B66-69B2A9C3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54962E-F36C-488F-9AA2-22305BCAF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9477D1-0503-4652-BC14-B4ADD289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2BF6EB-6FDE-43B3-8BF0-65E60CF0F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1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某共享充电服务的需求为 Qd=144−2Pb，供给为 Qs=24+2Ps。每宗交易征收 HK$12 从量税，故 Pb−Ps=12。税后买方价与卖方净价分别是：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BB5D5-6D11-41E7-97D2-2A1F28FE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FDD766-B672-4B7A-93BD-C4B6B994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79C87-FFE1-4E8C-9AFF-19B9D9975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C81303-A36B-4038-BF80-203527CA2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93249567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BCEF38-2798-4BBF-8514-7A8E1E97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6D5EC1-26EF-4B55-9B8F-39FF22A41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6d18c6810d4f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EB021-FD72-45DF-9464-759624476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43FB3-17B5-4ED9-8987-DFB0F9D4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6CC0F-8BB5-4B7F-8CB9-BCFF1D1C9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56EB34-D746-4219-A605-841D5E5C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7661F-CFE5-4DA7-B6F4-47B34C55B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7C7EDB-3E50-40AC-A02E-0DB99E2D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C3060D-E475-41E9-BC09-781841C88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CC91D1-D3D3-4770-9A77-0D5F79751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正确结论：需求增加，均衡价格和均衡数量均上升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解析链：正常物品的收入上升使需求曲线右移；供给曲线不变时，新均衡价格和数量均较高。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2340B3-C138-421D-A83D-93AD2C94E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E78B7A-6BAA-416D-9E64-1552D1E81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4EB4E8-7E02-4812-9A74-E4761BBF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02759-B0C2-4565-8315-DFE0D3C6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087056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192BAF-269F-4542-BB97-FA2258B88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C37C9F-204D-44FC-AC36-549B190D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cd2ad312844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A45931-8998-4DA7-AEC0-A65CA339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A823B6-59E8-4E45-AA38-191B9127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64D92-6FC6-40F1-98F3-DB8E2AF9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F0C7BF-A2F1-43C7-B2EE-17E3E34E7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某共享充电服务的需求为 Qd=144−2Pb，供给为 Qs=24+2Ps。每宗交易征收 HK$12 从量税，故 Pb−Ps=12。税后买方价与卖方净价分别是：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82FBA1-6EE9-49A9-90F4-731BC1E71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8E0828-1059-4085-9662-326A7DC29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1BB949-3C4A-4E8C-BDB3-D543C5A36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E5990E-8003-4057-AE31-F389E93B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7B6F03-C895-41C9-A489-E6D2C7258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A97EAD-FDAF-4D1B-9981-63BD2376B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9F8DF1-BAB6-4FDA-B01C-2B387B989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C04190-FF88-419B-911D-D65515A57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63B097-39B9-4DEB-9888-B65703AD1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85853366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86642C-7A77-44E0-AD5E-D5649CBF7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0AA31E-0B60-44C5-9AE9-1AFC1E348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d0c24a45149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DA095C-70FB-468F-9835-B763ECF2A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F9446-601B-4C5F-A7CD-8A88252C0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255B3D-54F8-43DC-A8C6-EB89B7BF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AF425E-D8C5-479B-942D-7A862D9D1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B9746D-B889-4B64-A510-6573502FA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F53236-8754-41E7-ACE6-37B928A5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9CB6E-81AE-45B0-B986-1DE3B3738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高频错因：价格变化写成需求变化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7843AE-CB02-4DBA-909D-B5333C8D0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326AD2-617F-4CBF-83EE-2E69729E9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C857F2-C300-4ADB-A071-4E287DA79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6069E4-5359-49BD-A5E5-615BD8C9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F33522-B8BC-40F7-94C1-7A7310B71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41B1BF-A83B-4A4D-9FC5-31531168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41DA4D-EBBB-48A4-A0A4-29DE8952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941599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284AA2-552B-4C89-95E3-F1699EEEB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E14AB2-74C9-4641-A5B0-4D35FFA1F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bd7870ec5481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1A8744-1652-4D2E-B79B-BDE8540FD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B3D087-844B-4725-81CD-0550C77B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F7DC7A-9AFE-4802-B75E-D0EB8E48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BDA69B-CD4B-4657-BB89-0881E9FBB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56ADC7-F881-4BE5-8CC7-FBE5852CF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01571E6-C187-4E10-A75F-09AB381A0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71F677-B2FB-4D8A-8492-1DE47007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移动曲线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98E3A8-040C-462D-892D-5D8BE15C9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2B59EB-B846-43CD-9A66-A2AA6ED6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比较均衡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733C78-B401-4ED7-A91C-CD363F0D6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4A830F-D168-4008-A798-B6AB567F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0C35B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7ED0F7-0C4D-4F34-8EC9-64E7A2CF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03BFC-4D28-4A4B-B534-7FC2D9438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58AF08-5FA6-4808-B58B-5D18F0F02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B5D8F4-ABF0-4240-9329-27B8B61E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正确结论：供给增加，均衡价格下降而均衡数量上升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解析：成本下降使每一价格下的供应量增加，供给曲线右移；需求不变时价格下降、交易量上升。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07C295-B427-48B1-BBDF-49F9E02F8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7B4882-327A-4333-B3AC-E9B5E944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788721-AE61-4CBF-A57A-F50D64B9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CC073D-4219-41D9-AD58-877E21B9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7952779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CA550D-4262-4C38-86D4-6701BC499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ED9F36-907B-483E-A80E-8C82BD04F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9bdfccfa6c49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35B21-C234-461A-ABA7-DC5B5199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6BC6CE-9796-43DF-9C9B-0FECD72A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1C292E-3F86-4BFA-8E21-5C67A912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263F2-871E-45C7-8989-E0BC56EAF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116E0-0E36-4113-BB9F-2EC87D24B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4B6254-054B-4730-BC99-C34AA866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4A0CF-8A5B-455E-9E15-01DBA0B1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256A29-460E-441E-8DBF-6961ABC6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E8A677-9043-4C62-96AE-452B1EEB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C3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B9F0E-E562-47B6-9252-7E741C5B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655018-955A-431A-B116-AE0B04E26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CC8D0-41A0-4F16-994D-2388D53A4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42E98-3939-41B1-982F-F21E6A1B9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E9D524-1233-498F-ABE2-C1651D89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B8F50-1CF3-4BEE-BBF5-9A4192C1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23BEC2-7F0A-4A3D-B7D2-6C88AA6A4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5B771F-B09B-430E-B6B7-196DEB369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A99CB5-3AF4-457A-8E6A-9B39E5882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180BDE-9339-4B07-86E6-7307BC85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0079358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2D7B09-A6A0-4A2D-BB67-1894C52C2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07ACEC-9834-4FE9-9F2B-C6D1D155A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8b4580f65a43d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7C60A0-393F-4644-9495-9EAB21CEA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19A46F-06E3-49E3-8B81-EA34441A4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60CD47-2D5D-4623-A306-1B826FDE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81A2E-68F4-47EE-A6F5-9A4AD5E86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需求、供给与价格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B83F2-449B-40E1-B603-6039389D9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A2C6E8-F871-481C-B11E-592E50163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629910-4B67-49E8-B7B6-29E6534F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0E3E79-76D5-44B5-B5F4-888998CE7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D210E1-544D-4CFA-BF4E-CDA470F78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879947-F0D2-4590-A3C2-18CB714E5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01281B-50E0-4A62-B33F-EBE5F027D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D2C894-4E50-4034-AEB6-346C4DD2F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863EE9-34C3-414C-BDAE-B2C6DFC91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E90921-7936-43ED-9263-FCF012D04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14E973-9B52-4803-BD9F-D4C77C12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DE47EE-9AE3-45D9-9EE3-A6814C356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01E14A-83C7-46D2-A831-E7355527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3607976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4F5271-F0C1-4F67-BA0F-0C2A0A498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D57461-8092-418B-87D3-689A8A10C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ed3aa2ced847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5D2FF-FBCF-4246-B49F-CFB18EAF8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5E60DA-36B8-46A2-88A3-60CEDD166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B0C248-64C7-49D7-9D99-65C4A91F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D62C8C-ADE4-4073-A9B2-2C1AEB71D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3ECBAB-0720-4089-B30A-0AEE4F9A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372FE8-C23C-4025-AA5F-AFB205EE2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AA703D-B270-4550-97D4-6929252A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沿曲线移动与整条曲线移动原因不同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04E57D-F3BF-42D8-A684-DB7EEFE41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E78017-54A5-4DD2-92EF-E8540E65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A0FA2-B562-4A32-A89F-6EB47AA8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识别冲击—移动曲线—比较均衡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5A87F6-445B-4DC5-A1DD-B4EAECE90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2E19C8-D35C-4C0A-A1A6-985521DCA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8B5BB4-510C-4192-BEDA-FF52E29F9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检查：价格变化写成需求变化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70AC4-4063-48E1-8D04-C370C5DD8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822628-7A91-4FE6-AA1E-CD427F80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EFDB05-5753-4CAA-BC58-36521256B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B11A7A-00CB-44A5-8024-11E0C425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1588647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911FE0-1AF6-4571-BC76-20C70E057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41A4B8-3DD3-4FC0-996D-E069EAEBC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1df92ced344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29491-EE02-4A5E-BAD0-2179D51F7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6A3D79-0860-4583-AD42-1B2C2FE5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14B2D8-669D-4BA9-9B27-2824B01F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98601B-6C2F-40D8-8801-1C5A54EE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某共享充电服务的需求为 Qd=148−2Pb，供给为 Qs=28+2Ps。每宗交易征收 HK$12 从量税，故 Pb−Ps=12。税后买方价与卖方净价分别是：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E9F70-03F9-4507-8CEB-B128939E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1·线性供求与税楔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80912-E5FE-4E34-9DFB-934D5D55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8F2708-76AC-41AB-985E-7C45CA8C8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578436-BA55-404F-8C9C-A8A19C0C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A3F13E-5E88-4B82-813F-8913F658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28E36-D18D-4C05-9A4D-98AAB41E4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61081E-EB91-4A35-BE76-A0592B99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78880C-C303-407A-B378-1EC65C332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B569F9-C892-427E-9EFC-0740CA422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F0CA1B-8371-4A24-825C-9041DF80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C10C97-FB78-4E06-B7BC-61C170DB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B65915-C0C8-406E-86A1-4DCDE9038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4B98F5-C753-42E7-ADAD-C9D6E6EF0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E03303-7CBF-422C-B388-D39131E4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C7E703-8EDA-44EE-ACF7-A8337501A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691982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33BAD0-C4FB-4040-9AC4-8A1C1D96B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E79002-124C-4F9A-B7C7-046891DC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62d15d74f4c4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CD4A71-F367-4E82-83A0-370C196A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DB31DB-279C-4D2D-A16B-9B9E27825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66339-DF73-4864-9594-39628EB5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9C9515-6692-4F0E-B908-B87FA847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7CA7F8-D7D0-492A-B933-888436E8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新技术令某产品单位成本下降 4%。其他因素不变，正确结论是：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D3F3A8-0B9C-45EC-BC57-7B59EB15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DCD96-554F-4A0C-B39B-D514B9E5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D2F9F2-C621-4533-8604-3E4BD252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82F4D8-6068-4898-8DCE-342A84ED1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16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某共享充电服务的需求为 Qd=148−2Pb，供给为 Qs=28+2Ps。每宗交易征收 HK$12 从量税，故 Pb−Ps=12。税后买方价与卖方净价分别是：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94757D-2269-48E0-AB1D-71FF2351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08B8FB-CF0F-42DC-8076-F0E26FF88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C06B08-BC08-4352-B933-66352E0B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244466-8086-4F32-8DA5-895C2C90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市场需求为 Qd=125−2P，供给为 Qs=45+2P。均衡价格和数量是：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C16A2-A255-4959-A6D5-17FD62892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847D69-5EFC-4983-A90D-BD6A687F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58B4BB-618B-4910-AF0E-6D5B5496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0DB0F-0D32-4206-9508-15B69BE1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42251971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D09E6-1506-4C26-B1D6-EF3B13D26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890932-F5C0-439D-815E-A1A2AEB0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51659ac654f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0ECA55-FBF0-49F0-BC2A-15C0C867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55CCF7-3C7B-4E17-BFA3-F83623E62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E9656A-0A10-4613-BE3B-FB783E313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F8EC1-FD46-48D1-B2ED-3AA11002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价格变化写成需求变化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9006E0-A0C9-447A-99A8-38A658D4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FE15C8-2126-4436-9041-9B583347B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DFB02-6D16-4FC6-80CF-9AB32D737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D843F0-5AD7-412B-BC6C-13CC9567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正确结论：Pb=HK$36；Ps=HK$24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解析链：税楔条件是 Pb=Ps+12。令需求量等于供应量：148−2(Ps+12)=28+2Ps，得 Ps=HK$24、Pb=HK$36；再代回两式可得相同交易量，形成第二次核对。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36DC55-4CEA-49BA-9CA5-510F4F60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5D3BCE-1CFD-4FCC-925B-744AF79C8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44F9B-6AFF-4917-9A3F-A2A48F325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33D899-A2C8-4BFC-8B44-F9BDF38F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3545769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DE6E79-3D6E-4629-BB85-57C013648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8B4023-5E12-483C-94C9-97DE4F5A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c5d37c7b3f4c7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1DADE-0AF4-40A3-B74B-69F9718D3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C92B2-7E39-4A0D-A55D-D2A752AA3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233EAF-B544-4729-AA72-B66CE987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09DAF-6B1F-47CE-980A-4BE174E2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市场需求为 Qd=125−2P，供给为 Qs=45+2P。均衡价格和数量是：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47D895-25C9-429A-9D0E-6F8E682C1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1FC311-B637-4740-926E-402A419B7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BE64B7-CB0B-4A94-8AD4-C16F82120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D13A7-5FF6-41F3-9907-25D68C1C9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C753F9-2778-4A0B-9CC7-2B61CC09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4E06BE-0D15-48D3-A568-EA33D9C33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9D620-EB32-4F7D-83ED-C516982B2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46FF81-43A9-49B4-AFF0-F3D9B6578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ECON · 需求、供给与价格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CEC4BC-C00D-4BB4-9AA0-691D7CF2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8441828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2026-08-19T08:41:58.2750000Z</dcterms:created>
  <dcterms:modified xsi:type="dcterms:W3CDTF">2026-08-19T08:41:58.2750000Z</dcterms:modified>
</coreProperties>
</file>