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8d6b6186afd4567" /><Relationship Type="http://schemas.openxmlformats.org/officeDocument/2006/relationships/extended-properties" Target="/docProps/app.xml" Id="Rd22f1fd3f429445d" /><Relationship Type="http://schemas.openxmlformats.org/officeDocument/2006/relationships/officeDocument" Target="/ppt/presentation.xml" Id="Rdbb571af8dc74f5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179cc7b57d341c3"/>
  </p:sldMasterIdLst>
  <p:notesMasterIdLst>
    <p:notesMasterId xmlns:r="http://schemas.openxmlformats.org/officeDocument/2006/relationships" r:id="R63696601afb14b0c"/>
  </p:notesMasterIdLst>
  <p:sldIdLst>
    <p:sldId xmlns:r="http://schemas.openxmlformats.org/officeDocument/2006/relationships" id="256" r:id="R6d4397b71be34cb8"/>
    <p:sldId xmlns:r="http://schemas.openxmlformats.org/officeDocument/2006/relationships" id="257" r:id="R7f98bc0e41a44a84"/>
    <p:sldId xmlns:r="http://schemas.openxmlformats.org/officeDocument/2006/relationships" id="258" r:id="R1a57165d7bf744fe"/>
    <p:sldId xmlns:r="http://schemas.openxmlformats.org/officeDocument/2006/relationships" id="259" r:id="R188d8dd1ee494aa9"/>
    <p:sldId xmlns:r="http://schemas.openxmlformats.org/officeDocument/2006/relationships" id="260" r:id="Rf0a980a1a8bf433b"/>
    <p:sldId xmlns:r="http://schemas.openxmlformats.org/officeDocument/2006/relationships" id="261" r:id="Rbcd44dc10a9f4cbc"/>
    <p:sldId xmlns:r="http://schemas.openxmlformats.org/officeDocument/2006/relationships" id="262" r:id="R3c212b2e818d4795"/>
    <p:sldId xmlns:r="http://schemas.openxmlformats.org/officeDocument/2006/relationships" id="263" r:id="R18c5740f2b124de4"/>
    <p:sldId xmlns:r="http://schemas.openxmlformats.org/officeDocument/2006/relationships" id="264" r:id="Re01b72a10a274d17"/>
    <p:sldId xmlns:r="http://schemas.openxmlformats.org/officeDocument/2006/relationships" id="265" r:id="R98e1060db0824006"/>
    <p:sldId xmlns:r="http://schemas.openxmlformats.org/officeDocument/2006/relationships" id="266" r:id="R1b92e6304e6f425a"/>
    <p:sldId xmlns:r="http://schemas.openxmlformats.org/officeDocument/2006/relationships" id="267" r:id="R9dd9e0e739344ad8"/>
    <p:sldId xmlns:r="http://schemas.openxmlformats.org/officeDocument/2006/relationships" id="268" r:id="R3cc93ddc44e64c36"/>
    <p:sldId xmlns:r="http://schemas.openxmlformats.org/officeDocument/2006/relationships" id="269" r:id="R4b4de624e0e9496a"/>
    <p:sldId xmlns:r="http://schemas.openxmlformats.org/officeDocument/2006/relationships" id="270" r:id="Rb306bf176ee6441e"/>
    <p:sldId xmlns:r="http://schemas.openxmlformats.org/officeDocument/2006/relationships" id="271" r:id="Rc38a6beaf16045e2"/>
    <p:sldId xmlns:r="http://schemas.openxmlformats.org/officeDocument/2006/relationships" id="272" r:id="R54b219a519ff4efe"/>
    <p:sldId xmlns:r="http://schemas.openxmlformats.org/officeDocument/2006/relationships" id="273" r:id="R06be72279ffa44b2"/>
    <p:sldId xmlns:r="http://schemas.openxmlformats.org/officeDocument/2006/relationships" id="274" r:id="R9524b81005364dac"/>
    <p:sldId xmlns:r="http://schemas.openxmlformats.org/officeDocument/2006/relationships" id="275" r:id="R01dfc30ac65a4c22"/>
    <p:sldId xmlns:r="http://schemas.openxmlformats.org/officeDocument/2006/relationships" id="276" r:id="R786f21d726e947c6"/>
    <p:sldId xmlns:r="http://schemas.openxmlformats.org/officeDocument/2006/relationships" id="277" r:id="R89f0bcc75b3546ac"/>
    <p:sldId xmlns:r="http://schemas.openxmlformats.org/officeDocument/2006/relationships" id="278" r:id="R8b38227666824adf"/>
    <p:sldId xmlns:r="http://schemas.openxmlformats.org/officeDocument/2006/relationships" id="279" r:id="R61c99cb1d44248c0"/>
    <p:sldId xmlns:r="http://schemas.openxmlformats.org/officeDocument/2006/relationships" id="280" r:id="R957d3116b490489e"/>
    <p:sldId xmlns:r="http://schemas.openxmlformats.org/officeDocument/2006/relationships" id="281" r:id="R051c42106ad44872"/>
    <p:sldId xmlns:r="http://schemas.openxmlformats.org/officeDocument/2006/relationships" id="282" r:id="Rad22f3081e0648ad"/>
    <p:sldId xmlns:r="http://schemas.openxmlformats.org/officeDocument/2006/relationships" id="283" r:id="R2bc21c755a704fcf"/>
    <p:sldId xmlns:r="http://schemas.openxmlformats.org/officeDocument/2006/relationships" id="284" r:id="R74d1e6bf6f184133"/>
    <p:sldId xmlns:r="http://schemas.openxmlformats.org/officeDocument/2006/relationships" id="285" r:id="R4a0213b926a641f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549c942d92c49e3" /><Relationship Type="http://schemas.openxmlformats.org/officeDocument/2006/relationships/slideMaster" Target="/ppt/slideMasters/slideMaster1.xml" Id="Rc179cc7b57d341c3" /><Relationship Type="http://schemas.openxmlformats.org/officeDocument/2006/relationships/notesMaster" Target="/ppt/notesMasters/notesMaster1.xml" Id="R63696601afb14b0c" /><Relationship Type="http://schemas.openxmlformats.org/officeDocument/2006/relationships/presProps" Target="/ppt/presProps.xml" Id="Re55c7f85bee446dd" /><Relationship Type="http://schemas.openxmlformats.org/officeDocument/2006/relationships/tableStyles" Target="/ppt/tableStyles.xml" Id="R7e124e8991da4e9f" /><Relationship Type="http://schemas.openxmlformats.org/officeDocument/2006/relationships/slide" Target="/ppt/slides/slide1.xml" Id="R6d4397b71be34cb8" /><Relationship Type="http://schemas.openxmlformats.org/officeDocument/2006/relationships/slide" Target="/ppt/slides/slide2.xml" Id="R7f98bc0e41a44a84" /><Relationship Type="http://schemas.openxmlformats.org/officeDocument/2006/relationships/slide" Target="/ppt/slides/slide3.xml" Id="R1a57165d7bf744fe" /><Relationship Type="http://schemas.openxmlformats.org/officeDocument/2006/relationships/slide" Target="/ppt/slides/slide4.xml" Id="R188d8dd1ee494aa9" /><Relationship Type="http://schemas.openxmlformats.org/officeDocument/2006/relationships/slide" Target="/ppt/slides/slide5.xml" Id="Rf0a980a1a8bf433b" /><Relationship Type="http://schemas.openxmlformats.org/officeDocument/2006/relationships/slide" Target="/ppt/slides/slide6.xml" Id="Rbcd44dc10a9f4cbc" /><Relationship Type="http://schemas.openxmlformats.org/officeDocument/2006/relationships/slide" Target="/ppt/slides/slide7.xml" Id="R3c212b2e818d4795" /><Relationship Type="http://schemas.openxmlformats.org/officeDocument/2006/relationships/slide" Target="/ppt/slides/slide8.xml" Id="R18c5740f2b124de4" /><Relationship Type="http://schemas.openxmlformats.org/officeDocument/2006/relationships/slide" Target="/ppt/slides/slide9.xml" Id="Re01b72a10a274d17" /><Relationship Type="http://schemas.openxmlformats.org/officeDocument/2006/relationships/slide" Target="/ppt/slides/slide10.xml" Id="R98e1060db0824006" /><Relationship Type="http://schemas.openxmlformats.org/officeDocument/2006/relationships/slide" Target="/ppt/slides/slide11.xml" Id="R1b92e6304e6f425a" /><Relationship Type="http://schemas.openxmlformats.org/officeDocument/2006/relationships/slide" Target="/ppt/slides/slide12.xml" Id="R9dd9e0e739344ad8" /><Relationship Type="http://schemas.openxmlformats.org/officeDocument/2006/relationships/slide" Target="/ppt/slides/slide13.xml" Id="R3cc93ddc44e64c36" /><Relationship Type="http://schemas.openxmlformats.org/officeDocument/2006/relationships/slide" Target="/ppt/slides/slide14.xml" Id="R4b4de624e0e9496a" /><Relationship Type="http://schemas.openxmlformats.org/officeDocument/2006/relationships/slide" Target="/ppt/slides/slide15.xml" Id="Rb306bf176ee6441e" /><Relationship Type="http://schemas.openxmlformats.org/officeDocument/2006/relationships/slide" Target="/ppt/slides/slide16.xml" Id="Rc38a6beaf16045e2" /><Relationship Type="http://schemas.openxmlformats.org/officeDocument/2006/relationships/slide" Target="/ppt/slides/slide17.xml" Id="R54b219a519ff4efe" /><Relationship Type="http://schemas.openxmlformats.org/officeDocument/2006/relationships/slide" Target="/ppt/slides/slide18.xml" Id="R06be72279ffa44b2" /><Relationship Type="http://schemas.openxmlformats.org/officeDocument/2006/relationships/slide" Target="/ppt/slides/slide19.xml" Id="R9524b81005364dac" /><Relationship Type="http://schemas.openxmlformats.org/officeDocument/2006/relationships/slide" Target="/ppt/slides/slide20.xml" Id="R01dfc30ac65a4c22" /><Relationship Type="http://schemas.openxmlformats.org/officeDocument/2006/relationships/slide" Target="/ppt/slides/slide21.xml" Id="R786f21d726e947c6" /><Relationship Type="http://schemas.openxmlformats.org/officeDocument/2006/relationships/slide" Target="/ppt/slides/slide22.xml" Id="R89f0bcc75b3546ac" /><Relationship Type="http://schemas.openxmlformats.org/officeDocument/2006/relationships/slide" Target="/ppt/slides/slide23.xml" Id="R8b38227666824adf" /><Relationship Type="http://schemas.openxmlformats.org/officeDocument/2006/relationships/slide" Target="/ppt/slides/slide24.xml" Id="R61c99cb1d44248c0" /><Relationship Type="http://schemas.openxmlformats.org/officeDocument/2006/relationships/slide" Target="/ppt/slides/slide25.xml" Id="R957d3116b490489e" /><Relationship Type="http://schemas.openxmlformats.org/officeDocument/2006/relationships/slide" Target="/ppt/slides/slide26.xml" Id="R051c42106ad44872" /><Relationship Type="http://schemas.openxmlformats.org/officeDocument/2006/relationships/slide" Target="/ppt/slides/slide27.xml" Id="Rad22f3081e0648ad" /><Relationship Type="http://schemas.openxmlformats.org/officeDocument/2006/relationships/slide" Target="/ppt/slides/slide28.xml" Id="R2bc21c755a704fcf" /><Relationship Type="http://schemas.openxmlformats.org/officeDocument/2006/relationships/slide" Target="/ppt/slides/slide29.xml" Id="R74d1e6bf6f184133" /><Relationship Type="http://schemas.openxmlformats.org/officeDocument/2006/relationships/slide" Target="/ppt/slides/slide30.xml" Id="R4a0213b926a641f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a9db345657d475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34f73cf8d3949a0" /><Relationship Type="http://schemas.openxmlformats.org/officeDocument/2006/relationships/notesMaster" Target="/ppt/notesMasters/notesMaster1.xml" Id="R64d9a5c5ebd244d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ee678a9cc6c4f1f" /><Relationship Type="http://schemas.openxmlformats.org/officeDocument/2006/relationships/notesMaster" Target="/ppt/notesMasters/notesMaster1.xml" Id="Raa7b4d2e169842b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4f612b6f5a142db" /><Relationship Type="http://schemas.openxmlformats.org/officeDocument/2006/relationships/notesMaster" Target="/ppt/notesMasters/notesMaster1.xml" Id="Rf3e20bc5fcd5474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fd573b4e8f84f09" /><Relationship Type="http://schemas.openxmlformats.org/officeDocument/2006/relationships/notesMaster" Target="/ppt/notesMasters/notesMaster1.xml" Id="Rc794cc94758647c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1cf791162424af8" /><Relationship Type="http://schemas.openxmlformats.org/officeDocument/2006/relationships/notesMaster" Target="/ppt/notesMasters/notesMaster1.xml" Id="R8223c37007fe414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f74bf8ccbb348fe" /><Relationship Type="http://schemas.openxmlformats.org/officeDocument/2006/relationships/notesMaster" Target="/ppt/notesMasters/notesMaster1.xml" Id="Rd5604a997d40436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7a81492eceb40cd" /><Relationship Type="http://schemas.openxmlformats.org/officeDocument/2006/relationships/notesMaster" Target="/ppt/notesMasters/notesMaster1.xml" Id="R1f13cf7a5e35457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54d3bc48b3543a8" /><Relationship Type="http://schemas.openxmlformats.org/officeDocument/2006/relationships/notesMaster" Target="/ppt/notesMasters/notesMaster1.xml" Id="Rb1c397c68de747b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350dabd8c8f4275" /><Relationship Type="http://schemas.openxmlformats.org/officeDocument/2006/relationships/notesMaster" Target="/ppt/notesMasters/notesMaster1.xml" Id="Rf3cddcb7659b400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d9cfffe0c08474d" /><Relationship Type="http://schemas.openxmlformats.org/officeDocument/2006/relationships/notesMaster" Target="/ppt/notesMasters/notesMaster1.xml" Id="R5d38f6d7790d46d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2eb177d161a41e7" /><Relationship Type="http://schemas.openxmlformats.org/officeDocument/2006/relationships/notesMaster" Target="/ppt/notesMasters/notesMaster1.xml" Id="R614bac17005d4cb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27f0f09b4784f49" /><Relationship Type="http://schemas.openxmlformats.org/officeDocument/2006/relationships/notesMaster" Target="/ppt/notesMasters/notesMaster1.xml" Id="R9bb75a34d45a49e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40902b28cdb4baa" /><Relationship Type="http://schemas.openxmlformats.org/officeDocument/2006/relationships/notesMaster" Target="/ppt/notesMasters/notesMaster1.xml" Id="Rfed7d3da00ec4dd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237cac1c3da4f94" /><Relationship Type="http://schemas.openxmlformats.org/officeDocument/2006/relationships/notesMaster" Target="/ppt/notesMasters/notesMaster1.xml" Id="Rd9d5ad113ab7486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e4563f86e7f4808" /><Relationship Type="http://schemas.openxmlformats.org/officeDocument/2006/relationships/notesMaster" Target="/ppt/notesMasters/notesMaster1.xml" Id="Rbe76135fbe3e417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f47f57a397b410d" /><Relationship Type="http://schemas.openxmlformats.org/officeDocument/2006/relationships/notesMaster" Target="/ppt/notesMasters/notesMaster1.xml" Id="R14582fa6fc8f4f9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a8561c5565643f0" /><Relationship Type="http://schemas.openxmlformats.org/officeDocument/2006/relationships/notesMaster" Target="/ppt/notesMasters/notesMaster1.xml" Id="R481cf5d704654bc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b84752b8d474d4d" /><Relationship Type="http://schemas.openxmlformats.org/officeDocument/2006/relationships/notesMaster" Target="/ppt/notesMasters/notesMaster1.xml" Id="R732ac51b78014ad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1d96f7c51744d9d" /><Relationship Type="http://schemas.openxmlformats.org/officeDocument/2006/relationships/notesMaster" Target="/ppt/notesMasters/notesMaster1.xml" Id="Rc3bbf53cd1a0403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882847bd0894d95" /><Relationship Type="http://schemas.openxmlformats.org/officeDocument/2006/relationships/notesMaster" Target="/ppt/notesMasters/notesMaster1.xml" Id="R4d12b9d1905e4a4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48093e0f345479c" /><Relationship Type="http://schemas.openxmlformats.org/officeDocument/2006/relationships/notesMaster" Target="/ppt/notesMasters/notesMaster1.xml" Id="R2274c0ccb0264955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3fd51a0f31841e7" /><Relationship Type="http://schemas.openxmlformats.org/officeDocument/2006/relationships/notesMaster" Target="/ppt/notesMasters/notesMaster1.xml" Id="Rcfed0124e2644c3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e7725f1f2324238" /><Relationship Type="http://schemas.openxmlformats.org/officeDocument/2006/relationships/notesMaster" Target="/ppt/notesMasters/notesMaster1.xml" Id="R245e734f63a7476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17379a154c34262" /><Relationship Type="http://schemas.openxmlformats.org/officeDocument/2006/relationships/notesMaster" Target="/ppt/notesMasters/notesMaster1.xml" Id="R8d154bde2cab4a0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9c15c02e7b524bc0" /><Relationship Type="http://schemas.openxmlformats.org/officeDocument/2006/relationships/notesMaster" Target="/ppt/notesMasters/notesMaster1.xml" Id="Rf9f7b88baaf5456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7039f0d68e414418" /><Relationship Type="http://schemas.openxmlformats.org/officeDocument/2006/relationships/notesMaster" Target="/ppt/notesMasters/notesMaster1.xml" Id="Rc5b34e286c27440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77f6ebb23304836" /><Relationship Type="http://schemas.openxmlformats.org/officeDocument/2006/relationships/notesMaster" Target="/ppt/notesMasters/notesMaster1.xml" Id="Rb47b241c4fa0491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b089b08612904c41" /><Relationship Type="http://schemas.openxmlformats.org/officeDocument/2006/relationships/notesMaster" Target="/ppt/notesMasters/notesMaster1.xml" Id="R7e72e50643514da3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3cbf607651d24d58" /><Relationship Type="http://schemas.openxmlformats.org/officeDocument/2006/relationships/notesMaster" Target="/ppt/notesMasters/notesMaster1.xml" Id="R4bc882f86c174e5d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ff210d0704c74a85" /><Relationship Type="http://schemas.openxmlformats.org/officeDocument/2006/relationships/notesMaster" Target="/ppt/notesMasters/notesMaster1.xml" Id="Rc96b0a56f753494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经济 的“政策评价与经济论证”学习单元。本套课件共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2·最低工资与劳动市场；用于知识范围与设问结构校准，题目身份为DSE原创模考题，不冒充历届真题（访问日期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2·最低工资与劳动市场；用于知识范围与设问结构校准，题目身份为DSE原创模考题，不冒充历届真题（访问日期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讲稿】明确告诉学生：本单元只训练“政策评价与经济论证”。先解释知识范围，再用一句话建立核心判断，最后示范标准方法。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【互动提问】请用自己的话复述“评价不是列优缺点，而是给条件化判断”，并举一个会触发“结论与前文分析脱节”的错误例子。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2·最低工资与劳动市场；用于知识范围与设问结构校准，题目身份为DSE原创模考题，不冒充历届真题（访问日期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Q1：在竞争性低薪劳工市场，法定最低工资由每小时 HK$41 上调至 HK$44，且新水平高于均衡工资。其他因素不变，最可能出现： 选项为 A.劳动需求曲线必右移，就业必增加；B.劳动供应量减少并出现劳工短缺；C.劳动需求量减少、劳动供应量增加，形成超额劳动供应；幅度取决于供求弹性；D.企业劳动成本下降，产品供给增加。讲解时强调：评价不是列优缺点，而是给条件化判断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【预期回答】学生能说出“界定—机制—证据—反方—结论”中的起始动作，并避开“结论与前文分析脱节”。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2·最低工资与劳动市场；用于知识范围与设问结构校准，题目身份为DSE原创模考题，不冒充历届真题（访问日期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界定—机制—证据—反方—结论”，最后给出正确结论“劳动需求量减少、劳动供应量增加，形成超额劳动供应；幅度取决于供求弹性”。完整解析：具约束力的最低工资把工资定在均衡以上；企业沿劳动需求曲线减少雇用，劳动者沿劳动供应曲线增加求职，形成超额供应。实际幅度取决于弹性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2·最低工资与劳动市场；用于知识范围与设问结构校准，题目身份为DSE原创模考题，不冒充历届真题（访问日期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Economics 2012-2024、2022 综合卷、适用届别 Sample Paper、Practice Paper 与评分资料｜Paper 2·最低工资与劳动市场。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【预期回答】学生能把失分归入“结论与前文分析脱节”或更精确的个人错因，并写出可执行检查动作。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2·最低工资与劳动市场；用于知识范围与设问结构校准，题目身份为DSE原创模考题，不冒充历届真题（访问日期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讲稿】逐项解释“政策评价与经济论证”中的专有名词、符号、对象和单位。特别强调：结论与前文分析脱节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2·最低工资与劳动市场；用于知识范围与设问结构校准，题目身份为DSE原创模考题，不冒充历届真题（访问日期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讲稿】用“条件—表示—方法—核验”重建本知识点。示范时逐步引用：界定—机制—证据—反方—结论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2·最低工资与劳动市场；用于知识范围与设问结构校准，题目身份为DSE原创模考题，不冒充历届真题（访问日期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讲稿】带学生逐句读取任务，不先求答案。要求指出材料中的有效条件，再按“界定—机制—证据—反方—结论”作答。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2·材料与持份者；用于知识范围与设问结构校准，题目身份为DSE原创模考题，不冒充历届真题（访问日期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2·补贴政策净效益；用于知识范围与设问结构校准，题目身份为DSE原创模考题，不冒充历届真题（访问日期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讲稿】先展示错误路径，再用解析链复原第一失分点。禁止只说“粗心”；必须落到“结论与前文分析脱节”或更精确的动作。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2·材料与持份者；用于知识范围与设问结构校准，题目身份为DSE原创模考题，不冒充历届真题（访问日期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2·补贴政策净效益；用于知识范围与设问结构校准，题目身份为DSE原创模考题，不冒充历届真题（访问日期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Q11：某论述题资料只能证明第 2 项政策后产出与就业同时上升。最合适的结论是： 选项为 A.政策已被完全证明是唯一原因；B.资料完全没有任何价值；C.资料支持同时变化；若要断定政策导致结果，还需排除其他同期因素并说明传导机制；D.只要两个指标同向便可省略理论。讲解时强调：评价不是列优缺点，而是给条件化判断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【预期回答】学生能说出“界定—机制—证据—反方—结论”中的起始动作，并避开“结论与前文分析脱节”。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2·证据边界；用于知识范围与设问结构校准，题目身份为DSE原创模考题，不冒充历届真题（访问日期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界定—机制—证据—反方—结论”，最后给出正确结论“资料支持同时变化；若要断定政策导致结果，还需排除其他同期因素并说明传导机制”。完整解析：答案既不应过度推断，也不应否定资料；应写出现有证据支持到哪里，以及因果所需的额外机制和控制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2·证据边界；用于知识范围与设问结构校准，题目身份为DSE原创模考题，不冒充历届真题（访问日期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Economics 2012-2024、2022 综合卷、适用届别 Sample Paper、Practice Paper 与评分资料｜Paper 2·证据边界。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【预期回答】学生能把失分归入“结论与前文分析脱节”或更精确的个人错因，并写出可执行检查动作。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2·证据边界；用于知识范围与设问结构校准，题目身份为DSE原创模考题，不冒充历届真题（访问日期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讲稿】逐项解释“政策评价与经济论证”中的专有名词、符号、对象和单位。特别强调：结论与前文分析脱节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2·证据边界；用于知识范围与设问结构校准，题目身份为DSE原创模考题，不冒充历届真题（访问日期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讲稿】用“条件—表示—方法—核验”重建本知识点。示范时逐步引用：界定—机制—证据—反方—结论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2·证据边界；用于知识范围与设问结构校准，题目身份为DSE原创模考题，不冒充历届真题（访问日期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讲稿】带学生逐句读取任务，不先求答案。要求指出材料中的有效条件，再按“界定—机制—证据—反方—结论”作答。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2·补贴政策净效益；用于知识范围与设问结构校准，题目身份为DSE原创模考题，不冒充历届真题（访问日期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2·材料评价与条件化结论；用于知识范围与设问结构校准，题目身份为DSE原创模考题，不冒充历届真题（访问日期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讲稿】先展示错误路径，再用解析链复原第一失分点。禁止只说“粗心”；必须落到“结论与前文分析脱节”或更精确的动作。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2·补贴政策净效益；用于知识范围与设问结构校准，题目身份为DSE原创模考题，不冒充历届真题（访问日期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2·材料评价与条件化结论；用于知识范围与设问结构校准，题目身份为DSE原创模考题，不冒充历届真题（访问日期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Q21：政府在经济衰退期启动第 4 项公共交通基建；工程短期增加政府购买，落成后可降低企业运输时间。其他因素不变，较合理的分析是： 选项为 A.短期总需求必减少，长期生产能力必不变；B.短期总需求增加；若项目确实提高生产力，长期生产能力亦可能上升；C.短期只影响长期总供给，政府购买不属于总需求；D.任何基建都保证社会净收益为正，无须比较机会成本。讲解时强调：评价不是列优缺点，而是给条件化判断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【预期回答】学生能说出“界定—机制—证据—反方—结论”中的起始动作，并避开“结论与前文分析脱节”。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2·财政政策短期与长期；用于知识范围与设问结构校准，题目身份为DSE原创模考题，不冒充历届真题（访问日期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界定—机制—证据—反方—结论”，最后给出正确结论“短期总需求增加；若项目确实提高生产力，长期生产能力亦可能上升”。完整解析：施工期政府购买直接进入总需求；落成后的运输效率若提高全要素生产力，可扩张长期生产能力。净效益仍须比较资源机会成本、时滞和项目成效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2·财政政策短期与长期；用于知识范围与设问结构校准，题目身份为DSE原创模考题，不冒充历届真题（访问日期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Economics 2012-2024、2022 综合卷、适用届别 Sample Paper、Practice Paper 与评分资料｜Paper 2·财政政策短期与长期。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【预期回答】学生能把失分归入“结论与前文分析脱节”或更精确的个人错因，并写出可执行检查动作。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2·财政政策短期与长期；用于知识范围与设问结构校准，题目身份为DSE原创模考题，不冒充历届真题（访问日期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讲稿】逐项解释“政策评价与经济论证”中的专有名词、符号、对象和单位。特别强调：结论与前文分析脱节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2·财政政策短期与长期；用于知识范围与设问结构校准，题目身份为DSE原创模考题，不冒充历届真题（访问日期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讲稿】用“条件—表示—方法—核验”重建本知识点。示范时逐步引用：界定—机制—证据—反方—结论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2·财政政策短期与长期；用于知识范围与设问结构校准，题目身份为DSE原创模考题，不冒充历届真题（访问日期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讲稿】带学生逐句读取任务，不先求答案。要求指出材料中的有效条件，再按“界定—机制—证据—反方—结论”作答。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2·材料评价与条件化结论；用于知识范围与设问结构校准，题目身份为DSE原创模考题，不冒充历届真题（访问日期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2·材料与持份者；用于知识范围与设问结构校准，题目身份为DSE原创模考题，不冒充历届真题（访问日期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讲稿】先展示错误路径，再用解析链复原第一失分点。禁止只说“粗心”；必须落到“结论与前文分析脱节”或更精确的动作。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2·材料评价与条件化结论；用于知识范围与设问结构校准，题目身份为DSE原创模考题，不冒充历届真题（访问日期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2·材料与持份者；用于知识范围与设问结构校准，题目身份为DSE原创模考题，不冒充历届真题（访问日期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8d7da9d625f4c5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a7333be17fa4cb5" /><Relationship Type="http://schemas.openxmlformats.org/officeDocument/2006/relationships/slideLayout" Target="/ppt/slideLayouts/slideLayout1.xml" Id="R5944872f8801433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944872f8801433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cbcc8c38844869" /><Relationship Type="http://schemas.openxmlformats.org/officeDocument/2006/relationships/image" Target="/ppt/media/image.png" Id="Rcf5a5a06791d4605" /><Relationship Type="http://schemas.openxmlformats.org/officeDocument/2006/relationships/notesSlide" Target="/ppt/notesSlides/notesSlide1.xml" Id="Rb4cc5b8fd32f43b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e492a3a95e496e" /><Relationship Type="http://schemas.openxmlformats.org/officeDocument/2006/relationships/image" Target="/ppt/media/image2.png" Id="R785a3098db004b32" /><Relationship Type="http://schemas.openxmlformats.org/officeDocument/2006/relationships/notesSlide" Target="/ppt/notesSlides/notesSlide2.xml" Id="Rdff3d0290e754b5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c2be2d8dbe45f7" /><Relationship Type="http://schemas.openxmlformats.org/officeDocument/2006/relationships/image" Target="/ppt/media/image3.png" Id="R693f91998d304a4a" /><Relationship Type="http://schemas.openxmlformats.org/officeDocument/2006/relationships/notesSlide" Target="/ppt/notesSlides/notesSlide3.xml" Id="R0bbafb36b518418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041cc5c04749f8" /><Relationship Type="http://schemas.openxmlformats.org/officeDocument/2006/relationships/image" Target="/ppt/media/image4.png" Id="R4fcdc6d60b464a09" /><Relationship Type="http://schemas.openxmlformats.org/officeDocument/2006/relationships/notesSlide" Target="/ppt/notesSlides/notesSlide4.xml" Id="Rbc9148467a544a3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a7c2962a794626" /><Relationship Type="http://schemas.openxmlformats.org/officeDocument/2006/relationships/image" Target="/ppt/media/image5.png" Id="R2e0aaf21e26647b5" /><Relationship Type="http://schemas.openxmlformats.org/officeDocument/2006/relationships/notesSlide" Target="/ppt/notesSlides/notesSlide5.xml" Id="R4007a3aa1ec044c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5f53e890d94352" /><Relationship Type="http://schemas.openxmlformats.org/officeDocument/2006/relationships/image" Target="/ppt/media/image6.png" Id="R082193519c654bc1" /><Relationship Type="http://schemas.openxmlformats.org/officeDocument/2006/relationships/notesSlide" Target="/ppt/notesSlides/notesSlide6.xml" Id="Rb0e77cafbf23484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7549f89a334ef1" /><Relationship Type="http://schemas.openxmlformats.org/officeDocument/2006/relationships/image" Target="/ppt/media/image7.png" Id="R3989325e8de24716" /><Relationship Type="http://schemas.openxmlformats.org/officeDocument/2006/relationships/notesSlide" Target="/ppt/notesSlides/notesSlide7.xml" Id="Rad37c86b2f46465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f7a76c50244cb2" /><Relationship Type="http://schemas.openxmlformats.org/officeDocument/2006/relationships/image" Target="/ppt/media/image8.png" Id="R66d0b122fecc49ab" /><Relationship Type="http://schemas.openxmlformats.org/officeDocument/2006/relationships/notesSlide" Target="/ppt/notesSlides/notesSlide8.xml" Id="R5fb0957fc94b4c3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ebfd4083ea44f9" /><Relationship Type="http://schemas.openxmlformats.org/officeDocument/2006/relationships/image" Target="/ppt/media/image9.png" Id="R7c0264805795467b" /><Relationship Type="http://schemas.openxmlformats.org/officeDocument/2006/relationships/notesSlide" Target="/ppt/notesSlides/notesSlide9.xml" Id="R7ceb0f3bf08c401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5275ecd7f14b26" /><Relationship Type="http://schemas.openxmlformats.org/officeDocument/2006/relationships/image" Target="/ppt/media/image10.png" Id="R8ac837791c1e474a" /><Relationship Type="http://schemas.openxmlformats.org/officeDocument/2006/relationships/notesSlide" Target="/ppt/notesSlides/notesSlide10.xml" Id="R70bbb1ad48d646a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0c08392a404116" /><Relationship Type="http://schemas.openxmlformats.org/officeDocument/2006/relationships/image" Target="/ppt/media/image11.png" Id="Rd97300ab95fe4fdb" /><Relationship Type="http://schemas.openxmlformats.org/officeDocument/2006/relationships/notesSlide" Target="/ppt/notesSlides/notesSlide11.xml" Id="R6c60cddf91c948a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9faf37111f4c0c" /><Relationship Type="http://schemas.openxmlformats.org/officeDocument/2006/relationships/image" Target="/ppt/media/image12.png" Id="Rfc74ed171b164ee1" /><Relationship Type="http://schemas.openxmlformats.org/officeDocument/2006/relationships/notesSlide" Target="/ppt/notesSlides/notesSlide12.xml" Id="R59cbf9db8498478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323416021c49c0" /><Relationship Type="http://schemas.openxmlformats.org/officeDocument/2006/relationships/image" Target="/ppt/media/image13.png" Id="Ree573dfd223747f5" /><Relationship Type="http://schemas.openxmlformats.org/officeDocument/2006/relationships/notesSlide" Target="/ppt/notesSlides/notesSlide13.xml" Id="R2c84e54ca1a0437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b58d6370f24268" /><Relationship Type="http://schemas.openxmlformats.org/officeDocument/2006/relationships/image" Target="/ppt/media/image14.png" Id="Rf051a383418140a6" /><Relationship Type="http://schemas.openxmlformats.org/officeDocument/2006/relationships/notesSlide" Target="/ppt/notesSlides/notesSlide14.xml" Id="R321513e6f02140e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85fd74fe894119" /><Relationship Type="http://schemas.openxmlformats.org/officeDocument/2006/relationships/image" Target="/ppt/media/image15.png" Id="R3f98319a53774918" /><Relationship Type="http://schemas.openxmlformats.org/officeDocument/2006/relationships/notesSlide" Target="/ppt/notesSlides/notesSlide15.xml" Id="R72a3b97b4b1a4b1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de4ccdf9a141eb" /><Relationship Type="http://schemas.openxmlformats.org/officeDocument/2006/relationships/image" Target="/ppt/media/image16.png" Id="Rff88d70616ed41e0" /><Relationship Type="http://schemas.openxmlformats.org/officeDocument/2006/relationships/notesSlide" Target="/ppt/notesSlides/notesSlide16.xml" Id="Rd113d27f9bb741e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faf5ffbcfb46dd" /><Relationship Type="http://schemas.openxmlformats.org/officeDocument/2006/relationships/image" Target="/ppt/media/image17.png" Id="Rf56d78b6c78a4b04" /><Relationship Type="http://schemas.openxmlformats.org/officeDocument/2006/relationships/notesSlide" Target="/ppt/notesSlides/notesSlide17.xml" Id="R7c3f77912bad4d0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895a5d081c4aa6" /><Relationship Type="http://schemas.openxmlformats.org/officeDocument/2006/relationships/image" Target="/ppt/media/image18.png" Id="Rc2c17013b9024116" /><Relationship Type="http://schemas.openxmlformats.org/officeDocument/2006/relationships/notesSlide" Target="/ppt/notesSlides/notesSlide18.xml" Id="Rd1a57ad462704e9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e60bcb2cbd4518" /><Relationship Type="http://schemas.openxmlformats.org/officeDocument/2006/relationships/image" Target="/ppt/media/image19.png" Id="R20f6279457904c48" /><Relationship Type="http://schemas.openxmlformats.org/officeDocument/2006/relationships/notesSlide" Target="/ppt/notesSlides/notesSlide19.xml" Id="Rf65bbc240fab4e6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d02feefbee4d56" /><Relationship Type="http://schemas.openxmlformats.org/officeDocument/2006/relationships/image" Target="/ppt/media/image20.png" Id="R531dce83c77641a3" /><Relationship Type="http://schemas.openxmlformats.org/officeDocument/2006/relationships/notesSlide" Target="/ppt/notesSlides/notesSlide20.xml" Id="Ra23a47fa7028432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1710a8aa934dca" /><Relationship Type="http://schemas.openxmlformats.org/officeDocument/2006/relationships/image" Target="/ppt/media/image21.png" Id="Rb116f785879a4f4e" /><Relationship Type="http://schemas.openxmlformats.org/officeDocument/2006/relationships/notesSlide" Target="/ppt/notesSlides/notesSlide21.xml" Id="R03778110f83f4a5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bf6c421b00404b" /><Relationship Type="http://schemas.openxmlformats.org/officeDocument/2006/relationships/image" Target="/ppt/media/image22.png" Id="Rded2a7ae335044c0" /><Relationship Type="http://schemas.openxmlformats.org/officeDocument/2006/relationships/notesSlide" Target="/ppt/notesSlides/notesSlide22.xml" Id="R4052a18f1a3847ae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0019b4248f46a3" /><Relationship Type="http://schemas.openxmlformats.org/officeDocument/2006/relationships/image" Target="/ppt/media/image23.png" Id="R109befcef8224d09" /><Relationship Type="http://schemas.openxmlformats.org/officeDocument/2006/relationships/notesSlide" Target="/ppt/notesSlides/notesSlide23.xml" Id="Rc5274dc8fcb5426a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c7d828983c4159" /><Relationship Type="http://schemas.openxmlformats.org/officeDocument/2006/relationships/image" Target="/ppt/media/image24.png" Id="R52cbf831b9d24509" /><Relationship Type="http://schemas.openxmlformats.org/officeDocument/2006/relationships/notesSlide" Target="/ppt/notesSlides/notesSlide24.xml" Id="R83c1cfcf0920442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94d132ec6c43ec" /><Relationship Type="http://schemas.openxmlformats.org/officeDocument/2006/relationships/image" Target="/ppt/media/image25.png" Id="Re43d3666d24f405b" /><Relationship Type="http://schemas.openxmlformats.org/officeDocument/2006/relationships/notesSlide" Target="/ppt/notesSlides/notesSlide25.xml" Id="R826292fa7d9c4f7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fddfadb96547e5" /><Relationship Type="http://schemas.openxmlformats.org/officeDocument/2006/relationships/image" Target="/ppt/media/image26.png" Id="Rf7f8f9bcdfe74834" /><Relationship Type="http://schemas.openxmlformats.org/officeDocument/2006/relationships/notesSlide" Target="/ppt/notesSlides/notesSlide26.xml" Id="Rad5d60b2da3549a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86aece9e484868" /><Relationship Type="http://schemas.openxmlformats.org/officeDocument/2006/relationships/image" Target="/ppt/media/image27.png" Id="Rcbeeb3eb2fdb41c3" /><Relationship Type="http://schemas.openxmlformats.org/officeDocument/2006/relationships/notesSlide" Target="/ppt/notesSlides/notesSlide27.xml" Id="R24b4804abe9742e0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c5c9cb11ed47d4" /><Relationship Type="http://schemas.openxmlformats.org/officeDocument/2006/relationships/image" Target="/ppt/media/image28.png" Id="R159a176eb7d145be" /><Relationship Type="http://schemas.openxmlformats.org/officeDocument/2006/relationships/notesSlide" Target="/ppt/notesSlides/notesSlide28.xml" Id="Re6e2311ac5964cbe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a9153cb886423d" /><Relationship Type="http://schemas.openxmlformats.org/officeDocument/2006/relationships/image" Target="/ppt/media/image29.png" Id="R4becd6ab4d5a4488" /><Relationship Type="http://schemas.openxmlformats.org/officeDocument/2006/relationships/notesSlide" Target="/ppt/notesSlides/notesSlide29.xml" Id="R3ecfa1febac240cf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d0c62ae27a4f27" /><Relationship Type="http://schemas.openxmlformats.org/officeDocument/2006/relationships/image" Target="/ppt/media/image30.png" Id="Rb422dcd2f958498f" /><Relationship Type="http://schemas.openxmlformats.org/officeDocument/2006/relationships/notesSlide" Target="/ppt/notesSlides/notesSlide30.xml" Id="R0b31faa2e2374e9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BE087E-47F9-40E0-B6FB-66C43A547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A29124-4FD2-4AFC-8DC0-83A69FA33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152203-AC56-4672-B655-3B4CC3865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ECON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5909D7-007A-4245-BFBD-68671CE89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政策评价与经济论证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676111-07AA-4031-AD7B-ED1838FD4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多角度、条件、短长期与利益相关者。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95310B-D779-4A36-9127-3491EDF28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2BECBD-5AAB-4D25-8619-96E7EDEE3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416BAB-356C-4570-916E-76321353B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9D423D-665F-49EB-BDA2-077A8407F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5a5a06791d460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313999-9E46-4D7E-AB78-715C28512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0C35B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0C35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053FD4-D5BD-4DE0-8690-3CA8DA07F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CCAC67-6D01-4FB2-9DCE-697534FCA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991FFE-1C46-42F7-8C05-F292E2F12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234FF8-B486-4F36-A8D5-55FCB81DC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E2F872-AC60-4679-99AF-F6AA92C63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1E16C2-FC4A-44E7-AA56-BA492AC3F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434531-D7B6-4B52-993F-B7AB82ABE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政策评价与经济论证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F5C866-65B8-460D-8B1D-0E3C0D009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27487768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AB78744-A8A9-49FC-B892-D4A9A9A68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5D82E4-FF93-495F-A256-F4648F5DE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5a3098db004b3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B654D5-4A96-4E2C-96F1-FCE4429C9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EE4930-02B9-4591-BF5C-05771DD04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4F088C-822D-40AF-ADE3-6313C562B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F7F5EF-1E20-4C22-BE09-21427BA73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AD2DFA-4577-4AD6-9536-9F790212E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76B0B1-A831-4427-B4A7-9BC59DBD6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681B15-8B69-4924-B042-FA645F3E9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16ECE1-D0EA-4E64-B962-2A97066DD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0C35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0C35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6EEE5C-4150-4E27-B018-05E99CBFE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CD2D7C-4A3E-4297-9F9D-8040E8E9C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2CF212-07A8-430E-B5CD-5F0576F78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E9907F-F9FC-4279-B519-3081EC859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048FF2-0D76-4CC8-BC7C-A04C21E0F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0C35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0C35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FAA822-07AF-48CA-B81F-40F44EA20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FB3D49-FDAD-4DB9-8277-C72F7DF5F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E9F808-373E-4AAE-9C42-1BA9DB7C8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96FCE0-5539-4E6C-BDE7-3FF79DB54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成功标准｜评价不是列优缺点，而是给条件化判断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12B575-376F-45D8-88D4-30AAFE4A0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AAF8BC-C730-41D5-AC28-E63F9FBA4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政策评价与经济论证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DE97AF6-835D-4F49-B516-03BD36F53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65509429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B9FC0E-C830-4B72-BF57-F8DD0E049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B27059-4BFD-408B-9DA9-BC0518F07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3f91998d304a4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406865-B95E-45DA-9A10-5E379AB37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政策评价与经济论证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78A9A9-5E8B-40D3-953F-D83CC064A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1B91A5-7801-4929-9F46-D9142BA23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A5507C-902B-4C69-9554-F5D84F165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3762A6-8E74-48FD-AB8A-2C6FE109A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评价不是列优缺点，而是给条件化判断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493BA3-09B8-4426-BA55-2E73EF706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边界提醒｜结论与前文分析脱节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E16095-0763-4A14-9A01-10782BA41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9B3DBC-2C4C-481D-B75A-E5B716985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3DCE57-4AF8-40CE-9EA4-6723F8656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多角度、条件、短长期与利益相关者。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CFB818-E096-4858-A503-385C88DCE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D0611D-5DEF-4A9E-B908-65530AEDE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D2887D-2240-409A-A060-E39A5653B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界定—机制—证据—反方—结论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1F73E5-CC2F-4064-BD95-2D5FB7361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Economics 2012-2024、2022 综合卷、适用届别 Sample Paper、Practice Paper 与评分资料｜Paper 2·最低工资与劳动市场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FDD000-DD16-4074-B001-254A246FF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F79355-7BD2-464D-8550-11B8203B4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9D7C44-676A-42BB-B420-44495B1C7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政策评价与经济论证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659396-A3B7-4693-A491-BA38131D1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31891903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8717C9-8824-427A-A5F2-200D65318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2A7F03-52AE-406E-B35B-4D4B4FE58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cdc6d60b464a0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593CFD-5EC1-4B1A-B5B3-2671EF442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1B72BE-A820-4179-B87F-45241F9D9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316C27-C35A-4BC3-AB60-BA8BF36F1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能解释“评价不是列优缺点，而是给条件化判断”，并识别一个反例或边界。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D882BB-B951-493A-B45B-A039508F9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29CDB7-5746-4B73-B6BF-0201BC0F4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09E000-F3CA-451A-BE0E-5595588E7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在竞争性低薪劳工市场，法定最低工资由每小时 HK$41 上调至 HK$44，且新水平高于均衡工资。其他因素不变，最可能出现：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1B41CF-ECFD-4F2C-BEBF-91FB66F20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高频错因：结论与前文分析脱节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B79E68-4BCE-4550-814D-003CBBD03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470573-1BE2-4DF2-8D39-C5233149E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56651E-EB5E-4C7E-9DAC-1ADCE4B5A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评价不是列优缺点，而是给条件化判断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99F14D-A3B9-4E1E-A289-34E860E50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339535-EDDD-4508-9C1A-F5B8A2413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7E0FEB-16BD-441D-AE88-57DF48DB1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政策评价与经济论证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D7A3F9-F0B0-4FFC-B945-A07D83BE4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79429774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B8D87A4-4861-43E2-BE36-AC98C532E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910CE5-5232-4E97-96DD-F1CAA0839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0aaf21e26647b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BF3547-897B-4F1F-BD7E-D49CEAAF4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3E5991-48D1-408B-9080-943D5504B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0999D6-9870-4651-A51D-A3562E95D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545C0D-47AA-4187-A0E3-A54B711A6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AAFF87-7E2F-4419-AEC5-BA55C697A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界定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4BFE63-4F08-49EF-B809-B83E71C44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64C1F8-6E3A-4AD1-B732-F405F8D8E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机制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EC0545-B4EC-4ADB-A92E-FFE405A51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2D6D57-05B8-43A1-8DFC-621378531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证据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859A18-8487-44A1-95D6-86BC2E0FC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75B9BE-723C-4F18-B83D-50AE9B547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反方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275798-E04E-47D1-A2E6-613F136C4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255E60-9A8E-4182-AACC-654F165E1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E6CFA5-E4EB-4CBE-ABDD-046D709F2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在竞争性低薪劳工市场，法定最低工资由每小时 HK$41 上调至 HK$44，且新水平高于均衡工资。其他因素不变，最可能出现：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A451C3-CD0D-4223-9161-E18127230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85B28F-C27D-4D18-8313-3827EE674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FB8056-AE61-4A16-A077-A19D565E2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26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正确结论：劳动需求量减少、劳动供应量增加，形成超额劳动供应；幅度取决于供求弹性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解析：具约束力的最低工资把工资定在均衡以上；企业沿劳动需求曲线减少雇用，劳动者沿劳动供应曲线增加求职，形成超额供应。实际幅度取决于弹性。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B917B3-DAFE-42B2-8E35-66C9BBEF2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8916EA-4BB2-4EAE-B0E8-0086F6296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E64693A-2107-48CC-B6DF-A1725B7AC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政策评价与经济论证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4868D22-E2F0-4B06-835F-8D562C9EC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00501228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DE53FC-A85A-4BD3-9106-DDA152B82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99E2C0-C4BE-4626-872B-9A281ED74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2193519c654bc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4D5A90-9686-4F43-93C0-BBDE370B1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49BF51-0F86-4716-BC8D-6A12D749A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CEA973-5318-4772-A91D-EAE7CBAAF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50AFA3-460D-4422-A25C-D01B3FEAB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8AC5EE-A3D7-4906-9047-1CB08F6AF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6FF65B-BB5D-4415-B6C7-C0EDD0D0B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9715DB-1291-4B56-BE9D-2B5F95A48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29DB3F-F8D9-45D4-BB6F-D9FDEF6E7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107912-6B0F-4A0A-B67C-0D64293B6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92B3EC-5BE5-445A-9DFD-31453BFE0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753C0E-6842-4084-9397-64E6D1624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FF7DC4-11CE-4B21-B277-7A955F020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0D4D6C-3E5B-4790-864D-9819049DF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结论与前文分析脱节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2632A9-30BD-42C4-B0E0-8DC159163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B36ED1-681E-4442-9565-04B194726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61261F-C7E4-4DC7-B0C3-63D0F3827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DE4DCA-202C-4343-8BD6-E825CCBF6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3945780-B524-4374-9195-D5236FA20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政策评价与经济论证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E03825E-B09D-4380-A16C-960B7123D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21219333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920444-898E-4D45-8DE7-098CD1155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1760EA-9B79-4A05-A1A4-441ECE12F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89325e8de2471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9ACE96-E935-43B5-8CF5-D157B0F6E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EBE9E4-2298-4233-B7FC-CB4EA8E52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D788C0-BD22-4771-9DA3-6865FC69F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E2E2E2-CCC1-455D-A50E-D657668D6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政策评价与经济论证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0E6DCE-96A6-4A9F-9233-00F94F89D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DEE865-398D-4057-8F4D-F94DA1952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0CEA84-42E6-49DA-9685-6B3DBCF47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评价不是列优缺点，而是给条件化判断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D62799-7B56-40B3-A312-A2373F98E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311CEA-7AA1-4C67-9BE6-E58A85D1F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EE573B-5A9C-4767-92EE-C3F9223D3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界定—机制—证据—反方—结论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23F252-7511-456C-8FCE-19C1AB137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4374FD-9B87-4A9E-9C4B-6CBC5D2C7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D05445-B693-48FA-B775-7ADB4A715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结论与前文分析脱节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3E0F77-A0B2-4CDA-96E0-5A0F69C3C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A7091E-A0E3-48DE-8C39-3D801EC80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BF2B25-8582-404D-A4AC-10E2E485F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政策评价与经济论证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D592C2-8A95-45C5-AA3D-E0D778951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27617369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036093-660B-4802-AADE-8CE161E5A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14D67A-5D44-46AF-91DC-ECBD88735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d0b122fecc49a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BC93B5-8F5D-4E59-A331-758272DDA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FE48CF-949B-44DD-B90F-764AFD5D8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4E5B62-7541-4F10-956E-B3FF6415F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ADB829-FA66-4FCB-98D5-986E9EE5A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在竞争性低薪劳工市场，法定最低工资由每小时 HK$41 上调至 HK$44，且新水平高于均衡工资。其他因素不变，最可能出现：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110AEE-A704-499D-BCDF-796816333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FE61DA-88FE-4790-93A1-1D582DFAF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242B0D-88C6-4A0A-9963-18253522F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评价不是列优缺点，而是给条件化判断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CAA262-09F4-49EE-BB54-E3DE1FAA5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C4D56D-E71B-470E-89CA-B369828A9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929FEF-19AB-4D34-9AE4-3039F34DA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界定—机制—证据—反方—结论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4D524F-6CC5-49DF-B11F-8C0A5E6F5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EDB8C4-639E-451F-9D60-4899C45B5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E838B1-1781-43DD-913E-9B55E4C0D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检查：结论与前文分析脱节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BF5FB1-020F-4E15-B150-DFF90D1F5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480759-A5B5-450A-9547-C51C3B32D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628D63-6D6B-450B-A098-B96184054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政策评价与经济论证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774D0F2-995F-4C32-B25E-942F1B81E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86417173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4BE7DD3-88C1-4E3D-A105-CA306353F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574018-8DB5-46DE-B6EF-AD84748F4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0264805795467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E57777-120A-4DF6-9EE3-753DD5DE0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38EE29-E845-4A8A-B704-46708AABE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66286C-6909-4C9F-BE47-01CE3539E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6A2ABA-BE07-4950-83C9-6A4E99CB0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材料显示第 1 项交通政策使平均通勤时间下降，但低收入区改善较少。评价时应：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9A8B29-B6DD-474F-9CE5-FB832560C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2·材料与持份者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621985-C69D-4479-9DDB-54E4C9BF4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24ADBA-09AC-48A1-A047-ECF245628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EB1301-085B-42B1-88BA-FF04F4FEA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D0E8E9-8096-413E-A8ED-74AB99084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46BE0C-F5A5-4432-B808-0695EAC7A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C1895A-9E24-4CE8-B7D7-807234DD3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3C8F0F-BA5F-4F4A-A44C-E8B43E84E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A05790-F253-4C36-BED2-D3EF7FE4B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078CB3-3B8D-43EA-858D-852676116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3CEC5F-7D19-44D4-9980-7BC73C4C3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6E8265-F5E6-489A-ABFD-FF63496E6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B0EB5B-8D1C-4D21-BB29-8AE805379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7FBEAE-9474-4C27-B614-DE33B83B4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政策评价与经济论证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03B243-31E0-428D-A780-207485554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65623629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2E7612-A564-429C-B7FE-3D7A0EE48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8AEAF7-299A-4D54-A7BE-AE918F13A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c837791c1e474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8B85C5-20C8-4280-80C6-38F22B94B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63A541-D624-422C-BB4D-194D8F24B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1D769A-37FB-4310-9C68-8A5A0B1B3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8EC949-2C50-4F6C-928F-8BC8CABDF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826C54-A77A-44AF-B5A4-09A8CBCBE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在竞争性低薪劳工市场，法定最低工资由每小时 HK$41 上调至 HK$44，且新水平高于均衡工资。其他因素不变，最可能出现：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B5FB97-5B76-479B-8AE7-D541B5698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D210FB-38A9-4370-9CA6-84A29D2AF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A5C08C-389E-465D-9CD8-20E8E547B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A46B94-44A8-48B9-B008-FD0943D0E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材料显示第 1 项交通政策使平均通勤时间下降，但低收入区改善较少。评价时应：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7B9F24-695D-4708-A003-7274133DB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77DEE7-56B2-4E96-911F-A9300C499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6C912D-D942-49F3-9BE9-706087D65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AEB5CE-C83B-4A8B-9BDC-815199C09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政府拟为第 2 批节能设备提供补贴。研究显示使用设备带来未反映在市场价格中的减排利益，但行政成本高且部分买家本来就会购买。以下评价最完整：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11BAFE-48B1-42AC-919F-24A21B4F4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5249FB-D16F-4378-9BD8-F88E04F38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F3076C-FB63-487C-B9DA-A49318F34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政策评价与经济论证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9074CE-AD2E-4FB3-BBEB-7E975D2B1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96755954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86512B-015A-45FE-91C7-CB9D89699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635DC1-2783-4842-A373-A78FCB53A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7300ab95fe4fd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D1A6E8-0A34-48DB-8EB9-7FDEBE77E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E61CC7-D025-43F0-9072-6BB500483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C1D4BC-6ACA-4757-8D1B-ABFC6B72D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6B8A8E-CE50-43BF-A66B-5C26881DE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结论与前文分析脱节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697559-A0C3-4DD3-9DCE-9828C5262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CAA0C8-C5C3-4D76-B66D-F9EC070E7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CFB438-F2E5-439F-B486-8E51D033A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3A403F-657F-451B-9542-ED2FCBB6B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正确结论：结合平均效率收益与不同地区/收入组的分配效果，再按政策目标权衡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解析链：平均效果可能掩盖群体差异；评价要回扣材料、利益相关者和政策目标。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E9BD6A-64C1-481D-969A-574335400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7D24D4-5EBD-4B46-9F51-30CFFB25C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C63708-C488-418E-A055-E42496661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政策评价与经济论证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30104E-1742-4253-8505-ECE558B08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30172422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6A37E5-FE19-4683-A320-4B99FA9B1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383224-C74B-412F-A810-00EBE93B0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74ed171b164ee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27417D-3505-453C-A9A5-1749DC57C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497C44-F49E-495B-AD45-ABE41A6EA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EFB7E9-2428-446A-8E06-A88F074DC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C7A2E6-9746-4E87-940F-44B4BEA82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政府拟为第 2 批节能设备提供补贴。研究显示使用设备带来未反映在市场价格中的减排利益，但行政成本高且部分买家本来就会购买。以下评价最完整：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E9F941-0D9B-4413-817B-1A213FEA0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ADCC66-C063-4A45-8D62-8E451DB0D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94436C-8E0C-4C47-B4DD-B129604F8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9769C1-599B-4A23-9FCB-26BB7BD41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8DD420-6A55-40BB-82C1-DBCED9138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5ACF15-8D8C-40C6-AB02-43CA6D2C8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7ED855-8C84-4F44-917B-E43937B61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9DDBF9-80B2-40D8-A5BB-E40B8F54E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政策评价与经济论证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581632-7B5E-4266-B1C9-B04ADBC68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09645694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B1A52F-B0E5-4CE3-92B8-2C216A531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E63AD4-F2DC-4EB2-B29C-58A3CE2EF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573dfd223747f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77FAC3-827C-47AF-8EB3-57EE571C1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523997-A4E4-4040-A810-CF723538A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3C8398-3F07-4F58-8B95-9E5F5EFD2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能独立执行“界定—机制—证据—反方—结论”，并说明每一步理由。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B94B64-2EC3-432B-9ED5-1A4DBD38E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A295D5-6302-4932-BE9D-B2CDD06DD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3985D6-69CE-4D2F-B21E-72FA0946B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某论述题资料只能证明第 2 项政策后产出与就业同时上升。最合适的结论是：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70F0AA-EF65-427A-A3C8-ADF031E2C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高频错因：结论与前文分析脱节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FA5CEE-9F53-4151-886F-7A23841E9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75ECA8-28F3-435E-9630-8F9799CD2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520E9D-0103-4E22-B325-1632EC239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评价不是列优缺点，而是给条件化判断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F2D383-BEC6-4FA0-B8DF-D1FC6A0CE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C8C1F5-3C7F-4B66-A65F-1726D8096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D0AAFF-5F84-44EA-854F-072CE7E5F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政策评价与经济论证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10F92E-D181-48F0-BBFB-57E5FB493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214427594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7535606-5317-47B9-AD45-6E3FB2A89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32C2D9-6BC2-4F4E-9E86-84B009F09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51a383418140a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179763-57FB-4CB7-A9EE-D8335305E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DFF1EE-6402-48DA-AA63-E4F38FFB6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311822-672B-4418-827E-7CFC408AA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9E3C68-76A9-4DD5-A2B0-00C513418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0A2784-DE9D-4D07-ACD0-FBDB6BFEE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界定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BC82DB-5F27-4962-9D10-0F13BF93A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647193-288E-402F-990A-A41402A51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机制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0A295E-DD25-412F-A0BE-5C28DB81C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992FC5-613A-4666-B1B1-9481C423A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证据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FD4D7D-AF85-4B01-8A25-CB2DF8779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A14F48-8D19-450A-9F69-5E5E2A031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反方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6AC8FC-DFB5-444F-B542-E42EE03E1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B3F025-1C36-4DED-A963-389B55D62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C718D5-4F3C-47B3-8C56-A07AF3EED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某论述题资料只能证明第 2 项政策后产出与就业同时上升。最合适的结论是：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F2BB17-74B8-4F4E-A99C-D369A9E32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C4EBD1-F45F-4C51-92E5-97C6BCDC9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9767C7-97C3-4524-B004-889A6FC94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正确结论：资料支持同时变化；若要断定政策导致结果，还需排除其他同期因素并说明传导机制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解析：答案既不应过度推断，也不应否定资料；应写出现有证据支持到哪里，以及因果所需的额外机制和控制。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219E23-3568-42AD-9524-623BB322A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87A5133-C82B-4ABD-83EC-B2400AE3C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DA48A51-2C7C-4F86-BEDB-6DD1F1F62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政策评价与经济论证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76F111D-941B-45F7-8C48-92F7D3B81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21197552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D289125-F71D-47C3-9C74-24F2B66D8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315437-9EE0-4DE2-B70D-CC1712EAF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98319a5377491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AF3823-9645-43CC-A8B5-FB8765160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91C697-6963-4755-86F3-648E03CAA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435A9D-CC49-40E0-A852-6AA45DBDD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B2F99E-E84A-4187-BDEB-F7F2964C4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C2C95F-5E04-4FF8-BBA7-4DA8522D3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BE7FDD-6F52-4956-ABA0-360660B68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71EA5F-6161-49AC-8582-9833C475E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05E4C0-B15D-4673-B2E7-98CC77751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DD17EC-CF2A-4ED5-9F4C-BFB8741FF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683416-E0A8-419E-8ACA-0CAA95193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18CF33-EF58-467E-85A5-E8999B1D2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01D76F-500B-4687-A686-590587B3F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A9C48B-B82A-4B1E-B26C-860391967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结论与前文分析脱节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54A386-5360-4038-88E2-D18B81E82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EF0FCF-5BBF-456B-A863-E961E57DC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0A5B4E-F382-4DD1-9A9C-5AB5764CD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F9BE5B-22D5-4C8A-84FA-3B527D906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17DA19-CDB2-46E9-BDA1-255CF41C1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政策评价与经济论证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FFE927D-2E1C-4306-8A02-A6ABF6CB1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211693237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DDF977-BC76-4B8E-A473-D0F56AC69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BD9808-78C8-41D9-883F-5FC68E5BD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88d70616ed41e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40043B-40EA-464F-81F9-44988DDDB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BEE96D-51AB-4B50-B7B5-CD3785F05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3B75AE-3B8D-4A53-A71D-9F9F6CE4E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2D9C48-0868-45A6-9D2E-AC0669DCE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政策评价与经济论证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017074-82C9-4F51-AF16-07CFE8D00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170A5A-5771-424F-841C-29BE5A311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22A0B9-37E0-4593-A52F-F72C16830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评价不是列优缺点，而是给条件化判断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12B6DA-DBFA-457A-8B4D-7AD2A37E0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31AEED-A153-485F-BAAD-ED0997950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A15615-46D8-40CD-AD8A-D50A90FE5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界定—机制—证据—反方—结论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8AA7FB-4593-4E82-9204-1E6C3DDE9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E067F0-28C4-4C60-8043-94E694F54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78F01A-EF77-46EF-AEBD-73AFAEB09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结论与前文分析脱节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7D0850-F2C6-45C3-9854-BA941DC2F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2ED88C-D5DF-4B48-820D-220D5718A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7BE5A6-B14A-47B6-BAEA-9EC69B974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政策评价与经济论证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ECCFDF-CFE4-4030-B94E-89CF66BA7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890199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5A197E-B473-4CE1-B922-9F5A91A78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E07DCE-A478-448D-8111-46F8E5D24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6d78b6c78a4b0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1B08B9-2C5E-4316-A143-6D347822F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38E17E-5594-444F-A95A-E2F0603B3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71798C-956D-48D6-B9FB-927D1826F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FD940A-B7DC-4171-96DF-4C1BDD650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某论述题资料只能证明第 2 项政策后产出与就业同时上升。最合适的结论是：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8B57FF-B2E5-4D68-9B84-D61C43051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013FB9-6736-499B-8477-02362AF74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4983FB-8FB8-427A-82E4-20C154C52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评价不是列优缺点，而是给条件化判断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84FA2B-0C4A-4AA0-892A-71941BA53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E62DB1-DAE7-4629-980F-3B98C7DE0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2534C9-34F7-4CC9-AE13-9FF5CF681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界定—机制—证据—反方—结论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B19408-EF2D-481C-B06A-73436687A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FD6473-E258-4389-A5D6-D2E87E7B6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FD306F-5231-47B9-BF07-392A5926C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检查：结论与前文分析脱节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FCC0A7-C702-44C2-9C61-072E1821E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89D1D4-C66F-4817-96F2-D8393C680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D8923A-072F-47F1-A219-7705D5BF6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政策评价与经济论证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0BBCFC-BC46-4F02-87DE-98B0BEB4C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61409900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9E01310-E8C2-4BBE-B533-396EC7321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DDE12D-FA59-4FE7-ABD3-1D7A56EC3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c17013b902411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C84540-4FFD-4867-8DE4-81E0864C4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9EBACA-7CA8-4A8A-8AF9-41258D5E0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C75EFC-C52D-4E14-AF29-52BA320CF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6A86BB-B562-4E48-B6A2-56DE74E0A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政府拟为第 3 批节能设备提供补贴。研究显示使用设备带来未反映在市场价格中的减排利益，但行政成本高且部分买家本来就会购买。以下评价最完整：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E2B6C1-65F9-415B-B2A5-4DC431D25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2·补贴政策净效益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C1A978-E279-4C74-92A5-8E77365D6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40FB35-18FA-445A-892B-69C58625A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C46581-B770-4BE7-A300-C4EA57E3B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13ABFC-7E25-4DB1-86BE-3655DD48D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848975-CBC8-4347-91B1-F272F2F78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C87EEC-9CF7-461B-A8C5-243EB2A90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159143-722F-4DD0-B414-302DF2292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DE5F24-E1A8-4BF0-9BBB-1B1C37A2C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ABCFCF-221F-441F-9849-00AD2B04F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4229CA-C3A2-416A-A95F-55E7B66BF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894417-FE2F-41F5-AD77-71C437879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E0D69A-7B13-4C83-9AA9-3274E826E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0624A9-5265-45E5-A0FF-5C85DA7E5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政策评价与经济论证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95BDFF4-B112-4EB2-B173-A6388F74A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47196836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29AE9D-2BC8-4F63-8921-90681939A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A08526-D6D2-415E-A41C-C5B9A4EEB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f6279457904c4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FA1FBB-CF00-4205-A22F-4406CAC25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A7B0E8-217D-4C68-9416-1A7A0DF61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478883-7DCC-4355-9453-089889FD9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7EE39E-AB49-4FC3-A954-B0F3161FC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5BBC34-CEDF-4456-B792-4143685ED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某论述题资料只能证明第 2 项政策后产出与就业同时上升。最合适的结论是：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4CF0F2-F357-468F-923C-DA7296C71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E5314B-29A3-4875-9A15-0B2D73A39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224FD3-CA66-4F4B-8292-486FE2468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1BCF5C-E711-4C04-BD6B-0EEF808EF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政府拟为第 3 批节能设备提供补贴。研究显示使用设备带来未反映在市场价格中的减排利益，但行政成本高且部分买家本来就会购买。以下评价最完整：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CDD31D-87C3-43CD-961A-74D1AB20A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684195-66AB-4024-BBC2-84B085240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2A5875-568D-4C60-95D2-FC6FD3780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E9904A-0C85-403D-8147-EF9CDBF38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资料：某区电动车充电位使用率高，但繁忙时段排队；新增充电位可降低等候成本，也可能把需求由公共交通转向私家车。评价政府补贴新增第 3 批充电位的最佳结论是：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BBC040-82D6-467B-826F-11A43B029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310CD8-D420-4BC4-B17E-EFA47EF92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C0FF9E-29C5-4DE3-8680-DB0642EF9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政策评价与经济论证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A0DC48-D3F5-4B61-B882-544891D91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30522213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B19452-5F75-4F15-A07E-C62BC124B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E7FA64-0F80-494A-8BEE-A31A0ED97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1dce83c77641a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1CA3EB-8356-488D-B338-9788C3B02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C12259-2F41-434E-8DA2-944B067F6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E5079B-A144-458F-BB52-9A8D09E74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1383B8-1BC3-41AD-AD5F-101D56562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结论与前文分析脱节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DC4192-680D-47F6-AAA9-A637E126B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F2F96D-41DA-4840-8133-550F30675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F7DBE0-14FE-4187-B4FC-4E972E3EE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0D29ED-84D2-4750-9DA0-2FC99219D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正确结论：补贴可把外部利益部分内部化并增加采用量，但净效益须扣除财政、行政和对原有买家的额外补贴成本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解析链：正外部利益构成干预依据；补贴降低使用者的有效成本并提高采用量，但最优政策仍取决于外部利益大小、反应弹性及财政和行政成本。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9A9284-9A89-485B-BDF4-8ED1B1FA6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2D586F-8615-49B6-93F9-664D7B2DC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FC06B9-0CC5-4805-9317-48467D8BB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政策评价与经济论证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F0206D-83DC-4E1A-83A4-B3D7DB90C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2151762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6E6BF8-0345-4734-A2F2-FCB6BAD5D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6496E9-50AA-431B-88CB-AF9947A08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16f785879a4f4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66F59A-B923-4387-829B-A442679B3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3C2351-E997-4724-B1DB-256CFA35E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037928-8A87-402E-A376-813E483FC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653F5C-49A3-4102-9F8F-BCC6E31F1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资料：某区电动车充电位使用率高，但繁忙时段排队；新增充电位可降低等候成本，也可能把需求由公共交通转向私家车。评价政府补贴新增第 3 批充电位的最佳结论是：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0BC97B-6FBD-472E-AC32-7B22B21A8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303C96-983D-42CC-BB00-14FD68C55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38F45D-660D-4C81-A92F-CC5779F62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72472A-1365-4C65-B19C-6912440A2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60C822-7D73-4D3D-990E-277FC0E02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DE57DB-9A43-46A4-B6C7-01C8821E9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FB26BE-2051-43EC-9BDB-86D280BD4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84422B-7F17-4D1F-A55A-DFCCCE1EF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政策评价与经济论证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D99551-02DE-418B-B891-DDE4CA8FA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45938463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9ECE87-80EB-4CB3-9225-915F998FA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12B545-2F7B-4D81-B3E4-B3ACED477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d2a7ae335044c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9A64F7-456D-4B31-8090-30E029737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358502-A144-403D-87BF-BC3E00687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489D20-76E2-47A7-A8AD-57DC4322F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B38645-48BD-4592-BD88-4596AA8C9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D15068-76AE-4B3B-9DE2-F67C3F1EF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765EA3-C808-4D31-85CF-BEF218597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政府在经济衰退期启动第 4 项公共交通基建；工程短期增加政府购买，落成后可降低企业运输时间。其他因素不变，较合理的分析是：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F3A500-9C5A-418D-8589-B0D84385F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高频错因：结论与前文分析脱节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DC401E-24B1-4CA2-9261-91F526BDC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E0AC27-DF23-49DC-8B47-9F6F68FE4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76F11C-CB7E-42F8-A7B4-2C3C66A3E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评价不是列优缺点，而是给条件化判断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A119A5-623D-4515-946D-41AC5F569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9B3DF4-B871-4FE5-8623-2E36A21C4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3DC200-2E8C-4B92-B9CF-08B16F584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政策评价与经济论证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42F7A6-22A6-433A-AF79-F7769D7B9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206700168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C35FD95-5EE4-4140-A0C0-00BDBC24F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39D9A4-4C05-4CAC-962B-A058C18D3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9befcef8224d0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26F3E3-48B0-47B8-B97D-D5FB1E47F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59FBA4-3C5F-4AAD-85E1-5B38D8E8C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B9B297-FBFD-46F2-A644-3B7169949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FF4C8B-F96D-4D7B-8C47-6F99883D1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B506F6-9CA9-4DE2-810B-C0FE1F4B3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界定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984D14-F693-467D-BE4D-E18101D57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0CBFC8-FA84-4CB3-85D2-31B3EF0C7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机制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6BFECA-849E-4B26-9F50-98D518D3B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F70DEC-1118-4E68-AA6B-DE87ADD9C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证据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A222DC-4BA4-46E6-8680-B515794DD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45B3E4-A1CE-4B8A-BF22-7B482E7A6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反方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DCA8F5-F214-4394-9D7F-19EDCEE62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E0FA57-1F87-4C9E-8FAA-3BBA7EE25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987AAA-2760-4501-BAE9-2380B4BAE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政府在经济衰退期启动第 4 项公共交通基建；工程短期增加政府购买，落成后可降低企业运输时间。其他因素不变，较合理的分析是：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A79BD4-15AC-42FF-9A32-20E51CCC4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34479D-D106-4D0F-A2E6-15150D5C2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B0E154-11F9-43D8-95ED-E4D433D6E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26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正确结论：短期总需求增加；若项目确实提高生产力，长期生产能力亦可能上升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解析：施工期政府购买直接进入总需求；落成后的运输效率若提高全要素生产力，可扩张长期生产能力。净效益仍须比较资源机会成本、时滞和项目成效。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F92051-7113-49AB-9E39-74D3BE568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1D88EE4-6805-4FF6-ACDA-45076B139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D45934C-3102-4761-BEBE-9B58105B6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政策评价与经济论证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0AD8F3D-A7FE-4779-B4C8-9B32DB3F6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207144823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9325E3-0640-4196-8535-50DD53868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4CE723-90EE-4293-8D35-48C944F60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cbf831b9d2450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6AE594-F5B7-4252-AECA-F0AE7F844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D277B6-FC2E-4AD7-8006-5AEF02E84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21A927-1137-4668-83D4-B363F3A5A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0806EE-F7CC-40C3-B2A7-AF5C0C240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65D1F7-776C-40AE-8276-FFAB7104C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1FDA34-A031-4ECF-BDC3-AFE908EA8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DBFF59-43D7-402F-ABED-D341FF542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739A4E-23F7-4300-87BE-564008481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5F879A-7AAB-4CE0-8C29-071CE1812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BF5684-D85B-4742-9C1D-5956AD340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29FCB5-0B8D-4336-BC1F-5CBFD3699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9B31BB-B788-4751-A80C-11FEAC04D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3803AC-83B1-46A6-946D-1A490D332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结论与前文分析脱节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9EF842-2859-47D0-8621-E43786213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4F6148-35DF-4499-AE1E-F17C23E35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701F71-4523-49BF-97A5-D39662AFD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AC4C84-3CF3-41F4-B07E-EE2889C78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714B5D-F1F5-4388-A64E-AA5FE9A42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政策评价与经济论证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7785E6F-EE33-4074-9F6C-28AD0DD2C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26803843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8BF2B6-BD35-4238-A2D3-EBCEBD38D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C8CF07-8CC1-402C-BB89-024398AA4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3d3666d24f405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647AAF-46B8-409A-A523-31BA7F7E6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AADE96-3298-461E-8BAA-704E99BBB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B07AEE-A18D-4650-9D24-24DFC2872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8436AB-AAC7-4D87-8112-EC95ABAA8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政策评价与经济论证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66DE0C-D2CE-4D89-BC0E-23CD67171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D1558A-4127-424C-A637-2DACCE937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0A7573-4550-4124-AB29-544016F36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评价不是列优缺点，而是给条件化判断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0E6C55-9C65-43BF-B82E-2B3BB6D63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98C446-BD58-42A4-BAC1-0B23762BF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551B18-16A2-415D-AF29-238C38A73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界定—机制—证据—反方—结论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D2A60E-1416-4849-8A3E-E5770E3FC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C20FDD-2E57-4C3C-8F37-4EF4071B6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EE5783-A5E1-4452-87F2-B664D312F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结论与前文分析脱节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787BBC-5766-4079-86AD-52B606217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4D0C10-CABE-4922-BE94-885084211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CDF96B-BC4B-4B78-AB1E-CAFB840C0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政策评价与经济论证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486594-019F-4A44-B631-6B6C57D30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83717850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8A4137-CC8C-47EF-9B7F-7239654C0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833CCD-79D5-4B6C-AD09-7B25A2D53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f8f9bcdfe7483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87C2BB-4BD7-4629-93A6-1CA2D4B5A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1C29AE-4499-44DB-A38E-FA7E38B84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F03B38-ADDE-4556-BAA4-6972302D7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1380B6-BD08-49E2-B431-CBF53DBB2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政府在经济衰退期启动第 4 项公共交通基建；工程短期增加政府购买，落成后可降低企业运输时间。其他因素不变，较合理的分析是：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72BDD1-CFFC-45AF-B7FB-002926614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89BC1A-27EA-4462-95AA-84B8DA65C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FC86B3-FB02-4387-A5E3-3A61679A4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评价不是列优缺点，而是给条件化判断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5B5A25-1280-4200-B33D-F6376AC4B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FA2566-6C35-4160-A864-8E598CF25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9B9CED-CC3A-4E48-BF8B-0C090FD7E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界定—机制—证据—反方—结论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577C3A-03DF-41D1-93FB-DAE889277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971E84-DF9D-4F32-913E-B25D5B426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5C9C5E-08E5-4F29-8338-E243D98B6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检查：结论与前文分析脱节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E017CB-7F5F-46B0-A68C-C4F168935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D5BCDA-0F5E-46EE-B611-3A97CC083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E72A8C-4DFF-44D5-B1F2-7DC48A085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政策评价与经济论证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4694D4-6F57-4C79-84F0-115EF5B1A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80215504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D3978F9-567F-4AFC-8EA0-5C9106181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1E2730-C400-4BF6-8838-12878E51B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eeb3eb2fdb41c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131C19-7BFD-4DC7-B167-542787F9D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9B80DD-DAD0-4E42-86E0-9EA87CF99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56369A-7598-4C7D-A754-0E6EBB310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6CBE0C-F729-4442-A8DD-ECD61E30F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资料：某区电动车充电位使用率高，但繁忙时段排队；新增充电位可降低等候成本，也可能把需求由公共交通转向私家车。评价政府补贴新增第 4 批充电位的最佳结论是：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B9916E-D775-4DFE-B0B0-D8FB9F9EC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2·材料评价与条件化结论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66210E-37B4-4ED5-AF74-82B9D9601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7248F7-73E3-46B9-B1A3-A0A3E12F5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BCC699-019B-4C5C-99D0-0922D907A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DAE392-5C87-4C49-911D-3048ABD31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E2A205-B789-4517-88EA-62BF96E8C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C69221-8326-429A-98AD-29242584B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A2F080-ABC6-4E87-B782-030EE5C3D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B12C1A-6A2E-45AF-9709-ED6D5BDD7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8F5A66-2E0E-49B7-A4D4-009C9EBE4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FA0D9C-0400-44F3-A068-A30391530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2DF166-6708-4FBC-9C0C-0DF7DF340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A8494E-EB2E-4BA9-911D-ABA8D6415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FC5C9E-93AB-4774-9363-D5383B263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政策评价与经济论证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55E8326-4F75-47EF-AFD3-78D132766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21833182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F3BD0E-4033-470B-970E-1914687F0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525052-23FC-4FD0-A422-58484B17D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9a176eb7d145b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E7A6E3-0946-4D78-83E0-179CFCB88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97D754-1800-487C-9577-1A513BF45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4096B8-DD00-44CD-98AD-1B2810F5E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E3980B-0864-4535-9506-255997F0A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E302F5-7BAD-4D29-B54D-5381BCA46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政府在经济衰退期启动第 4 项公共交通基建；工程短期增加政府购买，落成后可降低企业运输时间。其他因素不变，较合理的分析是：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C9F13B-DDC0-44EE-AC8B-210D81B77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B5645F-49AE-4D03-BCDA-2BB10EE8B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F80989-49B8-461A-ADAE-BD215829D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ECD5A5-2851-4731-AA6C-68EA75CA8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资料：某区电动车充电位使用率高，但繁忙时段排队；新增充电位可降低等候成本，也可能把需求由公共交通转向私家车。评价政府补贴新增第 4 批充电位的最佳结论是：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46858B-F3C4-48D9-B904-9C61109D7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B0B283-9219-4E1D-9D45-86892E801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32A2FC-C0D5-463B-A8A6-63E40CD0C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9396B9-CEE0-4E23-B9D9-7E1A4212A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材料显示第 5 项交通政策使平均通勤时间下降，但低收入区改善较少。评价时应：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219CDF-4A25-4D43-924A-79F0C9E29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7F731D-5C1B-4DBE-987B-639A1E00C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DEB50B-9FDC-423F-B421-2544EBAAF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政策评价与经济论证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8B9293-7772-47E7-8267-88ACB1178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67887590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2C0180-E61B-4A00-A9B8-FD6A294DD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9CCBE3-C2F6-404B-9F90-890F3CEDE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ecd6ab4d5a448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C5A480-DB63-47DC-BBC6-6A385D919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1CE1C6-4E7E-4167-A98A-A77410FA8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122E5A-284F-4952-820B-2E39692B2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ADBC4C-4FC6-4982-AB2A-6FAB5963F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结论与前文分析脱节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445C40-8870-4D8C-A424-DAD5FF736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21D471-22D0-47D7-82FD-63A0B4C88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CDA919-085E-4218-8B0E-583B4C6BC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0B8B06-364C-4B72-B0EF-AB0BB2236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正确结论：先比较新增一批的边际社会利益与边际社会成本，并按挤拥、替代效应、需求弹性及长期电网成本作条件化结论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解析链：有效评价链为目标→材料事实→机制→副作用→依赖条件→结论。高使用率支持潜在边际利益，但公共交通替代、挤拥及电网成本会改变社会净利益；政策规模须在 MSB 与 MSC 的边际比较下决定。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583D44-26D8-4715-8085-E0515DC2D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656E3C-39BE-4474-9B92-026AA607D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79E5BC-80CD-4232-9141-1344AF521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政策评价与经济论证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DD9CF3-C302-4E75-85C2-EE124369D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85814995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97A75F-9DD9-4244-8E97-919A9A23F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1BE746-7082-4088-B6E9-3412053F8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22dcd2f958498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40B03D-EA90-4052-8D6D-605022EB6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C413DD-1DEF-4BFA-8474-D485E0BCE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2E4985-955A-4C35-9FAE-22CE8602B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EAB3C5-F91A-4E39-AA69-FB575DFD4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材料显示第 5 项交通政策使平均通勤时间下降，但低收入区改善较少。评价时应：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185EDF-CC90-4F13-BC19-70640E29B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0A2B5F-FEE0-4D42-874B-BAA5E7C86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78246F-F07B-436C-90FD-CBD5EF602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3CEB95-B334-4289-A427-6AF605E89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7D7147-01D4-43FF-AF5E-A6872685E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75F15C-8335-49CE-88DE-A6637E7CC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6684BE-7E64-4065-B4EC-BB407925D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666E90-5433-406B-851F-73C0F0919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政策评价与经济论证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696706-3176-456B-B9A4-DC9E1BC54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65603543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2026-08-19T08:43:01.8440000Z</dcterms:created>
  <dcterms:modified xsi:type="dcterms:W3CDTF">2026-08-19T08:43:01.8440000Z</dcterms:modified>
</coreProperties>
</file>