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bfdb511bebe480b" /><Relationship Type="http://schemas.openxmlformats.org/officeDocument/2006/relationships/extended-properties" Target="/docProps/app.xml" Id="R3250634c86a44901" /><Relationship Type="http://schemas.openxmlformats.org/officeDocument/2006/relationships/officeDocument" Target="/ppt/presentation.xml" Id="Rcf275d761f8f472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158a54328d544c7"/>
  </p:sldMasterIdLst>
  <p:notesMasterIdLst>
    <p:notesMasterId xmlns:r="http://schemas.openxmlformats.org/officeDocument/2006/relationships" r:id="R7c1ef4e88d6d4a1e"/>
  </p:notesMasterIdLst>
  <p:sldIdLst>
    <p:sldId xmlns:r="http://schemas.openxmlformats.org/officeDocument/2006/relationships" id="256" r:id="R9eecf4b88946463d"/>
    <p:sldId xmlns:r="http://schemas.openxmlformats.org/officeDocument/2006/relationships" id="257" r:id="R860e117aaca94488"/>
    <p:sldId xmlns:r="http://schemas.openxmlformats.org/officeDocument/2006/relationships" id="258" r:id="Rddf1cfcad8c64f31"/>
    <p:sldId xmlns:r="http://schemas.openxmlformats.org/officeDocument/2006/relationships" id="259" r:id="R45dc08abd127490e"/>
    <p:sldId xmlns:r="http://schemas.openxmlformats.org/officeDocument/2006/relationships" id="260" r:id="Rf3df9449b9d94557"/>
    <p:sldId xmlns:r="http://schemas.openxmlformats.org/officeDocument/2006/relationships" id="261" r:id="R3b36e419bcc14eb9"/>
    <p:sldId xmlns:r="http://schemas.openxmlformats.org/officeDocument/2006/relationships" id="262" r:id="Re9076b5fc79248f3"/>
    <p:sldId xmlns:r="http://schemas.openxmlformats.org/officeDocument/2006/relationships" id="263" r:id="R0b999fc887c24982"/>
    <p:sldId xmlns:r="http://schemas.openxmlformats.org/officeDocument/2006/relationships" id="264" r:id="R4da0d67b8de94b53"/>
    <p:sldId xmlns:r="http://schemas.openxmlformats.org/officeDocument/2006/relationships" id="265" r:id="Re9339946915f4406"/>
    <p:sldId xmlns:r="http://schemas.openxmlformats.org/officeDocument/2006/relationships" id="266" r:id="Redad22f4f4694985"/>
    <p:sldId xmlns:r="http://schemas.openxmlformats.org/officeDocument/2006/relationships" id="267" r:id="Ra8c0e0fc59424f61"/>
    <p:sldId xmlns:r="http://schemas.openxmlformats.org/officeDocument/2006/relationships" id="268" r:id="R72ac3826f5b24fe0"/>
    <p:sldId xmlns:r="http://schemas.openxmlformats.org/officeDocument/2006/relationships" id="269" r:id="Rf4b29607bb8e4cfe"/>
    <p:sldId xmlns:r="http://schemas.openxmlformats.org/officeDocument/2006/relationships" id="270" r:id="R0723475284c448ad"/>
    <p:sldId xmlns:r="http://schemas.openxmlformats.org/officeDocument/2006/relationships" id="271" r:id="R2341306017054644"/>
    <p:sldId xmlns:r="http://schemas.openxmlformats.org/officeDocument/2006/relationships" id="272" r:id="R0fa41cf92fe8466f"/>
    <p:sldId xmlns:r="http://schemas.openxmlformats.org/officeDocument/2006/relationships" id="273" r:id="R6e5c89c8866f4fae"/>
    <p:sldId xmlns:r="http://schemas.openxmlformats.org/officeDocument/2006/relationships" id="274" r:id="R6aa60dc535334c5a"/>
    <p:sldId xmlns:r="http://schemas.openxmlformats.org/officeDocument/2006/relationships" id="275" r:id="R5cbd78309a7c4eb7"/>
    <p:sldId xmlns:r="http://schemas.openxmlformats.org/officeDocument/2006/relationships" id="276" r:id="R0a16358b5ea64498"/>
    <p:sldId xmlns:r="http://schemas.openxmlformats.org/officeDocument/2006/relationships" id="277" r:id="R3337ef90bd5d4845"/>
    <p:sldId xmlns:r="http://schemas.openxmlformats.org/officeDocument/2006/relationships" id="278" r:id="R2cbcc539a4c844a1"/>
    <p:sldId xmlns:r="http://schemas.openxmlformats.org/officeDocument/2006/relationships" id="279" r:id="Re23fba90ab4f4a56"/>
    <p:sldId xmlns:r="http://schemas.openxmlformats.org/officeDocument/2006/relationships" id="280" r:id="Rfdf4c1e0c1f14a0d"/>
    <p:sldId xmlns:r="http://schemas.openxmlformats.org/officeDocument/2006/relationships" id="281" r:id="R3a3b08883a0d44cb"/>
    <p:sldId xmlns:r="http://schemas.openxmlformats.org/officeDocument/2006/relationships" id="282" r:id="Rb1669f5ed1bc4aed"/>
    <p:sldId xmlns:r="http://schemas.openxmlformats.org/officeDocument/2006/relationships" id="283" r:id="R0821eeceeb8f4aad"/>
    <p:sldId xmlns:r="http://schemas.openxmlformats.org/officeDocument/2006/relationships" id="284" r:id="R583118dce8b440a8"/>
    <p:sldId xmlns:r="http://schemas.openxmlformats.org/officeDocument/2006/relationships" id="285" r:id="R26665fe81ae8451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62e7e1c01ee471a" /><Relationship Type="http://schemas.openxmlformats.org/officeDocument/2006/relationships/slideMaster" Target="/ppt/slideMasters/slideMaster1.xml" Id="R1158a54328d544c7" /><Relationship Type="http://schemas.openxmlformats.org/officeDocument/2006/relationships/notesMaster" Target="/ppt/notesMasters/notesMaster1.xml" Id="R7c1ef4e88d6d4a1e" /><Relationship Type="http://schemas.openxmlformats.org/officeDocument/2006/relationships/presProps" Target="/ppt/presProps.xml" Id="R8422f91aaad64aec" /><Relationship Type="http://schemas.openxmlformats.org/officeDocument/2006/relationships/tableStyles" Target="/ppt/tableStyles.xml" Id="R3c2e03399e524439" /><Relationship Type="http://schemas.openxmlformats.org/officeDocument/2006/relationships/slide" Target="/ppt/slides/slide1.xml" Id="R9eecf4b88946463d" /><Relationship Type="http://schemas.openxmlformats.org/officeDocument/2006/relationships/slide" Target="/ppt/slides/slide2.xml" Id="R860e117aaca94488" /><Relationship Type="http://schemas.openxmlformats.org/officeDocument/2006/relationships/slide" Target="/ppt/slides/slide3.xml" Id="Rddf1cfcad8c64f31" /><Relationship Type="http://schemas.openxmlformats.org/officeDocument/2006/relationships/slide" Target="/ppt/slides/slide4.xml" Id="R45dc08abd127490e" /><Relationship Type="http://schemas.openxmlformats.org/officeDocument/2006/relationships/slide" Target="/ppt/slides/slide5.xml" Id="Rf3df9449b9d94557" /><Relationship Type="http://schemas.openxmlformats.org/officeDocument/2006/relationships/slide" Target="/ppt/slides/slide6.xml" Id="R3b36e419bcc14eb9" /><Relationship Type="http://schemas.openxmlformats.org/officeDocument/2006/relationships/slide" Target="/ppt/slides/slide7.xml" Id="Re9076b5fc79248f3" /><Relationship Type="http://schemas.openxmlformats.org/officeDocument/2006/relationships/slide" Target="/ppt/slides/slide8.xml" Id="R0b999fc887c24982" /><Relationship Type="http://schemas.openxmlformats.org/officeDocument/2006/relationships/slide" Target="/ppt/slides/slide9.xml" Id="R4da0d67b8de94b53" /><Relationship Type="http://schemas.openxmlformats.org/officeDocument/2006/relationships/slide" Target="/ppt/slides/slide10.xml" Id="Re9339946915f4406" /><Relationship Type="http://schemas.openxmlformats.org/officeDocument/2006/relationships/slide" Target="/ppt/slides/slide11.xml" Id="Redad22f4f4694985" /><Relationship Type="http://schemas.openxmlformats.org/officeDocument/2006/relationships/slide" Target="/ppt/slides/slide12.xml" Id="Ra8c0e0fc59424f61" /><Relationship Type="http://schemas.openxmlformats.org/officeDocument/2006/relationships/slide" Target="/ppt/slides/slide13.xml" Id="R72ac3826f5b24fe0" /><Relationship Type="http://schemas.openxmlformats.org/officeDocument/2006/relationships/slide" Target="/ppt/slides/slide14.xml" Id="Rf4b29607bb8e4cfe" /><Relationship Type="http://schemas.openxmlformats.org/officeDocument/2006/relationships/slide" Target="/ppt/slides/slide15.xml" Id="R0723475284c448ad" /><Relationship Type="http://schemas.openxmlformats.org/officeDocument/2006/relationships/slide" Target="/ppt/slides/slide16.xml" Id="R2341306017054644" /><Relationship Type="http://schemas.openxmlformats.org/officeDocument/2006/relationships/slide" Target="/ppt/slides/slide17.xml" Id="R0fa41cf92fe8466f" /><Relationship Type="http://schemas.openxmlformats.org/officeDocument/2006/relationships/slide" Target="/ppt/slides/slide18.xml" Id="R6e5c89c8866f4fae" /><Relationship Type="http://schemas.openxmlformats.org/officeDocument/2006/relationships/slide" Target="/ppt/slides/slide19.xml" Id="R6aa60dc535334c5a" /><Relationship Type="http://schemas.openxmlformats.org/officeDocument/2006/relationships/slide" Target="/ppt/slides/slide20.xml" Id="R5cbd78309a7c4eb7" /><Relationship Type="http://schemas.openxmlformats.org/officeDocument/2006/relationships/slide" Target="/ppt/slides/slide21.xml" Id="R0a16358b5ea64498" /><Relationship Type="http://schemas.openxmlformats.org/officeDocument/2006/relationships/slide" Target="/ppt/slides/slide22.xml" Id="R3337ef90bd5d4845" /><Relationship Type="http://schemas.openxmlformats.org/officeDocument/2006/relationships/slide" Target="/ppt/slides/slide23.xml" Id="R2cbcc539a4c844a1" /><Relationship Type="http://schemas.openxmlformats.org/officeDocument/2006/relationships/slide" Target="/ppt/slides/slide24.xml" Id="Re23fba90ab4f4a56" /><Relationship Type="http://schemas.openxmlformats.org/officeDocument/2006/relationships/slide" Target="/ppt/slides/slide25.xml" Id="Rfdf4c1e0c1f14a0d" /><Relationship Type="http://schemas.openxmlformats.org/officeDocument/2006/relationships/slide" Target="/ppt/slides/slide26.xml" Id="R3a3b08883a0d44cb" /><Relationship Type="http://schemas.openxmlformats.org/officeDocument/2006/relationships/slide" Target="/ppt/slides/slide27.xml" Id="Rb1669f5ed1bc4aed" /><Relationship Type="http://schemas.openxmlformats.org/officeDocument/2006/relationships/slide" Target="/ppt/slides/slide28.xml" Id="R0821eeceeb8f4aad" /><Relationship Type="http://schemas.openxmlformats.org/officeDocument/2006/relationships/slide" Target="/ppt/slides/slide29.xml" Id="R583118dce8b440a8" /><Relationship Type="http://schemas.openxmlformats.org/officeDocument/2006/relationships/slide" Target="/ppt/slides/slide30.xml" Id="R26665fe81ae8451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98c9f55c9cf47e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1fe7fb993a54ec2" /><Relationship Type="http://schemas.openxmlformats.org/officeDocument/2006/relationships/notesMaster" Target="/ppt/notesMasters/notesMaster1.xml" Id="R19399e3107244e4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c665d438b314f7a" /><Relationship Type="http://schemas.openxmlformats.org/officeDocument/2006/relationships/notesMaster" Target="/ppt/notesMasters/notesMaster1.xml" Id="R18f4e5a1166f416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00686979ec64c08" /><Relationship Type="http://schemas.openxmlformats.org/officeDocument/2006/relationships/notesMaster" Target="/ppt/notesMasters/notesMaster1.xml" Id="Ra050431efedc440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4940dd1213747c6" /><Relationship Type="http://schemas.openxmlformats.org/officeDocument/2006/relationships/notesMaster" Target="/ppt/notesMasters/notesMaster1.xml" Id="R77541a38c455421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0cbce992aea4ad8" /><Relationship Type="http://schemas.openxmlformats.org/officeDocument/2006/relationships/notesMaster" Target="/ppt/notesMasters/notesMaster1.xml" Id="Rb694addc8ce049b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fd14819efbb34218" /><Relationship Type="http://schemas.openxmlformats.org/officeDocument/2006/relationships/notesMaster" Target="/ppt/notesMasters/notesMaster1.xml" Id="Rabae8a17d0454835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36eae40394d4359" /><Relationship Type="http://schemas.openxmlformats.org/officeDocument/2006/relationships/notesMaster" Target="/ppt/notesMasters/notesMaster1.xml" Id="Rf552e7235fa44376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06b40de0993a40a2" /><Relationship Type="http://schemas.openxmlformats.org/officeDocument/2006/relationships/notesMaster" Target="/ppt/notesMasters/notesMaster1.xml" Id="R4d583ce4203248c3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5fd9275fe9404f09" /><Relationship Type="http://schemas.openxmlformats.org/officeDocument/2006/relationships/notesMaster" Target="/ppt/notesMasters/notesMaster1.xml" Id="Re5172e3b184f4ecc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3b125e0978e4d57" /><Relationship Type="http://schemas.openxmlformats.org/officeDocument/2006/relationships/notesMaster" Target="/ppt/notesMasters/notesMaster1.xml" Id="Rc0c5ea240c674d6c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39a3677dbb314a42" /><Relationship Type="http://schemas.openxmlformats.org/officeDocument/2006/relationships/notesMaster" Target="/ppt/notesMasters/notesMaster1.xml" Id="R36bccb3e53424ad1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d18206ed8c654581" /><Relationship Type="http://schemas.openxmlformats.org/officeDocument/2006/relationships/notesMaster" Target="/ppt/notesMasters/notesMaster1.xml" Id="R151d0ae1e08244c4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b83e67dd4df541f2" /><Relationship Type="http://schemas.openxmlformats.org/officeDocument/2006/relationships/notesMaster" Target="/ppt/notesMasters/notesMaster1.xml" Id="Rd2e82fcf4795478d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217f6053cb4746f6" /><Relationship Type="http://schemas.openxmlformats.org/officeDocument/2006/relationships/notesMaster" Target="/ppt/notesMasters/notesMaster1.xml" Id="Rbf726b74286f4245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c300e536c60a4d26" /><Relationship Type="http://schemas.openxmlformats.org/officeDocument/2006/relationships/notesMaster" Target="/ppt/notesMasters/notesMaster1.xml" Id="Rf0f746ec82604d8f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1a0bdc384b364b1f" /><Relationship Type="http://schemas.openxmlformats.org/officeDocument/2006/relationships/notesMaster" Target="/ppt/notesMasters/notesMaster1.xml" Id="Rb288152ad02c416b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880eb12a99c94858" /><Relationship Type="http://schemas.openxmlformats.org/officeDocument/2006/relationships/notesMaster" Target="/ppt/notesMasters/notesMaster1.xml" Id="R44cbe0b3de204a9b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93d75d3de910417e" /><Relationship Type="http://schemas.openxmlformats.org/officeDocument/2006/relationships/notesMaster" Target="/ppt/notesMasters/notesMaster1.xml" Id="R488ed818ae83422b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8e79922979ff4408" /><Relationship Type="http://schemas.openxmlformats.org/officeDocument/2006/relationships/notesMaster" Target="/ppt/notesMasters/notesMaster1.xml" Id="R3bfeb09628be4419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69ba526ddd0c489d" /><Relationship Type="http://schemas.openxmlformats.org/officeDocument/2006/relationships/notesMaster" Target="/ppt/notesMasters/notesMaster1.xml" Id="Ra6d1fcbb9cab4a24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0f57982801ed447a" /><Relationship Type="http://schemas.openxmlformats.org/officeDocument/2006/relationships/notesMaster" Target="/ppt/notesMasters/notesMaster1.xml" Id="R242e98f0adff487d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a62a6360b94548da" /><Relationship Type="http://schemas.openxmlformats.org/officeDocument/2006/relationships/notesMaster" Target="/ppt/notesMasters/notesMaster1.xml" Id="Rb15d0e972a8e4550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aff1a3c2e0684d4d" /><Relationship Type="http://schemas.openxmlformats.org/officeDocument/2006/relationships/notesMaster" Target="/ppt/notesMasters/notesMaster1.xml" Id="R2814c3a0c24a4ec8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a531dbfe1e154921" /><Relationship Type="http://schemas.openxmlformats.org/officeDocument/2006/relationships/notesMaster" Target="/ppt/notesMasters/notesMaster1.xml" Id="R471c663512564b93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3e48b196fcab426d" /><Relationship Type="http://schemas.openxmlformats.org/officeDocument/2006/relationships/notesMaster" Target="/ppt/notesMasters/notesMaster1.xml" Id="Rab4c1d4e54204282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b4db4f5cd9434e25" /><Relationship Type="http://schemas.openxmlformats.org/officeDocument/2006/relationships/notesMaster" Target="/ppt/notesMasters/notesMaster1.xml" Id="Rb6b28667b9e049ac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0e1dfcdc7754491f" /><Relationship Type="http://schemas.openxmlformats.org/officeDocument/2006/relationships/notesMaster" Target="/ppt/notesMasters/notesMaster1.xml" Id="R885dbfa15a25426e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abaf0f204bca41f4" /><Relationship Type="http://schemas.openxmlformats.org/officeDocument/2006/relationships/notesMaster" Target="/ppt/notesMasters/notesMaster1.xml" Id="Rd2657165ee1747d2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7e933606e40a4989" /><Relationship Type="http://schemas.openxmlformats.org/officeDocument/2006/relationships/notesMaster" Target="/ppt/notesMasters/notesMaster1.xml" Id="R4dd76091f4ba4fcc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6234656ad48c404b" /><Relationship Type="http://schemas.openxmlformats.org/officeDocument/2006/relationships/notesMaster" Target="/ppt/notesMasters/notesMaster1.xml" Id="R5412985a279f4bc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经济 的“企业与生产”学习单元。本套课件共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1·平均成本；用于知识范围与设问结构校准，题目身份为DSE原创模考题，不冒充历届真题（访问日期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1·平均成本；用于知识范围与设问结构校准，题目身份为DSE原创模考题，不冒充历届真题（访问日期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讲稿】明确告诉学生：本单元只训练“企业与生产”。先解释知识范围，再用一句话建立核心判断，最后示范标准方法。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【互动提问】请用自己的话复述“短期与长期由可变投入决定”，并举一个会触发“平均量与边际量混淆”的错误例子。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1·平均成本；用于知识范围与设问结构校准，题目身份为DSE原创模考题，不冒充历届真题（访问日期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Q1：某厂每月生产 110 件产品，固定成本为 HK$1,100，可变成本为 HK$2,200。其平均总成本是： 选项为 A.HK$30 每件；B.HK$20 每件；C.HK$10 每件；D.HK$3,300 每件。讲解时强调：短期与长期由可变投入决定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【预期回答】学生能说出“分成本—算平均/边际—判决策”中的起始动作，并避开“平均量与边际量混淆”。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1·平均成本；用于知识范围与设问结构校准，题目身份为DSE原创模考题，不冒充历届真题（访问日期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分步讲评：先重述题目条件，再逐步示范“分成本—算平均/边际—判决策”，最后给出正确结论“HK$30 每件”。完整解析：平均总成本=(固定成本+可变成本)/产量=(1100+2200)/110=HK$30。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1·平均成本；用于知识范围与设问结构校准，题目身份为DSE原创模考题，不冒充历届真题（访问日期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Economics 2012-2024、2022 综合卷、适用届别 Sample Paper、Practice Paper 与评分资料｜Paper 1·平均成本。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【预期回答】学生能把失分归入“平均量与边际量混淆”或更精确的个人错因，并写出可执行检查动作。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1·平均成本；用于知识范围与设问结构校准，题目身份为DSE原创模考题，不冒充历届真题（访问日期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讲稿】逐项解释“企业与生产”中的专有名词、符号、对象和单位。特别强调：平均量与边际量混淆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1·平均成本；用于知识范围与设问结构校准，题目身份为DSE原创模考题，不冒充历届真题（访问日期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讲稿】用“条件—表示—方法—核验”重建本知识点。示范时逐步引用：分成本—算平均/边际—判决策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1·平均成本；用于知识范围与设问结构校准，题目身份为DSE原创模考题，不冒充历届真题（访问日期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讲稿】带学生逐句读取任务，不先求答案。要求指出材料中的有效条件，再按“分成本—算平均/边际—判决策”作答。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1·收益、成本与利润；用于知识范围与设问结构校准，题目身份为DSE原创模考题，不冒充历届真题（访问日期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1·固定与可变成本；用于知识范围与设问结构校准，题目身份为DSE原创模考题，不冒充历届真题（访问日期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讲稿】先展示错误路径，再用解析链复原第一失分点。禁止只说“粗心”；必须落到“平均量与边际量混淆”或更精确的动作。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1·收益、成本与利润；用于知识范围与设问结构校准，题目身份为DSE原创模考题，不冒充历届真题（访问日期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1·固定与可变成本；用于知识范围与设问结构校准，题目身份为DSE原创模考题，不冒充历届真题（访问日期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Q11：某公司把第 2 间工厂与现有采购合并后，因批量采购而降低投入平均价格。这最能说明： 选项为 A.内部规模经济中的采购经济；B.边际报酬递减必然消失；C.外部不经济；D.固定成本变成可变成本。讲解时强调：短期与长期由可变投入决定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【预期回答】学生能说出“分成本—算平均/边际—判决策”中的起始动作，并避开“平均量与边际量混淆”。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1·规模经济；用于知识范围与设问结构校准，题目身份为DSE原创模考题，不冒充历届真题（访问日期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分成本—算平均/边际—判决策”，最后给出正确结论“内部规模经济中的采购经济”。完整解析：企业规模扩大后以更大采购量取得折扣，是来自企业内部扩张的采购经济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1·规模经济；用于知识范围与设问结构校准，题目身份为DSE原创模考题，不冒充历届真题（访问日期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Economics 2012-2024、2022 综合卷、适用届别 Sample Paper、Practice Paper 与评分资料｜Paper 1·规模经济。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【预期回答】学生能把失分归入“平均量与边际量混淆”或更精确的个人错因，并写出可执行检查动作。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1·规模经济；用于知识范围与设问结构校准，题目身份为DSE原创模考题，不冒充历届真题（访问日期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讲稿】逐项解释“企业与生产”中的专有名词、符号、对象和单位。特别强调：平均量与边际量混淆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1·规模经济；用于知识范围与设问结构校准，题目身份为DSE原创模考题，不冒充历届真题（访问日期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讲稿】用“条件—表示—方法—核验”重建本知识点。示范时逐步引用：分成本—算平均/边际—判决策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1·规模经济；用于知识范围与设问结构校准，题目身份为DSE原创模考题，不冒充历届真题（访问日期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讲稿】带学生逐句读取任务，不先求答案。要求指出材料中的有效条件，再按“分成本—算平均/边际—判决策”作答。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1·固定与可变成本；用于知识范围与设问结构校准，题目身份为DSE原创模考题，不冒充历届真题（访问日期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1·产量表与边际报酬；用于知识范围与设问结构校准，题目身份为DSE原创模考题，不冒充历届真题（访问日期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讲稿】先展示错误路径，再用解析链复原第一失分点。禁止只说“粗心”；必须落到“平均量与边际量混淆”或更精确的动作。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1·固定与可变成本；用于知识范围与设问结构校准，题目身份为DSE原创模考题，不冒充历届真题（访问日期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1·产量表与边际报酬；用于知识范围与设问结构校准，题目身份为DSE原创模考题，不冒充历届真题（访问日期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Q21：工人数由 8 人增至 9 人时，总产量由 340 件增至 368 件。新增一名工人的边际产量是： 选项为 A.368 件；B.40.89 件；C.42.5 件；D.28 件。讲解时强调：短期与长期由可变投入决定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【预期回答】学生能说出“分成本—算平均/边际—判决策”中的起始动作，并避开“平均量与边际量混淆”。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1·边际产量；用于知识范围与设问结构校准，题目身份为DSE原创模考题，不冒充历届真题（访问日期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分步讲评：先重述题目条件，再逐步示范“分成本—算平均/边际—判决策”，最后给出正确结论“28 件”。完整解析：边际产量是可变投入增加一单位所带来的总产量增量：368-340=28 件。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1·边际产量；用于知识范围与设问结构校准，题目身份为DSE原创模考题，不冒充历届真题（访问日期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Economics 2012-2024、2022 综合卷、适用届别 Sample Paper、Practice Paper 与评分资料｜Paper 1·边际产量。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【预期回答】学生能把失分归入“平均量与边际量混淆”或更精确的个人错因，并写出可执行检查动作。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1·边际产量；用于知识范围与设问结构校准，题目身份为DSE原创模考题，不冒充历届真题（访问日期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讲稿】逐项解释“企业与生产”中的专有名词、符号、对象和单位。特别强调：平均量与边际量混淆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1·边际产量；用于知识范围与设问结构校准，题目身份为DSE原创模考题，不冒充历届真题（访问日期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讲稿】用“条件—表示—方法—核验”重建本知识点。示范时逐步引用：分成本—算平均/边际—判决策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1·边际产量；用于知识范围与设问结构校准，题目身份为DSE原创模考题，不冒充历届真题（访问日期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讲稿】带学生逐句读取任务，不先求答案。要求指出材料中的有效条件，再按“分成本—算平均/边际—判决策”作答。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1·产量表与边际报酬；用于知识范围与设问结构校准，题目身份为DSE原创模考题，不冒充历届真题（访问日期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1·收益、成本与利润；用于知识范围与设问结构校准，题目身份为DSE原创模考题，不冒充历届真题（访问日期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讲稿】先展示错误路径，再用解析链复原第一失分点。禁止只说“粗心”；必须落到“平均量与边际量混淆”或更精确的动作。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1·产量表与边际报酬；用于知识范围与设问结构校准，题目身份为DSE原创模考题，不冒充历届真题（访问日期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1·收益、成本与利润；用于知识范围与设问结构校准，题目身份为DSE原创模考题，不冒充历届真题（访问日期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1716b6494d64a65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7ce957ada444862" /><Relationship Type="http://schemas.openxmlformats.org/officeDocument/2006/relationships/slideLayout" Target="/ppt/slideLayouts/slideLayout1.xml" Id="R10c085f296c8440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0c085f296c8440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79d43966cc141b4" /><Relationship Type="http://schemas.openxmlformats.org/officeDocument/2006/relationships/image" Target="/ppt/media/image.png" Id="R46a58c1b1ee942c3" /><Relationship Type="http://schemas.openxmlformats.org/officeDocument/2006/relationships/notesSlide" Target="/ppt/notesSlides/notesSlide1.xml" Id="Re48fb055ad064a0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3447368a485412f" /><Relationship Type="http://schemas.openxmlformats.org/officeDocument/2006/relationships/image" Target="/ppt/media/image2.png" Id="R1309923d79834334" /><Relationship Type="http://schemas.openxmlformats.org/officeDocument/2006/relationships/notesSlide" Target="/ppt/notesSlides/notesSlide2.xml" Id="R586becf776fc4c6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b132b07313c477d" /><Relationship Type="http://schemas.openxmlformats.org/officeDocument/2006/relationships/image" Target="/ppt/media/image3.png" Id="Rdf58ab039c7c456b" /><Relationship Type="http://schemas.openxmlformats.org/officeDocument/2006/relationships/notesSlide" Target="/ppt/notesSlides/notesSlide3.xml" Id="R8c568cfd9555496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d698598bec4439e" /><Relationship Type="http://schemas.openxmlformats.org/officeDocument/2006/relationships/image" Target="/ppt/media/image4.png" Id="R57f396b988e34aa3" /><Relationship Type="http://schemas.openxmlformats.org/officeDocument/2006/relationships/notesSlide" Target="/ppt/notesSlides/notesSlide4.xml" Id="R5f1a5b4b4f2349b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a5f381e37e34163" /><Relationship Type="http://schemas.openxmlformats.org/officeDocument/2006/relationships/image" Target="/ppt/media/image5.png" Id="Rac16ef45a9b54795" /><Relationship Type="http://schemas.openxmlformats.org/officeDocument/2006/relationships/notesSlide" Target="/ppt/notesSlides/notesSlide5.xml" Id="Rdbc355d41162417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e063871057b4c89" /><Relationship Type="http://schemas.openxmlformats.org/officeDocument/2006/relationships/image" Target="/ppt/media/image6.png" Id="R4e3d64121b284fb7" /><Relationship Type="http://schemas.openxmlformats.org/officeDocument/2006/relationships/notesSlide" Target="/ppt/notesSlides/notesSlide6.xml" Id="R901eb40ae6b34ec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5e4538b93534fbd" /><Relationship Type="http://schemas.openxmlformats.org/officeDocument/2006/relationships/image" Target="/ppt/media/image7.png" Id="R574c30911aef467d" /><Relationship Type="http://schemas.openxmlformats.org/officeDocument/2006/relationships/notesSlide" Target="/ppt/notesSlides/notesSlide7.xml" Id="R8f8dbb5271904b6a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71a1d3ba7644e7f" /><Relationship Type="http://schemas.openxmlformats.org/officeDocument/2006/relationships/image" Target="/ppt/media/image8.png" Id="Re9acb20a9f1649c4" /><Relationship Type="http://schemas.openxmlformats.org/officeDocument/2006/relationships/notesSlide" Target="/ppt/notesSlides/notesSlide8.xml" Id="R5d0cc249fb584877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6637dcf3fe54e4e" /><Relationship Type="http://schemas.openxmlformats.org/officeDocument/2006/relationships/image" Target="/ppt/media/image9.png" Id="R300d157ba9bc4e41" /><Relationship Type="http://schemas.openxmlformats.org/officeDocument/2006/relationships/notesSlide" Target="/ppt/notesSlides/notesSlide9.xml" Id="R4c1f822f0ffa42fa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e5b1509327a4c91" /><Relationship Type="http://schemas.openxmlformats.org/officeDocument/2006/relationships/image" Target="/ppt/media/image10.png" Id="R75e1a63c9faa4ac6" /><Relationship Type="http://schemas.openxmlformats.org/officeDocument/2006/relationships/notesSlide" Target="/ppt/notesSlides/notesSlide10.xml" Id="Rae0cbf1de2894125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ff9a99485834a8b" /><Relationship Type="http://schemas.openxmlformats.org/officeDocument/2006/relationships/image" Target="/ppt/media/image11.png" Id="Rfd091f4ca26f4541" /><Relationship Type="http://schemas.openxmlformats.org/officeDocument/2006/relationships/notesSlide" Target="/ppt/notesSlides/notesSlide11.xml" Id="R6ff37d10776d4876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9bcce18ea6e4550" /><Relationship Type="http://schemas.openxmlformats.org/officeDocument/2006/relationships/image" Target="/ppt/media/image12.png" Id="Rbe1734d18a544243" /><Relationship Type="http://schemas.openxmlformats.org/officeDocument/2006/relationships/notesSlide" Target="/ppt/notesSlides/notesSlide12.xml" Id="R2b740dd9f69c4d1b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70387aab13a4e79" /><Relationship Type="http://schemas.openxmlformats.org/officeDocument/2006/relationships/image" Target="/ppt/media/image13.png" Id="R35b2ea1da6044165" /><Relationship Type="http://schemas.openxmlformats.org/officeDocument/2006/relationships/notesSlide" Target="/ppt/notesSlides/notesSlide13.xml" Id="R27a5ae203c2b4874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9b39789a7494481" /><Relationship Type="http://schemas.openxmlformats.org/officeDocument/2006/relationships/image" Target="/ppt/media/image14.png" Id="R0c3d1b4f55694139" /><Relationship Type="http://schemas.openxmlformats.org/officeDocument/2006/relationships/notesSlide" Target="/ppt/notesSlides/notesSlide14.xml" Id="Re47df2449a5542bd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c30bcaa84954b13" /><Relationship Type="http://schemas.openxmlformats.org/officeDocument/2006/relationships/image" Target="/ppt/media/image15.png" Id="R32d8739e1b2c47f2" /><Relationship Type="http://schemas.openxmlformats.org/officeDocument/2006/relationships/notesSlide" Target="/ppt/notesSlides/notesSlide15.xml" Id="Rbeee55cc249f43f8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8a64317b7aa4843" /><Relationship Type="http://schemas.openxmlformats.org/officeDocument/2006/relationships/image" Target="/ppt/media/image16.png" Id="Raf9e54fe547e462a" /><Relationship Type="http://schemas.openxmlformats.org/officeDocument/2006/relationships/notesSlide" Target="/ppt/notesSlides/notesSlide16.xml" Id="R876698cd054246ea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58f36a1eeaa4669" /><Relationship Type="http://schemas.openxmlformats.org/officeDocument/2006/relationships/image" Target="/ppt/media/image17.png" Id="R7533e4a7f4294e6e" /><Relationship Type="http://schemas.openxmlformats.org/officeDocument/2006/relationships/notesSlide" Target="/ppt/notesSlides/notesSlide17.xml" Id="R05c1cf2ba0e34dbc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a4c9a8086134dca" /><Relationship Type="http://schemas.openxmlformats.org/officeDocument/2006/relationships/image" Target="/ppt/media/image18.png" Id="Ra142a51a670b4cbc" /><Relationship Type="http://schemas.openxmlformats.org/officeDocument/2006/relationships/notesSlide" Target="/ppt/notesSlides/notesSlide18.xml" Id="R78501a4f1c1a4b36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bf0e544323b432c" /><Relationship Type="http://schemas.openxmlformats.org/officeDocument/2006/relationships/image" Target="/ppt/media/image19.png" Id="Rac30dce57cd14e7d" /><Relationship Type="http://schemas.openxmlformats.org/officeDocument/2006/relationships/notesSlide" Target="/ppt/notesSlides/notesSlide19.xml" Id="Ra907925a7ad945b0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5fe106411ea430c" /><Relationship Type="http://schemas.openxmlformats.org/officeDocument/2006/relationships/image" Target="/ppt/media/image20.png" Id="R9577a08d149046ad" /><Relationship Type="http://schemas.openxmlformats.org/officeDocument/2006/relationships/notesSlide" Target="/ppt/notesSlides/notesSlide20.xml" Id="R2aeee9dec2274867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ff6ce8553f54d93" /><Relationship Type="http://schemas.openxmlformats.org/officeDocument/2006/relationships/image" Target="/ppt/media/image21.png" Id="Rebbea7b9c8fc4bc6" /><Relationship Type="http://schemas.openxmlformats.org/officeDocument/2006/relationships/notesSlide" Target="/ppt/notesSlides/notesSlide21.xml" Id="R5ce4bf6f5a1848a8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78d60fa00934550" /><Relationship Type="http://schemas.openxmlformats.org/officeDocument/2006/relationships/image" Target="/ppt/media/image22.png" Id="R960a33087af844e9" /><Relationship Type="http://schemas.openxmlformats.org/officeDocument/2006/relationships/notesSlide" Target="/ppt/notesSlides/notesSlide22.xml" Id="R98466e5f326e48c7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2dc7aad9d0b4b97" /><Relationship Type="http://schemas.openxmlformats.org/officeDocument/2006/relationships/image" Target="/ppt/media/image23.png" Id="R2f518fd242e84cb9" /><Relationship Type="http://schemas.openxmlformats.org/officeDocument/2006/relationships/notesSlide" Target="/ppt/notesSlides/notesSlide23.xml" Id="Rf438d3382a8442e9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99e705902984e42" /><Relationship Type="http://schemas.openxmlformats.org/officeDocument/2006/relationships/image" Target="/ppt/media/image24.png" Id="Rf67cebda22054720" /><Relationship Type="http://schemas.openxmlformats.org/officeDocument/2006/relationships/notesSlide" Target="/ppt/notesSlides/notesSlide24.xml" Id="Ra3342d7bd17e4469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0af9d109c944f38" /><Relationship Type="http://schemas.openxmlformats.org/officeDocument/2006/relationships/image" Target="/ppt/media/image25.png" Id="Rd80aecdf156e4b20" /><Relationship Type="http://schemas.openxmlformats.org/officeDocument/2006/relationships/notesSlide" Target="/ppt/notesSlides/notesSlide25.xml" Id="Rfc5dbeb4cec0490d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94e583ef6da4370" /><Relationship Type="http://schemas.openxmlformats.org/officeDocument/2006/relationships/image" Target="/ppt/media/image26.png" Id="Rab88d610f2be4d59" /><Relationship Type="http://schemas.openxmlformats.org/officeDocument/2006/relationships/notesSlide" Target="/ppt/notesSlides/notesSlide26.xml" Id="R54b720b10d2b44e3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c0a2e4d1c0c4982" /><Relationship Type="http://schemas.openxmlformats.org/officeDocument/2006/relationships/image" Target="/ppt/media/image27.png" Id="R1aa351ba50b146c8" /><Relationship Type="http://schemas.openxmlformats.org/officeDocument/2006/relationships/notesSlide" Target="/ppt/notesSlides/notesSlide27.xml" Id="R922dc6e6fb904675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05501836afc4f5e" /><Relationship Type="http://schemas.openxmlformats.org/officeDocument/2006/relationships/image" Target="/ppt/media/image28.png" Id="Rd574b0fa3ad64eb8" /><Relationship Type="http://schemas.openxmlformats.org/officeDocument/2006/relationships/notesSlide" Target="/ppt/notesSlides/notesSlide28.xml" Id="R091e124baf594ef8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a5bbeb2079a49f5" /><Relationship Type="http://schemas.openxmlformats.org/officeDocument/2006/relationships/image" Target="/ppt/media/image29.png" Id="R27e3fe2a066b488c" /><Relationship Type="http://schemas.openxmlformats.org/officeDocument/2006/relationships/notesSlide" Target="/ppt/notesSlides/notesSlide29.xml" Id="Re15f8fcd152d4b74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b2d6a9cae46494a" /><Relationship Type="http://schemas.openxmlformats.org/officeDocument/2006/relationships/image" Target="/ppt/media/image30.png" Id="R58eb307e797d49b4" /><Relationship Type="http://schemas.openxmlformats.org/officeDocument/2006/relationships/notesSlide" Target="/ppt/notesSlides/notesSlide30.xml" Id="R03cb7ac751e6421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B6B7385-5CC0-40C6-8D06-17A26166A0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3AD524D-7692-4603-91D3-BA7A5FED9A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C3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A19ECFF-35A9-40C9-89BB-1CDD04BE66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ECON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E39EF8E-477D-43B3-B20B-7E03CCE825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企业与生产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CB3A502-0ABB-40E2-895D-F8A04254AF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产权、生产要素、分工、成本和规模。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8E83E3F-D9E0-4E3A-ADD2-569A28AA3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FE5D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5068D10-FBD8-45E5-86A2-DDB60EDDC7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D48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35D6D48-6EDA-4B67-AC7E-611EDCAF1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8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D651FFE-4BD9-4FC6-A5AF-071ADF7C56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6a58c1b1ee942c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653B18F-F0BC-4DC3-8BB6-9AE8555AA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F0C35B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F0C35B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26ABED7-2589-4EDE-B42A-196E91C967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795D533-85C4-4C42-BAAE-48CBFB4003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BCE5024-5AFB-422A-8A95-3E4049363B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9EFCBA8-9CE1-4BC0-B41E-150735F307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C1B3B71-0D2A-46A6-A046-97B5BFABE5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E0D0AA8-E735-4569-A42F-349A203EA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ACE542C-2FAB-4567-A758-E3063B934A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企业与生产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25289F1-A3C7-4C62-A342-793BCD7C0D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88808303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2CF327B-FCA0-4FA9-B93C-BF93B3BD5E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0C1C8AE-B061-40F3-B04A-A22EA8D53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309923d7983433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F5637C1-B254-4FB5-AC8B-DAB2E8C032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353EE24-0E64-491F-9599-63BABDE5DC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1CCFCE8-4518-4747-BD52-E53CC3E3A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FD0D01F-B1D1-4335-AB89-098168AEBE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D07F387-7B5F-4C21-85D9-8C106BC794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04FA6DF-501B-4CC3-98F2-A6C970CB72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19771EC-C655-4471-843A-1C0076654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A47F678-955E-4604-B739-4DBB87BDC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0C35B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0C35B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5757243-89A6-42CA-931D-11A7D919ED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972DB24-CDC9-439D-AB59-00C3011517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F38407B-0BFB-41F4-AC69-C9EDAF0B65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276BEDE-E925-4B84-92AA-32E12905BC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4B47CCB-913D-4389-A703-B7063A4E4F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0C35B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0C35B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89A0265-FDC2-48EF-8B54-5334A326C1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9A6DE12-2542-4073-BD3E-58DD5B871B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BBD054C-F359-4D1F-A819-98BF0D70CF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3993FCC-3B0A-4187-ACBE-F9DA4E2EE7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成功标准｜短期与长期由可变投入决定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652BF40-39A1-4718-8AF1-72B733791D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D8CE0CD-0375-496A-9E58-ACCA18FCE1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企业与生产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B90D118-AADF-4BF4-B820-626D32034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48291357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C63BBE9-BC5D-4B6C-9015-A3EF28C78F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F7E1911-FE05-4100-AF33-6AD69FDB5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f58ab039c7c456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7CC8A76-B100-4E52-8E2E-7FF1B043A2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企业与生产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F216E6C-36FC-4A90-ADB7-A5B336CB62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8133681-1888-4FBA-8EFA-63084D9B04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65F5F12-FF46-49A5-9569-DEC7F9021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C0E89A8-2A0D-4885-84FD-9CA99920E1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短期与长期由可变投入决定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79B3496-CB09-459C-A7AB-42DCC844B3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rPr>
              <a:t>边界提醒｜平均量与边际量混淆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3225067-183D-424D-9ACB-E2E178EC14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8449A18-16B2-4D5C-A722-C69E5847BA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AE85A97-1768-4F34-B7BF-53378F6239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产权、生产要素、分工、成本和规模。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454531A-2BAE-4BF6-8464-3642B4148A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970F20C-A69F-4682-B838-BB4B71A725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0C56332-43DA-4FFA-BF0C-F482932278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分成本—算平均/边际—判决策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C39FDE6-E3C3-4775-BCCC-3481C2CFD0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题型依据｜DSE模考题型｜参照 HKDSE Economics 2012-2024、2022 综合卷、适用届别 Sample Paper、Practice Paper 与评分资料｜Paper 1·平均成本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2C1E179-9865-4C09-95D3-26687DB1CF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BE4460E-AD32-4CF1-8489-1DF9988256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BEBD2F4-2837-40F8-8C18-8207281361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企业与生产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BB0FFD5-6AED-4A50-B83B-210DA6EB31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33032075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65590EF-7666-49E1-8F0C-0D62DBD7BC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238935F-B0F9-42DA-9C4F-81CB02C7A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7f396b988e34aa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37F4B1A-8A82-4A52-B3B8-82E617981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162F34C-3B04-467A-AC0C-2D1F342C8E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DDAFAA6-B833-4807-BBAA-D3CEEBCE0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能解释“短期与长期由可变投入决定”，并识别一个反例或边界。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F53EEF3-341D-4123-90C0-C0489C0CEE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DE47341-1D1B-47BC-9659-AAEF2CD8A1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B7C24F2-F143-4325-8F22-A57C7F8C94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某厂每月生产 110 件产品，固定成本为 HK$1,100，可变成本为 HK$2,200。其平均总成本是：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FFDB267-EA98-4703-AD43-98A5DF3B41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高频错因：平均量与边际量混淆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2B6DBE4-4A78-4A04-969C-6ACA9E7E8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86E3DEC-59FE-463B-ABF9-2A89C80858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F039646-3AC3-4F35-84EF-C1182AD913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短期与长期由可变投入决定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E0105D3-244F-40B9-9B90-9A1A3B53C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A360B44-0B8E-4D0B-BFD3-69C142A1AF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D2F5A28-B7B4-4496-A5F9-248ED40576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企业与生产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C3278AF-E697-4D33-A28C-76CE84A80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93129355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DAD7A78-9B91-4A4C-9289-C966400FA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9C0C7EA-8A30-4995-8D81-0E2319076A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c16ef45a9b5479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8C605D0-2387-408D-8434-E9C026F305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0D2130C-9333-44E1-9BE2-0E30C34E50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A909C96-C639-4DC4-9C47-ED94DD17D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C2BA986-EA14-45FA-9084-1A26F17C70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6D83BA6-5448-4855-833E-E88DF0CF1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分成本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300C1F1-082D-4FA6-ABBE-E96FA00089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085279F-C87A-40E1-BC9C-DF755D2A5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算平均/边际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5D822E4-2C9B-4681-B1E3-103029E8B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8E04A83-2DCD-416A-BBDB-0B6D5C455E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判决策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98E3989-8158-4DC3-806D-29D30A9356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68351C2-9826-4811-BF4B-88C4C9912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567B2B4-8DE5-454B-810A-4E7C8B864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某厂每月生产 110 件产品，固定成本为 HK$1,100，可变成本为 HK$2,200。其平均总成本是：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A204344-F894-4938-90A2-FBA6B046F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4889BBA-2701-4239-8349-1CF179E1C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2107757-B6ED-4348-B76B-0D4513A5A1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正确结论：HK$30 每件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解析：平均总成本=(固定成本+可变成本)/产量=(1100+2200)/110=HK$30。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4F7EEC7-E5CC-4D94-89DB-8A44EF64ED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F504345-3D27-4901-BB6F-38FE2EBFC3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6ABB6F0-E0AF-45BB-B1AB-7AECBC05CF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企业与生产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BEF2EA4-7E90-4D4C-BD2D-705223939A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104677816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E706EE6-94E0-4D5E-BABB-3F0BD86B07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65596A9-4822-430F-BB18-44A172D448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e3d64121b284fb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8D04CC7-F161-4282-A22F-75C38DBBC3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7437300-1148-414D-8E3E-3AF7DF5FCF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CA60C17-7D92-4275-BF49-DB1840B279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E12C209-02A5-4B89-B6EB-550788E661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C8D8550-97CC-43B5-B74B-0DE936AB2D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C35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B202337-F262-43C6-BEC5-87604C4273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BC549F9-F6BF-46E1-90ED-D4702CAB06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C35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026570A-CC2D-4CEA-A406-88778D70B2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27CCD9F-BED1-49E4-888F-C153FABEEB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C35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014EC61-5A4E-4C8D-B40C-05B814B60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C805CEA-7E7F-4C48-83A6-DE4080FA34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EDD148D-BC2E-48EF-B83C-B0854AE7A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E9ECCD1-4683-48BC-AFE1-225A5163F2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平均量与边际量混淆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9AA7556-E691-4F4A-90B9-3FB832FBE9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BAFFE79-0EDA-470B-8990-741980381D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FE59E69-68E4-498F-A0E0-AE819D5108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02F77F8-0BCD-4C63-BB85-79B933910B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860DFE5-742C-410E-ACF2-083C5980AE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企业与生产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4964091-A231-4DB4-93E5-A289EBB0B3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69384019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FC11E21-4BA0-476B-9798-20017B64A7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505FC19-4F51-4087-A293-D19DA0823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74c30911aef467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E60B2B2-348F-473B-9459-C80203675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C1BEFBF-3744-48D1-B63C-B460D2AC40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8EB929C-30CC-48C1-A652-B534DDFB2F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7B81CC9-3892-4CD4-9FA3-2DDB6F9DF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企业与生产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A78474C-C6C1-4474-BE93-BD2C94634F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AD85F72-238D-4B26-B2C7-1DCBE161A6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B080D36-A73E-4BF8-BB33-D4277702C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短期与长期由可变投入决定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69F6F83-8F13-47B9-8F0F-6CEA302B0F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8FE8E0C-8C00-4DBC-A853-7462CF10B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7C5F057-598E-4465-B01C-D699DF26E5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分成本—算平均/边际—判决策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917173D-E12C-4B08-9CFA-AEC3ACF3CA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88DE82A-2F2F-48DB-B5F7-FF21A14F02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547B4FE-BA5A-4CEF-82BB-A477CDFE5E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平均量与边际量混淆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9586551-2A0E-4707-A485-21A9865895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DB29940-A374-423F-A0E6-374DFC19B5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1BDC24B-B97C-4797-B256-83006E294D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企业与生产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21C3202-929B-4A99-A5E9-FE5B2D5EA4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38766848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CDFE684-5F9C-42BD-ADCE-73747BDA46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13B6833-6823-455B-B6CE-C45B1C56B1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9acb20a9f1649c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ACE887D-C00E-4065-9957-EC37ACAAC6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1187B25-0C1C-44FA-B412-8517DD1776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3512E64-45C5-435E-8470-DA59FB34B9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D5C69FF-0B82-49F7-9785-DE44494046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某厂每月生产 110 件产品，固定成本为 HK$1,100，可变成本为 HK$2,200。其平均总成本是：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9F2A3C3-02C9-4E10-AAAB-47DE190937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1FBA062-ECB6-4105-9377-1DC4FF00B7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3C8FBF2-63A3-4E33-B6D9-E55C178614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短期与长期由可变投入决定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ED45216-E546-4F0F-AE64-11BE1FA4CE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45C06FA-D001-4B13-ABA9-C6CDFC4A56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515F58F-8FA5-4E6D-A626-08AAB9C4A7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分成本—算平均/边际—判决策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86F1F10-9699-4EAB-A8D7-F18E9B3C32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4CE37B2-0183-4EBC-BDBD-689DD8E35F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38569A8-16F5-4125-AD1D-62BEC3495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检查：平均量与边际量混淆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5253F2D-B369-43D0-9C79-AAC95603AC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DE848C1-366D-4276-BD3C-A638228C2E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4A27C93-833A-48DC-B9D7-87631047FF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企业与生产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BC71D40-5D3E-4826-A942-C8E65761D8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94138420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E62C03A-C354-4CFF-856D-E0BD0840CC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97A6A20-2C6F-4730-856D-90145A185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00d157ba9bc4e4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92A08AF-F2BA-471C-900B-87AC85C33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408140D-BD4D-4154-9BC6-9BD1363E83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3EE96F7-3C1D-40DF-956A-92C15C73D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2CC7494-8F0B-4CA8-BC60-9B02FB43FE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某企业以每件 HK$41 售出 105 件，总成本为 HK$3,795。其经济利润（题目已把所有机会成本计入总成本）是：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6259A72-46F8-41CD-90EC-2A5865281E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Economics 2012-2024、2022 综合卷、适用届别 Sample Paper、Practice Paper 与评分资料｜Paper 1·收益、成本与利润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9534F3E-82FD-47BB-AF1B-ABE5BD0D26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F964662-C3B6-4C8E-AF50-E9DF5BBDB2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FDE0992-B8BE-426B-9121-4B38E46F4A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E292C78-A799-4407-BBFB-C20AA0961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3ECA600-B1B0-4C84-99A6-32B9E8975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E47478E-E436-4C68-969B-FDACA2D13D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7DA2411-3376-453E-A0FC-CDDFDCF280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CC027BD-12BF-4D69-AAD8-C6BAEC157E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277F20A-5463-4A98-BA51-E9D4B21337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F274C2B-FED4-4E87-A890-90212D1C52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07BBF31-24AE-43DD-B284-ED35D6CB87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F5BA5EB-F4B4-4B74-8714-F61145A39B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2E1B569-947A-4DF8-9DDD-345E0D5064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企业与生产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8CAEE73-1899-4D9C-B4F4-5116E769EB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66135758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AB65E34-B4FD-4681-B8B8-A7E1E90559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690B8C4-3081-4DD0-ACC9-42BF26962E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5e1a63c9faa4ac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335F665-2423-4ACC-8306-EFB83382F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E69BEF6-F76D-46F7-BE18-AFD075AEE1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8B0163B-682E-4DF7-9B63-66BAD46E84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03154C5-CF33-4744-A641-06F668E8B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74FD82D-D454-4D76-9157-2FA3FECEF4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某厂每月生产 110 件产品，固定成本为 HK$1,100，可变成本为 HK$2,200。其平均总成本是：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12E6CBB-7A39-428C-AEF2-AD16909609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D22F49E-2838-4C66-9DF1-ACF2F399DD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A04FC4D-4E57-4090-9E66-3FDAC3F13A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C869EEB-CAE3-4E0C-AEB1-3DCF7C57F5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某企业以每件 HK$41 售出 105 件，总成本为 HK$3,795。其经济利润（题目已把所有机会成本计入总成本）是：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A0EA107-3C9C-4726-8ED9-8A68039F8E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F2C253C-962A-4E59-80DB-B5350F32B9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E71E4DF-50B9-4CAF-A8DF-B03B5E39AD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9750BE1-EF5C-4B48-99C4-818007CAD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某店在短期内即使暂停营业仍须支付每月 HK$1,200 店租。该店租属于：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A9E93D9-AD70-4A71-A482-7068265805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CE29118-0AF4-4675-8091-A3FB39F514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37EDC97-7241-4C9D-BCCD-8196E06759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企业与生产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AA823DE-5ABB-456F-8268-DF1EC1D421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101207840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8A63DD2-5594-4A4E-8913-C4F706C106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BB0598F-DEED-4CF4-BECA-E03AC02B0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d091f4ca26f454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C3CE04C-7343-4028-9698-37B23F4A00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0B34558-8BCA-4D10-95DC-49EA50E7B1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FA52682-4FFB-49B6-B5AB-55F80E4543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D64D7EF-9A28-4351-8EB3-04446B079B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平均量与边际量混淆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72DD4A7-7655-44E7-892E-4A9C0DDE1B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C8AB4F5-F0AE-4461-9970-3752B1CEBB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FDED56C-8BF6-4D38-9465-B2AF68A46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1D966CA-2A37-45E3-8CC7-7B07CF8896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正确结论：HK$510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解析链：经济利润=总收益−经济成本=41×105−3795=HK$510。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D87CBFF-5CD3-421D-A334-CBB79325B5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9211122-2CF6-4143-A531-27019AA6F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232FAC1-00DF-434C-905F-B5FDA6D9DE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企业与生产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6ABFA8E-D251-4253-BCE2-6A5344FA72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134699046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721FBBF-F550-40F0-A6C7-5102D458E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7536C63-B006-413C-9B63-E5CEFF1967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e1734d18a54424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55FF4B1-330C-4A04-8BE7-F591FE9798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3F7A98F-CF90-4F82-815F-B0E82E61E0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E7A5411-93FA-469C-A3A9-803B5859D8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E1F6BDF-5F22-4B2C-A68C-69F3CC4CA8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某店在短期内即使暂停营业仍须支付每月 HK$1,200 店租。该店租属于：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96F6B22-91F0-4E52-A431-0AC4AB1F66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76F1C9A-E694-4317-9569-56FA49EEDA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C017810-CA9B-4727-9501-02C7896B6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3B87D26-A9E8-47CD-8AEA-4A9265CC1C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86EB51B-FE77-4402-BA09-C7554DA8B8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4CBA525-D6D2-4508-B894-F5DFF665B0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4A3893C-AB87-4C33-8C69-AC22B4817C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A4C1B22-CBF2-4BE3-83EF-D64BCCF79F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企业与生产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FD12694-3D7B-4D57-A4D2-B76D5F1867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34003052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CAB191E-8643-48F2-AB29-A37B05309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2F67D82-0AB8-4C30-B1FE-C65079C424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5b2ea1da604416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CA2A2E3-FEC8-44D7-8558-A89395808E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4318604-85FF-46A1-B268-774DA439D2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790F78A-9B03-4A99-9060-D842C64D29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能独立执行“分成本—算平均/边际—判决策”，并说明每一步理由。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A6C3992-8DB7-4181-9025-2007F2CF61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5530F70-8625-49C4-8629-55F0612D19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6EF0532-8790-4628-9901-F2DB663864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某公司把第 2 间工厂与现有采购合并后，因批量采购而降低投入平均价格。这最能说明：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B8A8AED-4129-4534-BFDC-3EC7EF98CB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高频错因：平均量与边际量混淆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40BFF4D-2371-45EF-8023-6E27CC124D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7E891D6-7F94-4AE9-AB50-CC07FE6689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9811EFD-08FB-4C82-9EEB-6CC288D40C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短期与长期由可变投入决定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5193B33-30E8-448B-B998-F79DD8E70A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BF402BD-3584-4DA0-9613-F4DBE80BFF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F12BC3A-82B3-4CCD-9AC9-CB7508DCC8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企业与生产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DF4C992-BEBE-4FBC-BA9B-3A413649A0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1796383251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0714029-42DE-4F72-95BA-C7E4CCF4A5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23572E6-A562-40B5-8982-7649008FF2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c3d1b4f5569413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702915E-1BDD-48E1-BFE6-76056E54B9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30B48A8-EC94-4530-A7CF-B343297DFA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C72DF8F-C5D5-4796-A29B-2B93BB7F18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1247008-D02B-478B-8DA1-BDB4E2B4BF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5AEAF39-D60B-4DF5-88EE-16DA0668A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分成本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0A6CB17-369A-4CD5-886C-AF0AD51630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08EEEAC-2F48-45E9-B13D-4896AB7436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算平均/边际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1FC9748-F1EF-4441-AF08-B655929BA1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B4FA245-4AC3-4457-B388-7ACD2AC140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判决策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4AB76CE-227E-41C5-9103-5974196086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FEA4A64-1076-49D0-9A3A-1F11ABC769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79DA501-4C9B-4BF3-BE46-5861FE735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某公司把第 2 间工厂与现有采购合并后，因批量采购而降低投入平均价格。这最能说明：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2CBC4C1-1E9A-4373-B7AA-41685317F9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44D664B-30BC-4893-A97A-B9E31353C0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F21CAAE-3B8C-4D0F-89A4-8B57271029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正确结论：内部规模经济中的采购经济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解析：企业规模扩大后以更大采购量取得折扣，是来自企业内部扩张的采购经济。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4012DCA-AA11-43A6-88AA-CEEFA978A5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F263835-3F10-45B0-A407-AFB6113F29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3403712-4C94-47D0-A3DD-BC2405D24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企业与生产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94D177B-71D0-451D-A8F8-F979B824E1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1292553883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C049B45-DB22-4882-927A-AD9658163F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C02CD7C-EEB7-4A0E-9A9A-3BF9DB07E8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2d8739e1b2c47f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45C0E7A-6500-4BCF-A49E-B1F718D36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7A26AE5-7FFF-4304-87A9-AA36E147EB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AA06CCF-64E5-4F5D-9D0F-924E3924D6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F0C583D-C95D-4BBD-B7DD-93604CB6FA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9A6F19E-15B5-4003-B889-22530FB2A8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C35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1D4FFC8-A9B0-451A-ACE2-78143FD582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50CE063-28CC-46AB-8A94-30598C1DF7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C35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556CA92-9364-480D-A4DD-DAAA77876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2593D3F-CB54-42E8-8FB1-B0B12F1AB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C35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F69413C-576C-40D2-B1BA-84AFCF0B4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4ADAEAC-E537-417F-A34E-7246FC4DF7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314ED5F-D81B-4545-9E9D-3CD59E9DA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1793AC5-1CBB-4DFC-BBB5-13C13551F7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平均量与边际量混淆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C251EF5-733A-4A39-82CA-89E0CE7E15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6F420C7-3DC4-48FC-9CB1-5C8003B511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018DDBF-33BE-479C-9848-999056015A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6F10EA8-ACE3-4D34-A364-04E9E7BD94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E65FCAA-62B1-4108-8A57-0FF3FC18DE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企业与生产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A8FF98C-7637-4688-9CDA-0568409C81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163025959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95ABCD9-4A3E-4B68-BF17-04DCA7C4E8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6032D15-FA37-432F-B93B-D8EE75D75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f9e54fe547e462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88CE3B9-CC5A-4F8A-90A7-E6F728F925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3A87F91-153C-43B9-B717-02EB25D09F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875992A-50F6-4A0B-A7AF-BF17518F0C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9E7B9CF-5443-42FB-8DFF-0ACE7C252A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企业与生产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F338550-D13A-4F9C-9638-CE402B9EBF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5240BDA-613C-44A6-A9F6-D6D4D41328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2CDB80E-8F6B-4802-A398-7CEE15A161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短期与长期由可变投入决定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9019ED6-C21C-4A58-BC58-173B8111BE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303C67B-EF49-42A6-9BDC-299BDC9722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6246A63-C48F-4F0A-B0CB-70953ABAEB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分成本—算平均/边际—判决策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F9B5400-1BF7-4C39-86D1-E1FEFBE29D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655D836-4570-42FA-AF00-B35FD478F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1F52331-4A06-430E-93B1-49851BA0E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平均量与边际量混淆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BA047DC-5F88-4F73-8E06-67218C5EFA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66F5EB3-8A0B-45F4-AF13-A10D24A87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04CA1EC-B638-432D-A45D-8AF660306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企业与生产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D0C91D8-4C73-449C-B9DD-2902784EAE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1220495816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80D2925-E4F6-4C4F-A49A-7CAB95E296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FF5CC15-C91F-4341-8881-B7F8CF1B1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533e4a7f4294e6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C8DE580-6D94-4889-A0A5-9F1F20DEED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AB4E079-FAF3-48A2-BBE9-9E6656A1F0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D508D93-17C8-443A-9113-E8CDAD6A22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2042CD6-7F9C-422E-A663-49FD756762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某公司把第 2 间工厂与现有采购合并后，因批量采购而降低投入平均价格。这最能说明：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F4C8D53-21B4-45A2-B568-1BD476FE6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1F50B9B-0F8D-405D-B16D-357532383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2A1CC80-3F4B-473E-B323-5C8342369C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短期与长期由可变投入决定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B852329-B9DD-4BFB-A865-C76DFB98C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398C1C0-98DB-43D0-BB05-99FBA32BD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FAD17D4-34D8-4C58-802E-0241DEDC9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分成本—算平均/边际—判决策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6F0963A-5D4E-417F-904B-A635A5C4A1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0EEF537-5F75-4FC7-9543-88A0BDB54C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4842361-FA2E-41F0-9AD7-D86B302BCA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检查：平均量与边际量混淆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1F7B266-4FC5-46FD-B106-B57B165E6E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E29B7F6-ECA3-4295-8B22-02BAD0230B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DD49191-D539-4D45-BEBE-C04FC147DB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企业与生产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6614DE2-B5B6-4CF5-AC32-F5B1BC258D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2014852258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C46727F-81FD-4D81-851B-90C012DF5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7DD2FFC-AF3F-4CDF-BDB6-F3FFB6933D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142a51a670b4cb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5417E03-6D47-4BF8-A92E-9D10D2056E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53E5067-8F1C-4936-B173-F1985DFA3E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486EFE8-B413-4CCD-A0D5-A614736D7C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709381D-6B32-4D8A-B4EB-2F65BE592C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某店在短期内即使暂停营业仍须支付每月 HK$1,300 店租。该店租属于：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2CA8993-FF25-40D2-BDF5-A0CED2E2A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Economics 2012-2024、2022 综合卷、适用届别 Sample Paper、Practice Paper 与评分资料｜Paper 1·固定与可变成本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9E1DFAA-038E-4832-95A3-0474B15F2D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3DF2357-EDB4-49D6-B586-5DDB9E975E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C2FC672-53B5-4A80-A9AA-4AAF353039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1511420-4811-4E63-A95D-72C30B6C85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114AF05-635B-4FA9-A716-49A721E13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9584E27-DE20-411F-876E-F1FFD7629F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740A1A2-C336-4AF7-89F0-0123A2E10F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2722AF0-C1A7-45B6-8B1B-008D878DF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0EFF7EA-C2CF-49FC-8E47-498E0DD16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CC31F1F-F289-45DC-9F0F-19C92C8E2A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EAE8751-0EC5-4094-8D10-45BDF27B82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B9DCA72-7EF5-44D9-B010-B1A8AECC47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568305C-E714-43D6-A2E8-01E2082935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企业与生产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0B9B5F7-8054-4857-A2DB-909331AC52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1822536375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8C0C737-69A6-444B-8F98-2ACC56A930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53B5724-D669-423D-95B8-5BC6F1EBFF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c30dce57cd14e7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7C559CC-6495-4F91-83AD-F05EB14700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B923123-0F98-4F03-BDAF-49ED7DE32C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7DC6E2A-C80F-41BA-93D8-D9B30413BC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4CCC2A4-D201-4C82-B319-995629D2C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652CC70-F360-4067-B19A-5E89CC5285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某公司把第 2 间工厂与现有采购合并后，因批量采购而降低投入平均价格。这最能说明：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912FE60-9D60-4B50-8170-050197A346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BB41E06-E6D9-4E26-8D26-D57538A246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176DF10-1258-4048-A437-1438778CA9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BE758FE-1C85-467D-9B38-EE851256E2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某店在短期内即使暂停营业仍须支付每月 HK$1,300 店租。该店租属于：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BE31DDA-DB69-4BBB-B9F0-A1F798F5E9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F805E76-2443-41F9-96E6-39832F363A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AEEF824-E075-4294-AB23-E11CE02CC6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517C5F8-02C2-4ADF-91CC-9A12BA1ACF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本地云端厨房把厨师人数由 7 人增至 8 人，每小时完成订单由 204 份增至 227 份；其他投入固定。新增厨师的边际产量及其随 r 上升的变化是：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BACE09B-DC20-4E53-A1E0-FFE88DFEB5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7C30ED7-4F09-49AE-959B-C5B65AFB86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F7469C6-4CBD-47F1-B476-FC9DA3551B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企业与生产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BE9D677-F14D-4AA1-B9CE-B26FCE60D0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1607228054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DCADD60-11FD-490F-8274-FC64ABADD2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3571832-F5A8-4518-B6D8-11DB9F3B52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577a08d149046a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86AFA96-1EDB-41A8-A33B-8C843CB9AD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68390AB-3412-4935-8753-ACF8252B4A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D4845F0-000E-49BB-A553-7A60788AF4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A423C05-B411-4DEF-8DDA-184CD50970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平均量与边际量混淆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F7AFA95-E9B2-4E4B-949F-16C889A72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83EF215-E825-4BAE-A552-167FC6DEAB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1DDC849-1E86-48C9-9FB9-E879DFA526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5242E36-611B-47FD-B3F0-383EA9285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正确结论：固定成本，因为它不随当期产量改变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解析链：短期固定成本以是否随产量改变判断，不以支付频率判断；未到期租金也不必然全是沉没成本。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15736DC-BA97-45D6-83CE-375D3C7C8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DB45CA5-EEBC-48FA-9570-06DD36287F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9C80F15-65F3-44CE-B5E8-D46F5377FA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企业与生产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5D3B757-7346-44D0-969A-B865D00369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176765043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44612A6-DFCD-4B7D-841B-DEA423269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12BB27C-1C38-455A-8F3F-5821AEC20A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bbea7b9c8fc4bc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6D8EAF3-48E6-40D7-BD08-BC6A33811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FA2757A-1E13-4B19-9025-90944D5DB4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00604FB-5856-441E-B895-C23483133C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BEC337A-E253-4A56-A7AA-0358E82BFC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本地云端厨房把厨师人数由 7 人增至 8 人，每小时完成订单由 204 份增至 227 份；其他投入固定。新增厨师的边际产量及其随 r 上升的变化是：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D62C68F-4BB3-4C03-956B-9AA86D08D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801C83F-977C-4D48-A026-216BBB4048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75D840C-6451-4D44-8C4B-FE1D9C0600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1E6C23A-BECB-457A-A1C3-B84A92804E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D070801-932B-4080-93B9-4DC6DB2B62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F05A3ED-2F35-45E4-8E0F-EDA4F4E4BC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CF64D58-00DC-4E78-80A3-504516200A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0382A0D-3CDA-4489-9FD3-334EE60B43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企业与生产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124DF82-0FB9-4723-BF57-667881B115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1333461299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00E2FE1-6DC3-4439-850A-14E53ED99C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0DA50BA-E369-42BF-8872-2BAD33A82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60a33087af844e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D40113D-DA9C-4087-A358-0A1E20D09B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66D002A-CB97-4D70-BF03-A4C1259193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95B79B6-BACA-4CD7-AE25-926A2C7D78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C61B4F5-FF94-432F-B43D-F8B28E15D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15F93E7-03EF-4263-98C9-33EFBA669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E501962-8D69-4CD6-A326-8C783EC44D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工人数由 8 人增至 9 人时，总产量由 340 件增至 368 件。新增一名工人的边际产量是：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E0321FC-F3F1-4978-BB04-CB3985872A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高频错因：平均量与边际量混淆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84CA532-576B-4FC6-BE64-1F75390D2F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04DEA20-52C2-46F8-BB71-4C3361ED5B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4F8D497-86D9-440B-B2F7-855FE5575B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短期与长期由可变投入决定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A6C632C-FBB4-4DF8-9039-E11AD3993D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A503BE7-80FB-4071-A009-08E3C6CDAF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26FF8CB-1E26-484B-9598-CAA4AE958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企业与生产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B92BD77-6056-42B0-BC30-825C00A30C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1786409054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BAFEB6B-63F9-425B-A266-AD1F0ED1D1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32620C3-C968-4795-A4A4-9DFD9E004A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f518fd242e84cb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ECF01F9-E92B-4657-873D-4DE578C7B0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37C5A83-A4AD-4CC1-ADE5-E311F6631F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04D200E-48A9-4A52-BD23-6AB08A467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3190762-2A4B-4C33-9F8B-6B075AED5D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7DF6C16-636E-4354-8B0F-291CD7E18B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分成本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E021393-9E39-4D84-BE0E-8449B70A51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3040BA5-69ED-457D-994B-40CA558F35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算平均/边际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B6CF9C2-F316-42B6-AF89-0CD486C42E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4A7F089-7DBA-4CA9-A1C6-7327ED4EE9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判决策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21D6B75-FD35-465D-AD08-064CF578E8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686D1E8-775F-49BE-9E14-0521FB1DD6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ACCFC6A-F83A-459F-BF0C-26A14FB522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工人数由 8 人增至 9 人时，总产量由 340 件增至 368 件。新增一名工人的边际产量是：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D51A41E-CB0D-480E-A50D-84C55A44FF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4722835-F5C5-4386-BDDB-1D5D3FD801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BEC1A74-2911-446C-A20A-3E7276D4E6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正确结论：28 件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解析：边际产量是可变投入增加一单位所带来的总产量增量：368-340=28 件。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48DBB25-33D7-4B93-BA10-FD18BF7FE6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2CFDFEA-B9C4-4365-B702-3A287473DD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C8CBD2A-5DF7-4778-B078-46E32168E2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企业与生产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3FBD1D7-9E0A-4D95-8578-67D4FF7064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832754472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DB85C9D-1D95-4C0B-9D5E-58C8057C5E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1733C76-4C26-4842-AFA8-A2911227AF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67cebda2205472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4D3EA1E-2825-4D19-9B13-FB94D0A720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79966F8-F094-479B-8CAC-D53AF65C2D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E343BDA-D809-4C53-AF5D-2DF2CFB848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11CD66B-0850-4BA0-9468-3960C2E70F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43C627D-5A54-47D2-82F3-2C4936D068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C35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BB9DB5E-1A36-483D-92B5-588BB9D774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23F9F98-6062-44E4-96C8-E5422F6E92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C35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55D637F-590E-4521-B8D3-6CB6944ABE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0A38BCF-B86A-43B6-BE29-5B0657784C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C35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C9D66A6-38CD-455B-91AE-A8D95F9611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0B470AB-0AB7-4FB2-9F8E-52E8297972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1A9AF46-8EFF-4406-BBA1-1B2572C3F4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EDE5CAB-67D6-43C8-A305-40098A8FF9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平均量与边际量混淆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E95E337-E978-4CF0-B601-A3B46DA60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2239AAD-4C1E-47A3-93E6-C19CA39D2B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2B607B6-9ECF-4FBE-AC36-B9DEB6F721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F884A91-189F-4AE4-BDDB-AD12773E12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8D15DE3-CE2C-422E-A4D8-CB70945AB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企业与生产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E5CEC9D-3FAD-459A-92DD-7EC3897CD1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2017503814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B90C5F2-C031-4963-9213-8D2522C656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7BDEBA4-C692-483F-9204-DF50D65EA7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80aecdf156e4b2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5B82E7E-C11B-4F82-BD8D-557374E5B4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39884DC-FAFB-40F5-8B2E-4424D6602A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D2A08F7-8339-4BE6-B837-02202DC12C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A8E8D57-160D-4EE3-94A6-2D1D04A5AC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企业与生产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6829F07-DA90-4F15-B9E2-1C2E032E1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C0444A8-FC66-4805-B30A-C1B34FC9F6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21C43D7-0B08-4CF5-8718-45ED4288DF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短期与长期由可变投入决定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56338BC-38DD-45F0-9A80-246EB4393F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1B3CA21-7F4F-45F2-A837-7601FC9E13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7B6D67B-781A-4BD1-8B7D-04662E10C7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分成本—算平均/边际—判决策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03B8EED-FF84-419B-AB78-455B2CF930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2B08DCD-DD66-41F0-9079-E589E56D8D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A9D25A4-AA6B-430F-A2C5-7B6060EC8A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平均量与边际量混淆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EFC1B1B-DA27-474A-AABE-D557129E53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42CD257-587D-4046-8F8A-1D49496AE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1489937-C7D5-4C5A-B4A2-7C7AE395BD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企业与生产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6D7AFC6-9C13-41B8-BC3E-55A1FAC631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11263122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5C84763-27FC-4558-8822-57457EDC8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74BD800-11B5-49BD-9EC3-6DAECE0F64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b88d610f2be4d5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2F5E96B-D6EC-4DF2-8E2A-0B4A3D17C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0733DB9-BA29-439C-A0B8-AAA2385864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F10D9D4-6A36-4AB9-A4A7-68D393A667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3A093A4-6DF2-4565-BEAE-C2C7A65051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工人数由 8 人增至 9 人时，总产量由 340 件增至 368 件。新增一名工人的边际产量是：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009CE1F-1756-4BA0-B582-2B05DACA6C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3124DC1-8479-448A-BED5-54869DA9A6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C0849B0-CAFB-4B22-AE6B-42BBF5F543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短期与长期由可变投入决定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81ABACD-D75E-439E-B89C-D4C5FC5937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713F3B9-2BEF-4849-94D9-3C922A4AFC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79993D7-CD34-416C-88DB-2B397CDA4D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分成本—算平均/边际—判决策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B29D66C-0676-448D-8BD2-1A9ACCA177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A73ABF9-B07A-41E0-A939-D47C078AED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3017DF9-D6E2-403C-A966-B8801604A4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检查：平均量与边际量混淆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F195189-367B-49BE-9841-91508FE02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4CC84D5-34B2-450D-A63C-0AC5E258FB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BFD8DEE-B0A3-4894-83F9-33505D110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企业与生产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90E097B-EEE1-4770-B704-DA01CF0B6A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83950843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2AF80E6-0E5F-4023-9745-94DD6D1DFF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6641129-CFA5-4C52-9314-5E9F0774BC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aa351ba50b146c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786E7B8-DD4C-431F-B7B5-8E544323D1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78C8A33-30FE-434E-8FB3-D6F931911C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5EF46E3-A7BE-4437-9712-DF4A63646D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51AE604-F8E0-43F6-B298-0074A11F11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本地云端厨房把厨师人数由 8 人增至 9 人，每小时完成订单由 212 份增至 234 份；其他投入固定。新增厨师的边际产量及其随 r 上升的变化是：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029F5E7-03AF-496D-8CFB-2274A66867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Economics 2012-2024、2022 综合卷、适用届别 Sample Paper、Practice Paper 与评分资料｜Paper 1·产量表与边际报酬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8DCB1F4-C50C-48A0-B1A0-714693BE43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F1DF3BD-BEE1-4721-8E6A-170FC5204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95F5042-9A0F-49AB-B012-940000690D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1DE4F24-AED8-4117-862B-AD1490FCEA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2D659E5-C270-43DD-B914-BC6BC5C418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C994BE1-24C8-44D7-8C29-A64C2EEDE7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737E9DC-8A78-4B57-ACFA-8FBE6901D2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B16DD2B-888C-4EAF-9114-ECF08723A0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0B950EE-2E44-41C6-BC21-68FD76242E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F1A01DA-7E09-44C0-B79E-28CB86E0E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F9DB6DC-97DF-49DB-BB16-1E6537B629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620DB7C-43DD-4BDF-9C9A-73FE897FAD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D7FB0CC-05AF-462A-860D-E18F4E3BB7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企业与生产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0ACC122-E957-43FC-999B-743D1DD572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40731919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A48710F-D284-42A6-9C1F-983DBAEBA6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B00DFC9-DD7A-4924-856D-2DF5735CD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574b0fa3ad64eb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9BECBF3-CB5F-4B4B-A684-4B4725F92B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FA076E0-22B5-4FB3-90FA-91BD77AC69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A56A774-0D6F-4CA1-AC75-F488F456B0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2E508B5-19D9-413C-B831-41B8F24E9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784EFFA-9ECB-4CCA-96C9-84E3D33E12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工人数由 8 人增至 9 人时，总产量由 340 件增至 368 件。新增一名工人的边际产量是：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9ED9C9C-7252-4D21-A7F2-1ADB29AC06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2731670-A53D-4FA3-8B4A-58F768E9F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68CE176-171F-41BC-85E0-3E378B2239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9C12EDD-EFF9-462E-9B46-4FB12AFCA1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本地云端厨房把厨师人数由 8 人增至 9 人，每小时完成订单由 212 份增至 234 份；其他投入固定。新增厨师的边际产量及其随 r 上升的变化是：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CB47B08-A9AE-4534-A4C5-ECB99C55A5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EF49E96-0DFA-4346-B821-B5FA62C610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0EF42E8-55AA-4A55-8232-FF71C9E350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9E527E5-3A69-4604-AA77-169B5DE861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某企业以每件 HK$45 售出 125 件，总成本为 HK$5,075。其经济利润（题目已把所有机会成本计入总成本）是：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160AFE1-22D1-415A-9535-CB373BBDB3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96A4EFD-A3E2-4F6C-B883-42827981C8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22114D5-31C1-4D85-9809-7EFA08E04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企业与生产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8BD7062-589E-424B-9F9B-6A8F524DC7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1305873300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A739100-3111-4CF5-AAFA-CF0F13BA87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3748743-6B89-4FE4-8471-8FFF2B9395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7e3fe2a066b488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6FA7A15-91DB-47E4-9234-0AE8CB31C0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0BB80F6-A77E-4AC5-8B3A-DEBAAAFCBF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9B006A8-2071-437C-A135-84388E0855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4DDFE4A-E289-49B9-9D18-43D7B4234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平均量与边际量混淆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4590415-0862-4C44-BBE0-CD864D03B1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9717C84-9983-4E2E-BBAB-A459E6327C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1E78B30-695E-4B13-BADB-709DB8F590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3916F59-232E-4411-BC7E-3C482F8D42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正确结论：22 份，而且边际产量下降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解析链：材料给出可变投入增加一人、其他投入固定；边际产量=234−212=22 份。随着 r 上升，该增量由 26−r 递减，反映短期边际报酬递减，而不是总产量下降。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2F9DF7B-DEA2-4FBD-99D7-3A79A6828C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CC11044-0330-4568-BD97-C1EB81073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8B0321E-1986-4EC8-BA96-8DD26D099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企业与生产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1ABFB5F-8442-49A3-AB47-A1D038E4E5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1696099156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4FC43FD-8EE4-4E9C-900D-6043C6C5FB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6BEA313-161C-4525-A430-3D878DC46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8eb307e797d49b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34A28A7-EEAA-449F-BAB5-9173BA87CE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BA97FDB-7AE0-4A13-BB6F-22950E47F7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6D72A69-2776-4DD0-B338-18C0A1A4D8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DE4F4E6-B0DB-45F5-BB8B-B5AC0123E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某企业以每件 HK$45 售出 125 件，总成本为 HK$5,075。其经济利润（题目已把所有机会成本计入总成本）是：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A95ACFC-26B3-4495-A122-2362003E08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4700D69-83A5-458E-9595-E733BF8308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433A207-8E18-4F5E-8742-C0CCFF655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4EFEB22-AE72-43E5-A42C-EA03274B9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AB180D3-867D-4FC7-A82F-2E43E9B0B4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DFE59ED-3FE7-4A0B-B194-F18A393E98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3B5E3B0-E67C-44D0-9500-BE28E9853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7A2E262-3573-4B59-8195-28EF31BCC8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企业与生产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C054573-84C2-4413-94EF-F51E113DEC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161185934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2026-08-19T08:41:25.3660000Z</dcterms:created>
  <dcterms:modified xsi:type="dcterms:W3CDTF">2026-08-19T08:41:25.3660000Z</dcterms:modified>
</coreProperties>
</file>