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85d80d1ce7648ca" /><Relationship Type="http://schemas.openxmlformats.org/officeDocument/2006/relationships/extended-properties" Target="/docProps/app.xml" Id="Re501410f8c8c4e76" /><Relationship Type="http://schemas.openxmlformats.org/officeDocument/2006/relationships/officeDocument" Target="/ppt/presentation.xml" Id="R12ee35f4b0cc4c7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7ca0253cf0248ce"/>
  </p:sldMasterIdLst>
  <p:notesMasterIdLst>
    <p:notesMasterId xmlns:r="http://schemas.openxmlformats.org/officeDocument/2006/relationships" r:id="R88e8bce10dde4827"/>
  </p:notesMasterIdLst>
  <p:sldIdLst>
    <p:sldId xmlns:r="http://schemas.openxmlformats.org/officeDocument/2006/relationships" id="256" r:id="R84bb1b457e234765"/>
    <p:sldId xmlns:r="http://schemas.openxmlformats.org/officeDocument/2006/relationships" id="257" r:id="Rd39eea1881ac489c"/>
    <p:sldId xmlns:r="http://schemas.openxmlformats.org/officeDocument/2006/relationships" id="258" r:id="R8d03a700cd1442c0"/>
    <p:sldId xmlns:r="http://schemas.openxmlformats.org/officeDocument/2006/relationships" id="259" r:id="Rf41d842283334209"/>
    <p:sldId xmlns:r="http://schemas.openxmlformats.org/officeDocument/2006/relationships" id="260" r:id="R3bec7004ab6048ca"/>
    <p:sldId xmlns:r="http://schemas.openxmlformats.org/officeDocument/2006/relationships" id="261" r:id="R88ed5225bd6246b1"/>
    <p:sldId xmlns:r="http://schemas.openxmlformats.org/officeDocument/2006/relationships" id="262" r:id="R415e47439ad24875"/>
    <p:sldId xmlns:r="http://schemas.openxmlformats.org/officeDocument/2006/relationships" id="263" r:id="R8dfeaffe991e4131"/>
    <p:sldId xmlns:r="http://schemas.openxmlformats.org/officeDocument/2006/relationships" id="264" r:id="R562c7c248fec4efa"/>
    <p:sldId xmlns:r="http://schemas.openxmlformats.org/officeDocument/2006/relationships" id="265" r:id="Rae33b1b107d74dee"/>
    <p:sldId xmlns:r="http://schemas.openxmlformats.org/officeDocument/2006/relationships" id="266" r:id="R45320676b4034f34"/>
    <p:sldId xmlns:r="http://schemas.openxmlformats.org/officeDocument/2006/relationships" id="267" r:id="R02b7e014bd39473f"/>
    <p:sldId xmlns:r="http://schemas.openxmlformats.org/officeDocument/2006/relationships" id="268" r:id="Rc9ea1bab86d34fda"/>
    <p:sldId xmlns:r="http://schemas.openxmlformats.org/officeDocument/2006/relationships" id="269" r:id="R8b0031aef49d435f"/>
    <p:sldId xmlns:r="http://schemas.openxmlformats.org/officeDocument/2006/relationships" id="270" r:id="Rc45e6167a2924df9"/>
    <p:sldId xmlns:r="http://schemas.openxmlformats.org/officeDocument/2006/relationships" id="271" r:id="R173a810772434812"/>
    <p:sldId xmlns:r="http://schemas.openxmlformats.org/officeDocument/2006/relationships" id="272" r:id="R2e5cd7f778ea4972"/>
    <p:sldId xmlns:r="http://schemas.openxmlformats.org/officeDocument/2006/relationships" id="273" r:id="R1b1cb4a5269342ac"/>
    <p:sldId xmlns:r="http://schemas.openxmlformats.org/officeDocument/2006/relationships" id="274" r:id="R06ff57fc70864286"/>
    <p:sldId xmlns:r="http://schemas.openxmlformats.org/officeDocument/2006/relationships" id="275" r:id="R3ad88331045846ec"/>
    <p:sldId xmlns:r="http://schemas.openxmlformats.org/officeDocument/2006/relationships" id="276" r:id="R8fb25b3cbd474889"/>
    <p:sldId xmlns:r="http://schemas.openxmlformats.org/officeDocument/2006/relationships" id="277" r:id="R6bc4755fd54549c2"/>
    <p:sldId xmlns:r="http://schemas.openxmlformats.org/officeDocument/2006/relationships" id="278" r:id="R96ba0d2b151b4f80"/>
    <p:sldId xmlns:r="http://schemas.openxmlformats.org/officeDocument/2006/relationships" id="279" r:id="Ref2b31e9012149ce"/>
    <p:sldId xmlns:r="http://schemas.openxmlformats.org/officeDocument/2006/relationships" id="280" r:id="Racabd6b7c6534b1c"/>
    <p:sldId xmlns:r="http://schemas.openxmlformats.org/officeDocument/2006/relationships" id="281" r:id="R330e6f7de1b9462f"/>
    <p:sldId xmlns:r="http://schemas.openxmlformats.org/officeDocument/2006/relationships" id="282" r:id="Rbccb231b4ddc4cde"/>
    <p:sldId xmlns:r="http://schemas.openxmlformats.org/officeDocument/2006/relationships" id="283" r:id="R54fa710306d74aad"/>
    <p:sldId xmlns:r="http://schemas.openxmlformats.org/officeDocument/2006/relationships" id="284" r:id="Rb1eea9f96df34ff4"/>
    <p:sldId xmlns:r="http://schemas.openxmlformats.org/officeDocument/2006/relationships" id="285" r:id="Rea6b891677b5485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a4badd096e04e98" /><Relationship Type="http://schemas.openxmlformats.org/officeDocument/2006/relationships/slideMaster" Target="/ppt/slideMasters/slideMaster1.xml" Id="R27ca0253cf0248ce" /><Relationship Type="http://schemas.openxmlformats.org/officeDocument/2006/relationships/notesMaster" Target="/ppt/notesMasters/notesMaster1.xml" Id="R88e8bce10dde4827" /><Relationship Type="http://schemas.openxmlformats.org/officeDocument/2006/relationships/presProps" Target="/ppt/presProps.xml" Id="Rcee3e26e18d24fbb" /><Relationship Type="http://schemas.openxmlformats.org/officeDocument/2006/relationships/tableStyles" Target="/ppt/tableStyles.xml" Id="R542d7fd0957241e6" /><Relationship Type="http://schemas.openxmlformats.org/officeDocument/2006/relationships/slide" Target="/ppt/slides/slide1.xml" Id="R84bb1b457e234765" /><Relationship Type="http://schemas.openxmlformats.org/officeDocument/2006/relationships/slide" Target="/ppt/slides/slide2.xml" Id="Rd39eea1881ac489c" /><Relationship Type="http://schemas.openxmlformats.org/officeDocument/2006/relationships/slide" Target="/ppt/slides/slide3.xml" Id="R8d03a700cd1442c0" /><Relationship Type="http://schemas.openxmlformats.org/officeDocument/2006/relationships/slide" Target="/ppt/slides/slide4.xml" Id="Rf41d842283334209" /><Relationship Type="http://schemas.openxmlformats.org/officeDocument/2006/relationships/slide" Target="/ppt/slides/slide5.xml" Id="R3bec7004ab6048ca" /><Relationship Type="http://schemas.openxmlformats.org/officeDocument/2006/relationships/slide" Target="/ppt/slides/slide6.xml" Id="R88ed5225bd6246b1" /><Relationship Type="http://schemas.openxmlformats.org/officeDocument/2006/relationships/slide" Target="/ppt/slides/slide7.xml" Id="R415e47439ad24875" /><Relationship Type="http://schemas.openxmlformats.org/officeDocument/2006/relationships/slide" Target="/ppt/slides/slide8.xml" Id="R8dfeaffe991e4131" /><Relationship Type="http://schemas.openxmlformats.org/officeDocument/2006/relationships/slide" Target="/ppt/slides/slide9.xml" Id="R562c7c248fec4efa" /><Relationship Type="http://schemas.openxmlformats.org/officeDocument/2006/relationships/slide" Target="/ppt/slides/slide10.xml" Id="Rae33b1b107d74dee" /><Relationship Type="http://schemas.openxmlformats.org/officeDocument/2006/relationships/slide" Target="/ppt/slides/slide11.xml" Id="R45320676b4034f34" /><Relationship Type="http://schemas.openxmlformats.org/officeDocument/2006/relationships/slide" Target="/ppt/slides/slide12.xml" Id="R02b7e014bd39473f" /><Relationship Type="http://schemas.openxmlformats.org/officeDocument/2006/relationships/slide" Target="/ppt/slides/slide13.xml" Id="Rc9ea1bab86d34fda" /><Relationship Type="http://schemas.openxmlformats.org/officeDocument/2006/relationships/slide" Target="/ppt/slides/slide14.xml" Id="R8b0031aef49d435f" /><Relationship Type="http://schemas.openxmlformats.org/officeDocument/2006/relationships/slide" Target="/ppt/slides/slide15.xml" Id="Rc45e6167a2924df9" /><Relationship Type="http://schemas.openxmlformats.org/officeDocument/2006/relationships/slide" Target="/ppt/slides/slide16.xml" Id="R173a810772434812" /><Relationship Type="http://schemas.openxmlformats.org/officeDocument/2006/relationships/slide" Target="/ppt/slides/slide17.xml" Id="R2e5cd7f778ea4972" /><Relationship Type="http://schemas.openxmlformats.org/officeDocument/2006/relationships/slide" Target="/ppt/slides/slide18.xml" Id="R1b1cb4a5269342ac" /><Relationship Type="http://schemas.openxmlformats.org/officeDocument/2006/relationships/slide" Target="/ppt/slides/slide19.xml" Id="R06ff57fc70864286" /><Relationship Type="http://schemas.openxmlformats.org/officeDocument/2006/relationships/slide" Target="/ppt/slides/slide20.xml" Id="R3ad88331045846ec" /><Relationship Type="http://schemas.openxmlformats.org/officeDocument/2006/relationships/slide" Target="/ppt/slides/slide21.xml" Id="R8fb25b3cbd474889" /><Relationship Type="http://schemas.openxmlformats.org/officeDocument/2006/relationships/slide" Target="/ppt/slides/slide22.xml" Id="R6bc4755fd54549c2" /><Relationship Type="http://schemas.openxmlformats.org/officeDocument/2006/relationships/slide" Target="/ppt/slides/slide23.xml" Id="R96ba0d2b151b4f80" /><Relationship Type="http://schemas.openxmlformats.org/officeDocument/2006/relationships/slide" Target="/ppt/slides/slide24.xml" Id="Ref2b31e9012149ce" /><Relationship Type="http://schemas.openxmlformats.org/officeDocument/2006/relationships/slide" Target="/ppt/slides/slide25.xml" Id="Racabd6b7c6534b1c" /><Relationship Type="http://schemas.openxmlformats.org/officeDocument/2006/relationships/slide" Target="/ppt/slides/slide26.xml" Id="R330e6f7de1b9462f" /><Relationship Type="http://schemas.openxmlformats.org/officeDocument/2006/relationships/slide" Target="/ppt/slides/slide27.xml" Id="Rbccb231b4ddc4cde" /><Relationship Type="http://schemas.openxmlformats.org/officeDocument/2006/relationships/slide" Target="/ppt/slides/slide28.xml" Id="R54fa710306d74aad" /><Relationship Type="http://schemas.openxmlformats.org/officeDocument/2006/relationships/slide" Target="/ppt/slides/slide29.xml" Id="Rb1eea9f96df34ff4" /><Relationship Type="http://schemas.openxmlformats.org/officeDocument/2006/relationships/slide" Target="/ppt/slides/slide30.xml" Id="Rea6b891677b5485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df172409c3e416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2197d5f85bf4f8e" /><Relationship Type="http://schemas.openxmlformats.org/officeDocument/2006/relationships/notesMaster" Target="/ppt/notesMasters/notesMaster1.xml" Id="Rb47dd441be70420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c7c19bd9f1b46ce" /><Relationship Type="http://schemas.openxmlformats.org/officeDocument/2006/relationships/notesMaster" Target="/ppt/notesMasters/notesMaster1.xml" Id="R3d5775908dcb448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b3d5d8709c546d2" /><Relationship Type="http://schemas.openxmlformats.org/officeDocument/2006/relationships/notesMaster" Target="/ppt/notesMasters/notesMaster1.xml" Id="R65790665afe24d4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c58c0104bf74e8a" /><Relationship Type="http://schemas.openxmlformats.org/officeDocument/2006/relationships/notesMaster" Target="/ppt/notesMasters/notesMaster1.xml" Id="R4f7d14f1e279490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c597e344f1e4ff0" /><Relationship Type="http://schemas.openxmlformats.org/officeDocument/2006/relationships/notesMaster" Target="/ppt/notesMasters/notesMaster1.xml" Id="R281efdf5245a4f9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4bee388320d4c3f" /><Relationship Type="http://schemas.openxmlformats.org/officeDocument/2006/relationships/notesMaster" Target="/ppt/notesMasters/notesMaster1.xml" Id="R1807a1729cb442b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b20a51a321e4cd8" /><Relationship Type="http://schemas.openxmlformats.org/officeDocument/2006/relationships/notesMaster" Target="/ppt/notesMasters/notesMaster1.xml" Id="R6323a60ea80445d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c47569d901c4baa" /><Relationship Type="http://schemas.openxmlformats.org/officeDocument/2006/relationships/notesMaster" Target="/ppt/notesMasters/notesMaster1.xml" Id="R31b370ae83844f9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d61151923bb4f75" /><Relationship Type="http://schemas.openxmlformats.org/officeDocument/2006/relationships/notesMaster" Target="/ppt/notesMasters/notesMaster1.xml" Id="R3a44f446aa6f434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ce0d7c1a4a64b55" /><Relationship Type="http://schemas.openxmlformats.org/officeDocument/2006/relationships/notesMaster" Target="/ppt/notesMasters/notesMaster1.xml" Id="R760d8cf78e74411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6b3f87f5f234c78" /><Relationship Type="http://schemas.openxmlformats.org/officeDocument/2006/relationships/notesMaster" Target="/ppt/notesMasters/notesMaster1.xml" Id="R7ad0eaafca5441a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174e317ce6c452a" /><Relationship Type="http://schemas.openxmlformats.org/officeDocument/2006/relationships/notesMaster" Target="/ppt/notesMasters/notesMaster1.xml" Id="Ra17b868e08894f3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12763a2ac0c478f" /><Relationship Type="http://schemas.openxmlformats.org/officeDocument/2006/relationships/notesMaster" Target="/ppt/notesMasters/notesMaster1.xml" Id="R2bb3a9cf9bf7434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869a4055754490c" /><Relationship Type="http://schemas.openxmlformats.org/officeDocument/2006/relationships/notesMaster" Target="/ppt/notesMasters/notesMaster1.xml" Id="Rba190d5fe82346e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73172a1732f4a83" /><Relationship Type="http://schemas.openxmlformats.org/officeDocument/2006/relationships/notesMaster" Target="/ppt/notesMasters/notesMaster1.xml" Id="Ref8e377e085145c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c9f6aa9d25146e8" /><Relationship Type="http://schemas.openxmlformats.org/officeDocument/2006/relationships/notesMaster" Target="/ppt/notesMasters/notesMaster1.xml" Id="R0a6542c7ab5248c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d524459d75b45ca" /><Relationship Type="http://schemas.openxmlformats.org/officeDocument/2006/relationships/notesMaster" Target="/ppt/notesMasters/notesMaster1.xml" Id="R0a003d565514433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c5b83d14cd64df5" /><Relationship Type="http://schemas.openxmlformats.org/officeDocument/2006/relationships/notesMaster" Target="/ppt/notesMasters/notesMaster1.xml" Id="R23d92b8b1c53426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a51ed2e91d34c66" /><Relationship Type="http://schemas.openxmlformats.org/officeDocument/2006/relationships/notesMaster" Target="/ppt/notesMasters/notesMaster1.xml" Id="R61875c6ee75946f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22929d6da484250" /><Relationship Type="http://schemas.openxmlformats.org/officeDocument/2006/relationships/notesMaster" Target="/ppt/notesMasters/notesMaster1.xml" Id="R86d6d526bea447b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23adadc2acb4085" /><Relationship Type="http://schemas.openxmlformats.org/officeDocument/2006/relationships/notesMaster" Target="/ppt/notesMasters/notesMaster1.xml" Id="R9baab14d0dca4e2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27d9b83ec4f4b31" /><Relationship Type="http://schemas.openxmlformats.org/officeDocument/2006/relationships/notesMaster" Target="/ppt/notesMasters/notesMaster1.xml" Id="R35db5cb5caa8418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74eae2114f9432b" /><Relationship Type="http://schemas.openxmlformats.org/officeDocument/2006/relationships/notesMaster" Target="/ppt/notesMasters/notesMaster1.xml" Id="R0f0b31b70494442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6254074fe154126" /><Relationship Type="http://schemas.openxmlformats.org/officeDocument/2006/relationships/notesMaster" Target="/ppt/notesMasters/notesMaster1.xml" Id="R4621feac082744f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bdffeb5fa9c4379" /><Relationship Type="http://schemas.openxmlformats.org/officeDocument/2006/relationships/notesMaster" Target="/ppt/notesMasters/notesMaster1.xml" Id="Rad3adbf98e8e4d7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d6534d6cbda45d1" /><Relationship Type="http://schemas.openxmlformats.org/officeDocument/2006/relationships/notesMaster" Target="/ppt/notesMasters/notesMaster1.xml" Id="R17a6f8ce87c5480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21941fb58a44622" /><Relationship Type="http://schemas.openxmlformats.org/officeDocument/2006/relationships/notesMaster" Target="/ppt/notesMasters/notesMaster1.xml" Id="Rabd651d8834543d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c217f4d4cb147c0" /><Relationship Type="http://schemas.openxmlformats.org/officeDocument/2006/relationships/notesMaster" Target="/ppt/notesMasters/notesMaster1.xml" Id="R87107aaf1aa04b9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1e92c66e5324892" /><Relationship Type="http://schemas.openxmlformats.org/officeDocument/2006/relationships/notesMaster" Target="/ppt/notesMasters/notesMaster1.xml" Id="R31aaad3ab37a434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25f7259710f4c22" /><Relationship Type="http://schemas.openxmlformats.org/officeDocument/2006/relationships/notesMaster" Target="/ppt/notesMasters/notesMaster1.xml" Id="Re0f2a35dcb2a40d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经济 的“市场干预与效率”学习单元。本套课件共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1·有效最高价格；用于知识范围与设问结构校准，题目身份为DSE原创模考题，不冒充历届真题（访问日期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1·有效最高价格；用于知识范围与设问结构校准，题目身份为DSE原创模考题，不冒充历届真题（访问日期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讲稿】明确告诉学生：本单元只训练“市场干预与效率”。先解释知识范围，再用一句话建立核心判断，最后示范标准方法。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【互动提问】请用自己的话复述“政策效果取决于弹性与市场结构”，并举一个会触发“只写目标不分析副作用”的错误例子。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1·有效最高价格；用于知识范围与设问结构校准，题目身份为DSE原创模考题，不冒充历届真题（访问日期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Q1：政府把第 1 类必需品的最高价格定在自由市场均衡价格以下。若管制有效，最直接的市场结果是： 选项为 A.供应量大于需求量，出现过剩；B.需求曲线右移直至没有短缺；C.需求量大于供应量，出现短缺；D.供给曲线必然右移。讲解时强调：政策效果取决于弹性与市场结构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【预期回答】学生能说出“画图—标福利—比较政策前后”中的起始动作，并避开“只写目标不分析副作用”。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1·有效最高价格；用于知识范围与设问结构校准，题目身份为DSE原创模考题，不冒充历届真题（访问日期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分步讲评：先重述题目条件，再逐步示范“画图—标福利—比较政策前后”，最后给出正确结论“需求量大于供应量，出现短缺”。完整解析：低于均衡的最高价格使消费者愿买更多、生产者愿供更少，故 Qd&gt;Qs。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1·有效最高价格；用于知识范围与设问结构校准，题目身份为DSE原创模考题，不冒充历届真题（访问日期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Economics 2012-2024、2022 综合卷、适用届别 Sample Paper、Practice Paper 与评分资料｜Paper 1·有效最高价格。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【预期回答】学生能把失分归入“只写目标不分析副作用”或更精确的个人错因，并写出可执行检查动作。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1·有效最高价格；用于知识范围与设问结构校准，题目身份为DSE原创模考题，不冒充历届真题（访问日期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讲稿】逐项解释“市场干预与效率”中的专有名词、符号、对象和单位。特别强调：只写目标不分析副作用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1·有效最高价格；用于知识范围与设问结构校准，题目身份为DSE原创模考题，不冒充历届真题（访问日期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讲稿】用“条件—表示—方法—核验”重建本知识点。示范时逐步引用：画图—标福利—比较政策前后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1·有效最高价格；用于知识范围与设问结构校准，题目身份为DSE原创模考题，不冒充历届真题（访问日期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讲稿】带学生逐句读取任务，不先求答案。要求指出材料中的有效条件，再按“画图—标福利—比较政策前后”作答。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1·负外部性；用于知识范围与设问结构校准，题目身份为DSE原创模考题，不冒充历届真题（访问日期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1·从量税与税负；用于知识范围与设问结构校准，题目身份为DSE原创模考题，不冒充历届真题（访问日期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讲稿】先展示错误路径，再用解析链复原第一失分点。禁止只说“粗心”；必须落到“只写目标不分析副作用”或更精确的动作。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1·负外部性；用于知识范围与设问结构校准，题目身份为DSE原创模考题，不冒充历届真题（访问日期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1·从量税与税负；用于知识范围与设问结构校准，题目身份为DSE原创模考题，不冒充历届真题（访问日期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Q11：第 2 个市场的需求价格弹性绝对值远小于供给价格弹性。政府征收从量税时，较大部分税负通常由谁承担？ 选项为 A.生产者，因为法律上向卖方征税；B.消费者和生产者必各承担一半；C.消费者，因为需求相对缺乏弹性；D.政府，因为政府收取税款。讲解时强调：政策效果取决于弹性与市场结构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【预期回答】学生能说出“画图—标福利—比较政策前后”中的起始动作，并避开“只写目标不分析副作用”。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1·弹性与税负；用于知识范围与设问结构校准，题目身份为DSE原创模考题，不冒充历届真题（访问日期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图—标福利—比较政策前后”，最后给出正确结论“消费者，因为需求相对缺乏弹性”。完整解析：较缺乏弹性的一方较难改变交易量，承担较多税负；法定缴税者不决定经济税负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1·弹性与税负；用于知识范围与设问结构校准，题目身份为DSE原创模考题，不冒充历届真题（访问日期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Economics 2012-2024、2022 综合卷、适用届别 Sample Paper、Practice Paper 与评分资料｜Paper 1·弹性与税负。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【预期回答】学生能把失分归入“只写目标不分析副作用”或更精确的个人错因，并写出可执行检查动作。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1·弹性与税负；用于知识范围与设问结构校准，题目身份为DSE原创模考题，不冒充历届真题（访问日期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讲稿】逐项解释“市场干预与效率”中的专有名词、符号、对象和单位。特别强调：只写目标不分析副作用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1·弹性与税负；用于知识范围与设问结构校准，题目身份为DSE原创模考题，不冒充历届真题（访问日期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讲稿】用“条件—表示—方法—核验”重建本知识点。示范时逐步引用：画图—标福利—比较政策前后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1·弹性与税负；用于知识范围与设问结构校准，题目身份为DSE原创模考题，不冒充历届真题（访问日期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讲稿】带学生逐句读取任务，不先求答案。要求指出材料中的有效条件，再按“画图—标福利—比较政策前后”作答。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1·从量税与税负；用于知识范围与设问结构校准，题目身份为DSE原创模考题，不冒充历届真题（访问日期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1·外部成本与边际社会决策；用于知识范围与设问结构校准，题目身份为DSE原创模考题，不冒充历届真题（访问日期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讲稿】先展示错误路径，再用解析链复原第一失分点。禁止只说“粗心”；必须落到“只写目标不分析副作用”或更精确的动作。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1·从量税与税负；用于知识范围与设问结构校准，题目身份为DSE原创模考题，不冒充历届真题（访问日期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1·外部成本与边际社会决策；用于知识范围与设问结构校准，题目身份为DSE原创模考题，不冒充历届真题（访问日期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Q21：政府给予生产者每单位 HK$5 补贴。若需求向下倾斜、供给向上倾斜，其他因素不变： 选项为 A.需求减少且交易量下降；B.供给增加，消费者支付价下降，生产者实际所得价上升，交易量增加；C.消费者支付价和生产者所得价必相同幅度上升；D.补贴只改变政府支出，不改变市场均衡。讲解时强调：政策效果取决于弹性与市场结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【预期回答】学生能说出“画图—标福利—比较政策前后”中的起始动作，并避开“只写目标不分析副作用”。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1·补贴；用于知识范围与设问结构校准，题目身份为DSE原创模考题，不冒充历届真题（访问日期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图—标福利—比较政策前后”，最后给出正确结论“供给增加，消费者支付价下降，生产者实际所得价上升，交易量增加”。完整解析：补贴降低生产者的有效边际成本，使供给右移；补贴利益在买卖双方间按相对弹性分配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1·补贴；用于知识范围与设问结构校准，题目身份为DSE原创模考题，不冒充历届真题（访问日期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Economics 2012-2024、2022 综合卷、适用届别 Sample Paper、Practice Paper 与评分资料｜Paper 1·补贴。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【预期回答】学生能把失分归入“只写目标不分析副作用”或更精确的个人错因，并写出可执行检查动作。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1·补贴；用于知识范围与设问结构校准，题目身份为DSE原创模考题，不冒充历届真题（访问日期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讲稿】逐项解释“市场干预与效率”中的专有名词、符号、对象和单位。特别强调：只写目标不分析副作用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1·补贴；用于知识范围与设问结构校准，题目身份为DSE原创模考题，不冒充历届真题（访问日期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讲稿】用“条件—表示—方法—核验”重建本知识点。示范时逐步引用：画图—标福利—比较政策前后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1·补贴；用于知识范围与设问结构校准，题目身份为DSE原创模考题，不冒充历届真题（访问日期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讲稿】带学生逐句读取任务，不先求答案。要求指出材料中的有效条件，再按“画图—标福利—比较政策前后”作答。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1·外部成本与边际社会决策；用于知识范围与设问结构校准，题目身份为DSE原创模考题，不冒充历届真题（访问日期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1·负外部性；用于知识范围与设问结构校准，题目身份为DSE原创模考题，不冒充历届真题（访问日期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讲稿】先展示错误路径，再用解析链复原第一失分点。禁止只说“粗心”；必须落到“只写目标不分析副作用”或更精确的动作。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1·外部成本与边际社会决策；用于知识范围与设问结构校准，题目身份为DSE原创模考题，不冒充历届真题（访问日期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1·负外部性；用于知识范围与设问结构校准，题目身份为DSE原创模考题，不冒充历届真题（访问日期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015bedff564bb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bbb1a5c5e8e4854" /><Relationship Type="http://schemas.openxmlformats.org/officeDocument/2006/relationships/slideLayout" Target="/ppt/slideLayouts/slideLayout1.xml" Id="R2ced1f7eb80e4f3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ced1f7eb80e4f3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961c56d36e48e9" /><Relationship Type="http://schemas.openxmlformats.org/officeDocument/2006/relationships/image" Target="/ppt/media/image.png" Id="R6dd9e3df34bb46e5" /><Relationship Type="http://schemas.openxmlformats.org/officeDocument/2006/relationships/notesSlide" Target="/ppt/notesSlides/notesSlide1.xml" Id="R038fc75bf06d45e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90c08f93584dcc" /><Relationship Type="http://schemas.openxmlformats.org/officeDocument/2006/relationships/image" Target="/ppt/media/image2.png" Id="Rcb2b5df5d0374672" /><Relationship Type="http://schemas.openxmlformats.org/officeDocument/2006/relationships/notesSlide" Target="/ppt/notesSlides/notesSlide2.xml" Id="R370ab491d064482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690e0f73454e04" /><Relationship Type="http://schemas.openxmlformats.org/officeDocument/2006/relationships/image" Target="/ppt/media/image3.png" Id="R4795aee6dc2e42cd" /><Relationship Type="http://schemas.openxmlformats.org/officeDocument/2006/relationships/notesSlide" Target="/ppt/notesSlides/notesSlide3.xml" Id="R0fbfa8a69880452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e6379e64b84f65" /><Relationship Type="http://schemas.openxmlformats.org/officeDocument/2006/relationships/image" Target="/ppt/media/image4.png" Id="R99f3df56c2a744ee" /><Relationship Type="http://schemas.openxmlformats.org/officeDocument/2006/relationships/notesSlide" Target="/ppt/notesSlides/notesSlide4.xml" Id="R24eafe0a39cb4da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f8c831a18e43cf" /><Relationship Type="http://schemas.openxmlformats.org/officeDocument/2006/relationships/image" Target="/ppt/media/image5.png" Id="Rb67f96721bdc4e82" /><Relationship Type="http://schemas.openxmlformats.org/officeDocument/2006/relationships/notesSlide" Target="/ppt/notesSlides/notesSlide5.xml" Id="R73d39bf878da4c9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8cac1f069a4807" /><Relationship Type="http://schemas.openxmlformats.org/officeDocument/2006/relationships/image" Target="/ppt/media/image6.png" Id="R725c3ddb9e2e4f6a" /><Relationship Type="http://schemas.openxmlformats.org/officeDocument/2006/relationships/notesSlide" Target="/ppt/notesSlides/notesSlide6.xml" Id="R45d07a2bbf4e441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53d66e9152452a" /><Relationship Type="http://schemas.openxmlformats.org/officeDocument/2006/relationships/image" Target="/ppt/media/image7.png" Id="Rd940aec10ec14888" /><Relationship Type="http://schemas.openxmlformats.org/officeDocument/2006/relationships/notesSlide" Target="/ppt/notesSlides/notesSlide7.xml" Id="Re655cb426c36489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9375c82a634c0f" /><Relationship Type="http://schemas.openxmlformats.org/officeDocument/2006/relationships/image" Target="/ppt/media/image8.png" Id="Rfd9911d9eb96462c" /><Relationship Type="http://schemas.openxmlformats.org/officeDocument/2006/relationships/notesSlide" Target="/ppt/notesSlides/notesSlide8.xml" Id="R5e5179c667d64ca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2cc71a49e14198" /><Relationship Type="http://schemas.openxmlformats.org/officeDocument/2006/relationships/image" Target="/ppt/media/image9.png" Id="Rce9b700b27024521" /><Relationship Type="http://schemas.openxmlformats.org/officeDocument/2006/relationships/notesSlide" Target="/ppt/notesSlides/notesSlide9.xml" Id="R4cb804ec0077429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d9bde5d4c24fab" /><Relationship Type="http://schemas.openxmlformats.org/officeDocument/2006/relationships/image" Target="/ppt/media/image10.png" Id="R971892d706b14902" /><Relationship Type="http://schemas.openxmlformats.org/officeDocument/2006/relationships/notesSlide" Target="/ppt/notesSlides/notesSlide10.xml" Id="Re57c65a126a2400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d958c11d89464f" /><Relationship Type="http://schemas.openxmlformats.org/officeDocument/2006/relationships/image" Target="/ppt/media/image11.png" Id="Re80725663dc546e2" /><Relationship Type="http://schemas.openxmlformats.org/officeDocument/2006/relationships/notesSlide" Target="/ppt/notesSlides/notesSlide11.xml" Id="R5314369732e14b1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9f47b202074566" /><Relationship Type="http://schemas.openxmlformats.org/officeDocument/2006/relationships/image" Target="/ppt/media/image12.png" Id="R4a33d3d4b3d8412c" /><Relationship Type="http://schemas.openxmlformats.org/officeDocument/2006/relationships/notesSlide" Target="/ppt/notesSlides/notesSlide12.xml" Id="Rd86c63c9138a4d5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3fba568486405d" /><Relationship Type="http://schemas.openxmlformats.org/officeDocument/2006/relationships/image" Target="/ppt/media/image13.png" Id="R2276153d739549f1" /><Relationship Type="http://schemas.openxmlformats.org/officeDocument/2006/relationships/notesSlide" Target="/ppt/notesSlides/notesSlide13.xml" Id="Rf1867521bda4436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28b1d8a7cf4c20" /><Relationship Type="http://schemas.openxmlformats.org/officeDocument/2006/relationships/image" Target="/ppt/media/image14.png" Id="R60a9579b5cb34756" /><Relationship Type="http://schemas.openxmlformats.org/officeDocument/2006/relationships/notesSlide" Target="/ppt/notesSlides/notesSlide14.xml" Id="R7526020eea2a429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535a7bc5b14dcf" /><Relationship Type="http://schemas.openxmlformats.org/officeDocument/2006/relationships/image" Target="/ppt/media/image15.png" Id="R75b73e6f558c4f38" /><Relationship Type="http://schemas.openxmlformats.org/officeDocument/2006/relationships/notesSlide" Target="/ppt/notesSlides/notesSlide15.xml" Id="R818628def147411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f712ea65ed4500" /><Relationship Type="http://schemas.openxmlformats.org/officeDocument/2006/relationships/image" Target="/ppt/media/image16.png" Id="R5cdc793c8eec4d3a" /><Relationship Type="http://schemas.openxmlformats.org/officeDocument/2006/relationships/notesSlide" Target="/ppt/notesSlides/notesSlide16.xml" Id="R3bd94c789cd4411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a2961153354a81" /><Relationship Type="http://schemas.openxmlformats.org/officeDocument/2006/relationships/image" Target="/ppt/media/image17.png" Id="R4f4254eb13694612" /><Relationship Type="http://schemas.openxmlformats.org/officeDocument/2006/relationships/notesSlide" Target="/ppt/notesSlides/notesSlide17.xml" Id="Raf43e53e48af495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10f5adbf36453e" /><Relationship Type="http://schemas.openxmlformats.org/officeDocument/2006/relationships/image" Target="/ppt/media/image18.png" Id="Rcd50226aac894fb1" /><Relationship Type="http://schemas.openxmlformats.org/officeDocument/2006/relationships/notesSlide" Target="/ppt/notesSlides/notesSlide18.xml" Id="R853e74ebbd3241c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cc686f78284453" /><Relationship Type="http://schemas.openxmlformats.org/officeDocument/2006/relationships/image" Target="/ppt/media/image19.png" Id="Rd2cfd08152c14ad6" /><Relationship Type="http://schemas.openxmlformats.org/officeDocument/2006/relationships/notesSlide" Target="/ppt/notesSlides/notesSlide19.xml" Id="R2ba42cdbbb7348f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e47ec86857463d" /><Relationship Type="http://schemas.openxmlformats.org/officeDocument/2006/relationships/image" Target="/ppt/media/image20.png" Id="R0527eccb6e074d81" /><Relationship Type="http://schemas.openxmlformats.org/officeDocument/2006/relationships/notesSlide" Target="/ppt/notesSlides/notesSlide20.xml" Id="R2570adfa51e74b7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e12ca7d5ae4884" /><Relationship Type="http://schemas.openxmlformats.org/officeDocument/2006/relationships/image" Target="/ppt/media/image21.png" Id="Re3cade0fb959451d" /><Relationship Type="http://schemas.openxmlformats.org/officeDocument/2006/relationships/notesSlide" Target="/ppt/notesSlides/notesSlide21.xml" Id="R1883c0bc987444c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b02c9fe185457b" /><Relationship Type="http://schemas.openxmlformats.org/officeDocument/2006/relationships/image" Target="/ppt/media/image22.png" Id="R701e8cc1a8ac4e82" /><Relationship Type="http://schemas.openxmlformats.org/officeDocument/2006/relationships/notesSlide" Target="/ppt/notesSlides/notesSlide22.xml" Id="R9d8132c1eb92429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f4d48498fd443e" /><Relationship Type="http://schemas.openxmlformats.org/officeDocument/2006/relationships/image" Target="/ppt/media/image23.png" Id="R4dc97d0cdbae4c01" /><Relationship Type="http://schemas.openxmlformats.org/officeDocument/2006/relationships/notesSlide" Target="/ppt/notesSlides/notesSlide23.xml" Id="Rc984c40c8d774df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bde8023fee4e3a" /><Relationship Type="http://schemas.openxmlformats.org/officeDocument/2006/relationships/image" Target="/ppt/media/image24.png" Id="Rf715f641293a44de" /><Relationship Type="http://schemas.openxmlformats.org/officeDocument/2006/relationships/notesSlide" Target="/ppt/notesSlides/notesSlide24.xml" Id="R312ebd6c5a714ad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8e073801564026" /><Relationship Type="http://schemas.openxmlformats.org/officeDocument/2006/relationships/image" Target="/ppt/media/image25.png" Id="R85c6ee1c745049e6" /><Relationship Type="http://schemas.openxmlformats.org/officeDocument/2006/relationships/notesSlide" Target="/ppt/notesSlides/notesSlide25.xml" Id="Re19edf95493d41e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4a273bfb824eb5" /><Relationship Type="http://schemas.openxmlformats.org/officeDocument/2006/relationships/image" Target="/ppt/media/image26.png" Id="Rf483ee16771b4d5f" /><Relationship Type="http://schemas.openxmlformats.org/officeDocument/2006/relationships/notesSlide" Target="/ppt/notesSlides/notesSlide26.xml" Id="R44009e7b2570497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0fa7409ab64d66" /><Relationship Type="http://schemas.openxmlformats.org/officeDocument/2006/relationships/image" Target="/ppt/media/image27.png" Id="R48ec87063ad54420" /><Relationship Type="http://schemas.openxmlformats.org/officeDocument/2006/relationships/notesSlide" Target="/ppt/notesSlides/notesSlide27.xml" Id="R0e5d4dd6023c4ef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e51f075bb34ef5" /><Relationship Type="http://schemas.openxmlformats.org/officeDocument/2006/relationships/image" Target="/ppt/media/image28.png" Id="R168a787059044607" /><Relationship Type="http://schemas.openxmlformats.org/officeDocument/2006/relationships/notesSlide" Target="/ppt/notesSlides/notesSlide28.xml" Id="Rbb3fc495cc3e45b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ce3de44a0f4a51" /><Relationship Type="http://schemas.openxmlformats.org/officeDocument/2006/relationships/image" Target="/ppt/media/image29.png" Id="R9f60e635e8a547a3" /><Relationship Type="http://schemas.openxmlformats.org/officeDocument/2006/relationships/notesSlide" Target="/ppt/notesSlides/notesSlide29.xml" Id="Rf9217d5f9785480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9fb01de35a4128" /><Relationship Type="http://schemas.openxmlformats.org/officeDocument/2006/relationships/image" Target="/ppt/media/image30.png" Id="R24d9094c8d2947c9" /><Relationship Type="http://schemas.openxmlformats.org/officeDocument/2006/relationships/notesSlide" Target="/ppt/notesSlides/notesSlide30.xml" Id="Re3558464e8a147e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641504-4254-474B-AAB4-E6DB6E415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D4D3C6-EFAE-40CB-A60B-E7C1B0603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8374CF-EBF8-4298-97B9-B249834B4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ECON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8D1E29-0777-4E0F-8123-9536A2F52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市场干预与效率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DB2993-F31E-4726-866D-64F52DABE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税、补贴、价格管制、外部性和福利。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A787F4-DA5C-42AA-9CD5-95EA8AB83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BB2327-0144-46B5-A960-404259CC0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ED84ED-2CF0-4752-B028-1DF78562F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5114F0-F447-4B32-95DB-244A58872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d9e3df34bb46e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2CD43E-625F-4F1D-A234-E12213CFA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F312B6-DB05-44C1-9D85-4960B1BB6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864DE5-F495-4FF3-A3E8-420544CA6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26E118-0115-4832-A99E-F3BF43620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9F523F-7AF6-4FB2-A641-1A1231F33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886ECF-FAD6-4916-8055-EC0C08753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190757-6C57-4106-8213-A88C12478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8CDFFC-A7F3-4949-B015-44C74A228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236DC8-296B-4A13-9E43-2DC09AA2A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29764486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42FEF65-092E-4126-900B-8133ED5EB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7F72B3-A873-43A8-818C-A7F0E2407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2b5df5d037467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E7B7F4-5CDC-4659-8C2D-4E7E795C7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27AA07-F7BA-4B62-B853-A9E4961FA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1852E4-AED8-49BA-A40C-A2A7C2FA8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2264AC-5C38-43F5-B656-C70D72A86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2AD826-03D4-47E2-98C3-ECB1A1D72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C6FDD4-5F85-45A6-81C5-A5538AB05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5A355B-4158-4B23-9FBD-A4C5C3764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36FD12-FAB7-4DFC-9A5D-8F1B0C8F7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CB91CF-2A72-4924-937B-AA2F8A263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AC20D9-6CF4-4B40-B6F5-DC339DB9A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66E90D-7A83-4982-98B2-90C329568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FC97DA-E51E-4418-ABA4-F95A959C7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87AA7A-1406-4498-8A0B-744C6D94F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D15F31-CE37-4719-8060-261D4CF80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9FAFB3-A3A4-45E5-A7DD-FE962CDED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0AF7A5-E1DB-4C1F-A37B-99135649B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41D558-44FC-43B7-9A93-00F78868E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成功标准｜政策效果取决于弹性与市场结构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E80695-B83A-4700-99D0-8B1504A15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383A25-7619-478A-96DC-D7DF8D2AB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3A9D4F-54DF-4C1A-B4F4-0D6642BF7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67502911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1402C2-EC9A-475D-9838-D2DDCCF72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376B68-D46F-4218-B72E-927256AC7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95aee6dc2e42c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EBB338-D26F-4FA9-B011-9FBA2D69B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市场干预与效率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64045D-07E4-4039-9FE7-CBFB57FFF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A414DB-79D7-4374-8876-1AEC9A2E5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FB61A1-DBC0-4926-A320-097D53570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33D6DA-228E-4346-B9DD-D6F9A0F99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政策效果取决于弹性与市场结构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62694F-175D-454C-BA6A-C3EDE05F4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边界提醒｜只写目标不分析副作用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E3BE5B-0A91-4F51-8287-4DC7B15A7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497ABB-5573-4E1B-8725-93175F363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BF2E78-D3AF-4CBA-9EFA-CAA45A524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税、补贴、价格管制、外部性和福利。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AE1340-FE89-497B-94E9-8F4AA2D1B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334993-ECEA-42D9-96AB-3B02EA9E9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4374BE-3797-4CA0-821E-BDF8A98EA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画图—标福利—比较政策前后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8DD966-C247-4777-B554-87BCCD79B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Economics 2012-2024、2022 综合卷、适用届别 Sample Paper、Practice Paper 与评分资料｜Paper 1·有效最高价格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F0C32A-3685-46AF-84DD-0EDE3C0BE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681494-CED1-4C80-9CB5-008985C1B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A53AFB-12CA-4C51-8662-6BA492B8F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4FDD96-5ABD-4F99-8F6A-B1CF79639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181951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FED6AC-F1F1-4A9A-8B51-8A3947C32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A4B19B-5D15-411C-90BB-9E928D47D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f3df56c2a744e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DCFC94-449A-4078-9C64-644522014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8068DA-50F7-4412-9B64-E3C20E1D2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7F1EB1-42CB-4A25-A44B-826792AFD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能解释“政策效果取决于弹性与市场结构”，并识别一个反例或边界。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F76624-ECC2-42B9-9C4E-0A7050D2E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214D80-471B-46E2-BAB4-8AF54AE99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E69C80-2300-4D02-AAF1-98F108255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政府把第 1 类必需品的最高价格定在自由市场均衡价格以下。若管制有效，最直接的市场结果是：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83C1E7-C07E-48A6-8E18-21E349A22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高频错因：只写目标不分析副作用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B45B62-5E7F-4599-A545-3DE9E1FAE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7C0AD9-CBF9-4C3F-B09F-5898D850F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C4F2F4-CBCD-42E8-AEBD-5CBF04C2A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政策效果取决于弹性与市场结构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A477F3-AD61-40F1-BD67-CD4D93EFA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D406A2-758D-424B-B579-A007393F8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974017-65C7-42BB-9C08-7AA3018C8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7CB525-AE67-4A67-BD8B-29AAEE0A5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3331295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041ACF8-829A-4D4A-B0CA-6CE801F76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2607FE-760B-48C8-8507-B59B96017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7f96721bdc4e8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FE9961-186A-4B11-B7EB-380393EC2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74F305-0E54-4ED2-9B07-9B796340D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4A9931-128B-460C-A373-95AC53AC5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8292E5-60BB-4DE0-8CB3-D63C33EB1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54D48D-9B9A-4756-A4BE-58B2F8FEE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871123-2C14-416E-B72E-327F0566B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11A960-52CA-4373-8324-7F54795B2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标福利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B70451-1917-4D6E-BC72-E5AE06EC0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C84CA2-6D65-4ACE-8B60-339F16B75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比较政策前后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FCC097-5267-4CC4-862A-EBB56DD34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B61CB6-EB1D-41AC-9A1D-E9B9EADED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B6567A-8B7C-4925-99CB-9B322BAD3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政府把第 1 类必需品的最高价格定在自由市场均衡价格以下。若管制有效，最直接的市场结果是：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AC9233-66F5-46FE-BCEB-4E50D76B4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7341DB-E5A9-469C-8E2F-C73D08210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E52F3A-7BAC-40EF-A192-048F3C1CA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正确结论：需求量大于供应量，出现短缺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解析：低于均衡的最高价格使消费者愿买更多、生产者愿供更少，故 Qd&gt;Qs。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C15938-A59C-4D7D-826D-68983C235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1ABA12-F5B7-4D01-86AE-E42493E12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403917-4A6F-44EB-A97E-DD0045650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C385FD-9D32-42BA-88A0-F857B6464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50824166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A0358CF-9E89-4336-9DFA-B541695B5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452CC9-57F1-4F7A-9222-638FB12AE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5c3ddb9e2e4f6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903CFB-25F7-40CE-A872-4F64C8146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1D57E9-1278-4CB9-AA7F-D3F26606A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653A9E-B4A6-45BA-A05E-B7A66758F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C189D1-6F7E-4A77-85D3-A92302B01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CE4B7A-51FB-43EB-9436-37ED10A87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FD5E99-ECC0-4E1C-BDA6-075ECB3B3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A28738-9135-4963-8E37-A955AF74E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928C1D-CD9E-498D-A1A3-EE51E0DAA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9C4225-A594-42FE-A1E7-8613E6B04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1BE8CB-D59E-4A0F-A619-D67996964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1111D0-976E-4549-A19F-682B15E43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106A4B-20DD-4C8F-915E-383F452AF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4DB228-882A-4732-B289-D723FA5B7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只写目标不分析副作用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8A7861-77DD-4BC7-94F2-C0DA61E60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30FB5D-0991-49AA-96A0-FFD5B2032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4860C5-7831-469D-89C7-86249AFB2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4DABA1-A842-4621-AD68-B87D031E6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397DC9-C8B6-4004-B2DA-1AD0A9BF8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764599-1543-44BB-A3B2-30D11F471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7306856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6D2C50-810C-4741-8218-A84082F79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C80B89-66E2-4BFB-AC06-215935A96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40aec10ec1488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559417-1D94-4719-B1A7-DB2D8F84E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7B8220-7E28-49B3-97A2-DEA49B3E5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E62944-5FD9-4375-A96A-601903C25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3CF413-FC81-4351-AC83-57E797F59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市场干预与效率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04A4D8-D25D-47B4-918C-9FAB7CCD7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68C438-3441-43FB-BFDD-02FF3EE8E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D5C021-E387-4CFE-9F60-2202A1B5B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政策效果取决于弹性与市场结构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EE2799-A31C-4726-961D-866E18DFA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F8D0E1-B405-4497-81FB-34C9E49C6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35F2E9-ACD2-4998-B7B1-2306B4B56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画图—标福利—比较政策前后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232375-160A-43F0-BBD1-94035DFEC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BA1692-C2AB-4872-B1E9-9C9C80B45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AB72A2-9981-4613-83AE-5DF745AF1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只写目标不分析副作用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669253-2CEB-4E95-8C93-05D8B8E6C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1572AF-C5B5-4D3D-859D-2423BDBD9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C185AA-2B9D-445F-93D9-AFD6A767E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2E32EE-0A5C-4E66-81DF-A89750726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30134007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ADD20D-8A29-45A4-992A-E77B9AD21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1F9C3E-3CF4-47D2-B3C6-86321EA0C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9911d9eb96462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7B7D7D-5519-4FFB-B7B0-D0C8D1F64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CC3876-1B40-4BDA-B08E-9352EFC77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09F853-C9E7-40AE-B7C4-ECF0930CC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1CEB90-AAE2-4586-907E-F06FEF666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政府把第 1 类必需品的最高价格定在自由市场均衡价格以下。若管制有效，最直接的市场结果是：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885237-ECB4-4B8B-9A13-F79CAE08D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74511E-3544-402C-BD38-0D04F6B67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265970-610F-47A9-BF72-D9584507F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政策效果取决于弹性与市场结构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EEAA98-7FAF-4990-943C-05EEAF606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73B877-6926-491F-AD4A-DC7E52054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3ED8BC-1FDF-4C81-B926-ABF90C85C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画图—标福利—比较政策前后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F6FB34-D57D-4997-AEF4-734272838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46B416-45C1-4679-8D51-984AC8090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BD6583-ECBF-45A2-88E5-13B16F4E0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检查：只写目标不分析副作用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833896-4CEB-4DE2-9483-E3059CB8A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10B42A-5C80-46EE-A0C6-93F9990BC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30BEE1-65BF-49E8-9E2C-42BD93C47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630F0E-E479-4DD1-ADA4-12E91233D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25605914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460E29-BBE3-4A93-81F6-D8BE43655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429704-D55D-4E2C-AD90-388FF5E1B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9b700b2702452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5D5705-951B-48BD-8782-C979C8421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1EA9C8-6919-4384-8668-38BA6037B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A8124B-FEAD-49D5-979C-220A96B79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4C43E2-C2E1-46EB-A478-C8079EC93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某生产活动每单位造成 HK$6 未由厂商承担的污染损害。若没有其他外部利益，则在自由市场产量下：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3CE862-EF44-4E3E-A9A1-746D6ECF6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1·负外部性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58816B-08BA-4158-A224-7DA75B5E2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99B624-8075-4B42-A6CA-34B529F2F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463AA6-7C74-4422-9B91-3340A4264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6E56D9-3E05-4F53-85E6-13A5BFCAA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7C34EA-8522-4B58-81B0-492B61EA9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2AD610-117A-4A0C-871D-B8A91D25D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75F530-492B-442E-8555-C7309F600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AA2DFC-FE21-4025-9DA9-EA9DBDCDF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4A9CF2-DD87-4641-B7FB-A39F5BA60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52C394-7572-4EBB-B00D-3BC048267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EEFCB6-B579-4A2D-BA37-D6DC1A82E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3EBD2D-66AB-4325-92F5-83E04B076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495680-68F2-4305-957C-28C1941D6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7BC408-1AC9-4B08-9179-237B1C7B4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14739904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789BD3-7414-4298-A04F-D2C456F10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D3B793-00A3-4949-AFFE-7FC7591A0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1892d706b1490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A79143-A3F0-46B5-A12C-74C92C194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5C21E5-895B-4BAA-BAE6-91B64C358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5FB2B2-C211-49DE-8330-FCE38BE38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4E51DB-A172-4E60-BC09-628010AE4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EB8898-5D49-4F8F-948C-7BD1D8865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政府把第 1 类必需品的最高价格定在自由市场均衡价格以下。若管制有效，最直接的市场结果是：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E6C0A1-FAE9-4902-BE04-3230A75C1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BF2039-7AEE-40EB-9865-953A6CB03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AB571B-7E53-4886-9DA6-1FD119F39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49D7B8-F42A-4756-84F6-EFDE6E26E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某生产活动每单位造成 HK$6 未由厂商承担的污染损害。若没有其他外部利益，则在自由市场产量下：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55D714-8DC2-4681-AF40-694A9142A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1254CA-E2B9-470E-BFFD-0C8B8E23F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F70AAA-1AD3-4EF0-9EEF-44171EC2F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B2E419-EB92-4DD5-BA36-21751E895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政府向卖方征收每单位 HK$4 的从量税。其他因素不变，市场供给图应表示：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515DEC-7628-48A4-A2C1-928F9921B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60D536-AD18-411F-8A78-ACB9EABAA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ADDFD2-3C70-4170-8917-7A07BC0D7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438D2B-9605-46AF-9266-EC2B91ABA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99029143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FDA799-7DAA-46DA-A410-C6D02EF8B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6EF1A8-4354-4336-B496-5CCD1F9E6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0725663dc546e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2EB636-AE6A-48A2-A9CC-AE5C17EF8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04B8B2-CF88-4E5D-A648-0112B759C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506584-8623-429D-AA03-F2A4531E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43BD53-237B-4036-BCE2-F8354ADD1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只写目标不分析副作用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9CE5F7-EA33-45AF-A267-5ADD872DD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BD0C87-4A05-4742-9D7C-7BBD29DDF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FF011D-515D-4476-A269-62F625A39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B8B9C1-DBB1-4A81-869C-AECE5EFC1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正确结论：边际社会成本高于边际私人成本，市场产量过高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解析链：负生产外部性令 MSC=MPC+边际外部成本；市场只按 MPC 决策，均衡产量高于社会最优。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303B5C-158C-49FC-A103-D5AFDFD04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832817-22AC-4550-ADAC-EAA874D1B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DC46E3-5E51-4A32-9631-D996F8CCD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1443FD-7445-41B0-B36F-425E6ECD2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25309924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65BAD5-5B53-4065-B3FA-1A9C665D7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7B78C6-E261-4985-B8EB-DB9F268FC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33d3d4b3d8412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0C9825-959B-404A-8F0D-9C70F645C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D11F46-A038-4684-B48E-0B813A3A1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D5FFBC-265A-48F4-BD4E-88D399CA7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AAC8DE-761D-450F-B92F-37B6B1A6A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政府向卖方征收每单位 HK$4 的从量税。其他因素不变，市场供给图应表示：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D90B36-F65D-4EA2-9DE3-E37ABA7A8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15B762-C788-438F-B489-250861033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36B431-17A9-4F0C-8A44-D6C92C411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7DDC85-3AEB-4A0A-8E20-55FBF3E73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4905A4-EF21-476D-997C-2A34FD537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A7E485-D788-4EFB-9B9A-944AA408E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B22319-DA8E-4C25-B7E2-E386F8A95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67A326-916B-4A58-98F5-8DD83E4AA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EEDC3A-0C88-402D-A204-425F4D270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77688593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155CB9-D920-42C1-9FA2-ABF7EC663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AAAEDE-B5A2-45C5-9BA9-4209721CA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76153d739549f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3FD230-797D-4BE1-ABA8-D5FC6E0E9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4AE3BC-97EF-40D8-9F8A-403A073B9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E5883A-6B91-4546-9894-E94D3DDCD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能独立执行“画图—标福利—比较政策前后”，并说明每一步理由。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97D15E-AA6C-472C-9EA1-FE481CBBB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3A8A9A-6FE0-430B-A502-5FE693175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D601B5-3809-4D9F-B1EC-830F18465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 2 个市场的需求价格弹性绝对值远小于供给价格弹性。政府征收从量税时，较大部分税负通常由谁承担？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ECDE63-096E-49C7-B21F-26FD6F893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高频错因：只写目标不分析副作用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56614C-219D-4BF4-ADD4-FF946CE45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547D92-41DD-4D2D-881E-6245F3162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B5F7E3-3E9C-4AF7-A012-867D2F7FE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政策效果取决于弹性与市场结构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C89E13-F735-4125-A109-4A4391B18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35A9F5-923F-48F0-8C9B-5ED323545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D67001-4E22-4347-BF99-41DBFDB8F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035FA6-FC1A-4F1B-AA72-ED43A48CF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21154888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7F1FD4-A122-4624-A894-589599BEE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09D60B-C251-4BE2-AE68-7BF947053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a9579b5cb3475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932E01-021D-480B-9F6B-984947839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4FD725-F12F-41BE-91D6-750158E9F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6411CB-BF33-4995-9CA7-961B16572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E5AFD2-9AEC-485B-B3FE-2FD9B84DD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41046A-85F6-4460-A87C-8C5676DDA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99BD29-EB87-4518-A7CB-C239735DF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BCFB52-3D39-45E9-9B84-CFCD4740C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标福利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CE5839-D096-48A7-BAA0-A289448D1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15E717-5744-4AB6-A63D-F253417FD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比较政策前后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785184-07A9-4C28-9E6D-698335216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2E1EB1-4980-49D5-9F08-331D03530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0CA075-12DE-47AF-BECD-3048D9913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 2 个市场的需求价格弹性绝对值远小于供给价格弹性。政府征收从量税时，较大部分税负通常由谁承担？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59E73B-B844-41F2-BDD0-E1B4BCDA4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9D0A28-BCFE-43EB-AC0D-A20653437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3FAFEF-DEA0-468A-BF3A-62EDBFD37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正确结论：消费者，因为需求相对缺乏弹性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解析：较缺乏弹性的一方较难改变交易量，承担较多税负；法定缴税者不决定经济税负。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293A48-8F52-42A9-95A6-7EF8EAD97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196C8F-5123-4276-AED0-6B21EFD25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16A925-C530-42F7-ABF0-5E7D3598A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D23179-6282-4576-8952-9D3836C59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92531882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09AAAAA-DE4D-4CE4-A204-8A9F9560B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55EEB1-C873-4DE1-9AE3-BE094C4FC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b73e6f558c4f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02009A-D040-4298-BBBC-7D67A6B00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F7EDD3-BA96-477F-8682-C7F49830D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BDDAA5-3AC3-4978-BA4C-CC1B8DB57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325436-AC02-4828-9803-AA7446C84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C50CA0-AAFF-4CEA-AA83-DB7DD71E1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7A5986-EBFD-4B50-82DA-A784E73AD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4EFE21-11CB-4393-8B5C-67B88293C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264936-5C21-4F37-9ED1-8A428EAE4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AB9DB5-4666-405D-90FC-9E3108B71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0B3C8D-7DA3-44A6-AC19-3F5190EFC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1BBAEC-8046-456E-A46F-924B01FED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E9AFDF-68B1-4858-BE4D-1341419BA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3731B7-F029-4D11-A9EC-D97B94E46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只写目标不分析副作用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3CACC6-C1C9-4C73-9157-7404D0FF6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4B7DA6-9DFF-4393-AA71-393FBDAAE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863814-ABB4-49AD-BC97-DA11DD20C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9A0C9B-6910-40BE-91CF-9B3F0B244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4B1613-9A74-42AB-8DCA-471B05A31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9B13A4-7203-4C71-96AA-81C14945A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92832167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EED48C-F19D-44ED-8888-ABDAF52C0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7E1081-2EB1-4D36-93DB-EBC390941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dc793c8eec4d3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27EA4B-EBAC-4767-967D-FA28F8600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669169-B94E-4616-9003-6F841E922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4EED51-29C4-4EA3-A496-25733DCC5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6C5A35-D4A4-4D63-B106-5DFEBA894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市场干预与效率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CCADA8-9A1E-4FC2-A117-9D8DCE3DA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FDFE3F-1F7E-43ED-9166-9C90CC6A3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EE7D34-24DB-495C-93C8-1A920DE8C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政策效果取决于弹性与市场结构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31450F-1CE9-4F98-A9CC-0A1FACB8B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7C35B4-B3C9-4476-9BFF-14236E109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E0775E-DB47-4651-806C-CEDE1CF9E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画图—标福利—比较政策前后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F74AE9-0C70-466D-9DE3-C372C1CB4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589E69-FD71-4F42-BBF3-44269E811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C63ACE-1D0D-43B8-B0F8-605AF6609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只写目标不分析副作用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CCD929-41C0-4E52-9B7A-1859EA35E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544A59-417C-4EF7-9597-3EF154675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5BCD85-763D-4471-BDD0-535EE8B34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968EDE-6F39-4814-B710-03E4FB159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82174972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773CE8-A4C6-4DF3-87F6-5501028F0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C96AC3-F3D3-4465-B307-0C4ABE371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4254eb1369461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8D1D04-0953-4D8C-AAC5-A50245BEE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991D3B-8533-4216-9EB9-5C3309A85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1D7BD6-673D-4200-9B22-B02BF74A0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17C372-531B-4696-B7A4-094581ADE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第 2 个市场的需求价格弹性绝对值远小于供给价格弹性。政府征收从量税时，较大部分税负通常由谁承担？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C10257-0D72-41D6-BD05-45555D6A7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1A90B3-DF93-451A-8461-F310CAA0C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45F168-CB62-4D44-9339-09123FD95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政策效果取决于弹性与市场结构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323516-972F-42F6-BAEB-56C0443E5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CE523A-78EF-4A10-A344-89294AD9A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23DE30-264C-4E58-9698-F9802BAA8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画图—标福利—比较政策前后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B77C8D-5C94-4EBE-A072-6B9431C97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FE3D99-C5E7-4E1C-92B5-519C62968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A967CC-6F78-4082-976C-56698B7A2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检查：只写目标不分析副作用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AE5FBD-C517-4C18-B8AB-E42361B99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75B380-A901-4319-A3B7-A29335880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F389CE-3EC1-40F1-9A1E-8FAF344F0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FBDE06-A16A-45B9-9B36-250797672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70108596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BA0FB4-170A-4E83-9609-729EEA35E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683D1E-FE60-46BB-BFA2-AC378ECBE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50226aac894fb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784303-9819-4FFC-81F1-800B5EB03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A69EBF-A8C2-488A-B6BB-C8E5D9EE4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4FCCD7-069D-4F12-8DE9-88AA5F685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DA5AAE-59A7-4CFA-9ADF-9D38F100A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政府向卖方征收每单位 HK$5 的从量税。其他因素不变，市场供给图应表示：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D0CE96-38A7-498A-B3BF-DB6D51F93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1·从量税与税负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5E1A5C-0A7F-456B-8C56-50D329D90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30DA4B-E57A-4837-B99A-337BA22D7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E4817E-B637-44D9-8178-A083F761F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109B29-A9A7-4BF2-BACD-AF3448118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442ED3-2862-4E50-BA11-9E929C155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B47C1B-54B3-430F-98A6-E0101DA2A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B09F3F-2CA7-4078-900A-DCCF4DDB4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8041C4-4606-49BE-A558-932FC729B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D961B5-BC89-48A2-BE8A-1FAB514F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1F48DC-BDFB-47E2-BC57-263A954F4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EEE1A9-213E-4EC5-80C4-804C7E609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0842A1-3947-4BFC-9FD3-9CDBCAA0B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5AF55D-34EF-4FE8-8172-E7B05F96C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DED707-FF63-44B1-BE08-41CE160B9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43042271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058B31-2AAB-4B44-BA4E-AAA69661A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32AF73-F2BF-41E4-B68E-0D083CEF4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cfd08152c14ad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5A3592-7517-4E50-BA61-DC4E4E5FF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19CB7D-2FE2-47B9-9319-5E96ADF70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CF01EA-E6E9-4BE6-8F80-7DBB5D0DC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F6495F-1B12-4EA9-B24D-7B88CEDD8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514220-9FF5-4B66-BB36-B08D06F5C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第 2 个市场的需求价格弹性绝对值远小于供给价格弹性。政府征收从量税时，较大部分税负通常由谁承担？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CF599D-5923-41AB-81FF-FE89512A0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11B302-2CE1-47A5-B1A7-1A81C10D2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A1DA29-6622-4035-8AC0-D2ADF2889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88E278-0491-4FC2-BD9D-80C29BE02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政府向卖方征收每单位 HK$5 的从量税。其他因素不变，市场供给图应表示：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38D7CE-EA09-4A36-92C4-35E3908FC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469206-D402-4171-88B3-53B608809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ACF198-5E3A-4A16-A4F8-3BFA55F63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6D711F-D95D-40A1-A803-DD290F3E1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某配送平台每增加一千宗订单的边际私人生产成本为 HK$21，同时造成未计入价格的交通损害 HK$7；该批订单的边际社会利益为 HK$30。只考虑这些资料，社会角度应否增加该批订单？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6CA4B1-18FA-45EC-A37B-5840DB3F9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354606-1682-4981-9992-CE4068C0C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4A05C7-9CDB-400A-8E64-3A6290DC9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B8CB7F-6810-4C88-8FBC-5810EB7DC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19664242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E1B5C9-D435-4477-9A35-331487F1F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57E03B-BD38-494F-B2D2-68CCDF160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27eccb6e074d8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9F3E54-2D96-4C26-A441-C23B8DB58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BE9233-C7B3-4592-B403-2332A1F79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4FAB28-3385-480F-A2AD-2A35CD971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C733B1-35D1-4106-8EB5-B68A8665F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只写目标不分析副作用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C713F1-03B4-4CB9-893D-2B8E4CFB4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A785C3-4A52-4293-8830-CE87EE665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A34BDC-BDA0-419C-9E56-560C0EF0F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CA745F-C7D2-482D-AED2-0CEFC181A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正确结论：供给曲线垂直向上移动税额；买方价上升、卖方净价下降、交易量减少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解析链：从量税提高每一产量的边际私人成本，使供给上移；税负分配取决于相对弹性，交易量通常下降。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5EB374-1533-45F7-A30E-058ECBAF4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64E2BC-77A0-4888-9D07-AC76E2112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AC81FB-172C-425A-A7F3-E33EAC771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D6AE4B-0BC7-4978-9227-ADAFFC9C4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41802984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0EB8F6-FE4D-4CD6-8661-FDC0CFAA0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8BBFA5-DC63-4B2A-9397-B24C9A22A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cade0fb959451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6BE4E0-1E57-459F-9AE7-D60F8E6C0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02A882-9AF1-47F5-B1AD-2D913BBF2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E96771-6705-41EC-AD25-4A31B8AB6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2D6E87-D70E-4E19-B106-B6AEA71E4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某配送平台每增加一千宗订单的边际私人生产成本为 HK$21，同时造成未计入价格的交通损害 HK$7；该批订单的边际社会利益为 HK$30。只考虑这些资料，社会角度应否增加该批订单？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F543F1-E337-4DBE-9BDA-267DE39BA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5314F6-2676-4AA2-A1DD-E5647C6F2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F23368-6997-45EF-952D-E0303209C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71E725-3F38-49EC-96C5-3854EC13C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F6B9EF-C6BB-49BC-8139-C97146CF2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4280A0-9213-46BB-931C-7EC8A57EF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3E6FFF-65B6-49E5-8984-5DA82102D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5C4130-361D-455D-AD6D-04AD833F5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D01946-A37C-4E7F-BC59-1917856CB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73149949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1B0155-92D9-4A5B-BA88-4A56F4F9D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6CC615-186D-4DE2-8786-A00AA1DF4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1e8cc1a8ac4e8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538F55-BA05-4391-B9B2-6BA31DC38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155BA1-C7D1-49D5-B72E-1B4BAB265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ED9E62-B052-4AF6-B966-846138B24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02C695-BF99-4476-9713-4F0078271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0434AC-1A7D-4C41-806B-2E9F4C9D7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95D0F3-45A8-45CD-A23D-BA1CEAE84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政府给予生产者每单位 HK$5 补贴。若需求向下倾斜、供给向上倾斜，其他因素不变：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2A4F20-6264-47A8-B315-F1DFEE5AD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高频错因：只写目标不分析副作用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A7D63D-810A-4FA7-A6ED-E884BEFF9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6BC421-5591-4AB5-BBC7-7FC71D9C0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672B5C-0E54-4270-99BE-A2DAC2E94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政策效果取决于弹性与市场结构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BB2990-0110-4DEC-8B31-055F3F6D8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2FE444-C7F4-4E2F-B37E-1465126F1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5D410B-C329-4D84-BE15-527200B5B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7721E9-191B-41D6-B74E-693F1272A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02022761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F88F14-C64E-4A37-B4CB-3704AB8E3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794098-1AEE-456D-BB1C-15EAB0497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c97d0cdbae4c0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504EAB-F4E9-45E2-85A7-E3BFBF2A8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0EEF79-C5BA-4C21-AC0B-80473338D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DD8B12-BCC4-4C3A-A3E0-935FE2407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E77A8D-32CD-42C3-9147-4F05DB195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579E07-9A58-4640-A701-B4383AFE1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C83AA6-74E4-498D-8603-383FFD3A9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E45EEF-1F2F-4B2A-994C-3D3D7E9C9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标福利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B3DDFD-5B19-4F6E-8AC9-CA1AF1064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60E07B-276B-441E-A458-02ECBD513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比较政策前后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FAB1B8-BCBC-4FF9-A185-32D4044C4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C31876-3C7E-42B5-8713-EB3880D31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C9929B-070D-4347-815C-8F083647E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政府给予生产者每单位 HK$5 补贴。若需求向下倾斜、供给向上倾斜，其他因素不变：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7CF1EE-7DA9-4361-B46D-B3B157704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DF6947-3ABF-4611-9E9A-53051BE6E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9CD351-5629-4A5C-86F5-0920BAFFD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正确结论：供给增加，消费者支付价下降，生产者实际所得价上升，交易量增加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解析：补贴降低生产者的有效边际成本，使供给右移；补贴利益在买卖双方间按相对弹性分配。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62D834-1E07-418B-934D-6FE217003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C8B0BC-7751-4C4D-A27D-09361DE33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7863C3-4036-4F8E-B975-5299EDC5D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358D40-21FE-41A9-8102-AB2AD5EA8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43987418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7762B6-B1BF-46C0-97F8-1543C1E37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930876-7D5A-4459-912C-29BB699C8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15f641293a44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B31817-6869-4A8B-AD5A-5D575F589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580C10-7D86-4CAA-B9EB-310136DAA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005E4C-06E7-4B45-92BE-BDE622496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5B801D-E0E3-4DC8-A2C6-04FDE5FF5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958DE6-208D-40C9-8D14-BDC6E1A64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393F09-F5B6-4694-A6E6-B48E76DF1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999C2B-0CA5-4BD4-819A-616BA738C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EF3A78-4151-4A27-9DDE-FBAB13726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F70CDB-674D-4E72-BEE4-2AA93126B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EA381B-5356-42FD-AD80-ABBB1F377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E721C3-4A0D-4BDB-847A-B6262F6DF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6F1F45-F862-454C-8F4B-A6EA15722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A43B63-9DF6-4A07-BEBF-C4C787EA3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只写目标不分析副作用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67920C-2C6A-497B-ADCD-A5BC5FCB3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D181C4-AA4D-49A2-AB18-B066C38D0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41695D-3149-48CC-B58C-6EABDF673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B6F937-97D0-42B2-A365-0A10B4152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424B81-13C1-42FA-9AC4-16E90E0D6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22B170-A67F-47F1-9F05-899D92176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56462295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BE4BF6-6A6A-4BF7-BA09-A5933A3DA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98B16F-AC4E-43CB-9494-76A43CA55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c6ee1c745049e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F86745-ECF5-4127-B99E-7D7ED3B95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2B566F-CF22-49F6-ADA2-3F2EC637F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155889-99FC-4715-8387-DBE552B1C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F89A49-4E8D-40B8-9CB5-A161B90B8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市场干预与效率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12868D-E48F-4EA3-94BB-B6318458E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281DCE-3532-45DA-9849-BB145C92D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E14C44-5605-47FF-9A72-E01247942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政策效果取决于弹性与市场结构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E9B9A4-F141-4FB2-B340-46B284AAE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B6F7B7-5144-460E-9067-91DEE842B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5BDDA0-F2EE-424F-A844-20BB8AD65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画图—标福利—比较政策前后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0E34D8-573D-468D-ADF8-6C56803E5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019FC2-6C47-4722-896A-4C7F7A8FE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838215-08E8-47FE-B1D2-C7DC58FC9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只写目标不分析副作用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F048A4-4E6D-4C2D-A77B-5AEFA9B0D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FA10C7-3338-4D06-9C49-8183B1250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28767C-8956-4A63-A999-C4AFEA9B8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445EF4-3504-4393-8558-9595D3D69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53805021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537F0B-040D-4E16-AAB2-01CE44AFE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9986D4-2E08-42FD-844F-08D73D058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83ee16771b4d5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CE721F-4BAC-4F94-8C8A-09D198B9E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BB54A0-9837-428E-8955-1BDEF7937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50EF93-6B45-4A06-92FF-33B731525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5D9E12-378C-412B-A2CF-D67951FA2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政府给予生产者每单位 HK$5 补贴。若需求向下倾斜、供给向上倾斜，其他因素不变：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3A7F2D-DA9F-47CD-9DC5-84699EF35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242868-311A-42ED-8D0D-DB9421185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82E768-8D73-48CD-97C3-B3FA630A4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政策效果取决于弹性与市场结构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903DCB-540B-4E71-AEB1-975C1B1A1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DAE4BA-07C3-4423-9250-195C0A4D5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F9DB79-0780-45CA-87A7-7BBEA8CDF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画图—标福利—比较政策前后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253785-B2FC-457C-A63A-A5182A274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D5A907-8BA0-49B2-A808-6F36087CE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3B7722-1D2A-4521-94F5-931DD84D0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检查：只写目标不分析副作用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4CD693-E8BD-454A-81D2-5C9C3624E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18176F-6367-40F2-806B-08B9D4E5F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052C07-03F4-4FBB-A343-897CE666E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784CE0-92D7-40DB-BAB6-A5EC4ACFE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4793551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D7C922-4B6D-4B11-8D75-BB4E40FEC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EBD78E-99B9-4EDC-AB59-2C7BCFB84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ec87063ad5442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D391BF-5078-4540-8DF5-7FB56D03E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FA71F8-DF9B-4A16-A5FE-D545AD68D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B7465D-2E27-45E4-8207-B7C78203B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657334-9D7A-4B25-AC13-1A5B52E44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某配送平台每增加一千宗订单的边际私人生产成本为 HK$22，同时造成未计入价格的交通损害 HK$7；该批订单的边际社会利益为 HK$30。只考虑这些资料，社会角度应否增加该批订单？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41FA0C-8E71-4B4D-95BA-B807C2747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1·外部成本与边际社会决策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A43DF5-081B-4964-B717-4F5E03947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080650-C189-4661-A46B-D5C5F871F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9CC63D-6470-4863-9853-E2F06A6C1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BABA20-AFF1-4546-BA36-B6E58341B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E79355-C57C-43B1-8116-A6FC2311E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EC7B8D-7A36-45CC-95C2-B6E2FD2FA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A02920-B2B9-4FF7-8813-2B98D64A7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DBDD99-2E95-45F9-B5EA-E10067B69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A49DE3-A0DA-4BE1-B035-E9D9B0430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44417D-D044-4BB6-829F-4790A5FF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337F5E-7306-48EC-9F8C-34D2E7897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253880-4B8A-4134-8DD8-5DD157C04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C43174-AFC8-408C-A1E3-EF3CA4301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8228AD-B069-4A97-8944-692CFFA0B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32992645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BBB7EC-121B-49B9-8AD5-F7AFFF503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4DA596-6382-4CF5-98ED-C5803F328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8a78705904460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A638A5-F87D-4C21-BAAC-1863611C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292734-6BF2-4AB5-862A-A84A397C7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D04262-B53A-4E6E-A5E7-FEF063BDF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272D1D-916F-4913-8F78-3ADFCDCE2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D1B21F-79A3-4274-8AEC-CFDF44A3C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政府给予生产者每单位 HK$5 补贴。若需求向下倾斜、供给向上倾斜，其他因素不变：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C558C1-D320-4FDE-81A5-323C2E1F9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41BFFD-A8F8-4EF9-8F4D-AB912B7D4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BF6F4A-480A-4635-8D70-F8C444337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A447E9-C1DF-4A08-AE3E-1A47CF7C9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某配送平台每增加一千宗订单的边际私人生产成本为 HK$22，同时造成未计入价格的交通损害 HK$7；该批订单的边际社会利益为 HK$30。只考虑这些资料，社会角度应否增加该批订单？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2CDED0-E8D8-44D6-8174-4AE95831F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CE4170-2A37-40B1-A544-0219E1E85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51E1B4-E3A6-4B75-B14B-3DB12F1D7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73537A-27C5-497A-A335-989DC2D67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某生产活动每单位造成 HK$10 未由厂商承担的污染损害。若没有其他外部利益，则在自由市场产量下：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324C3F-E86D-4058-97E2-86163BC82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524D73-46C0-4A9F-B743-DB21B2FCD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4CE152-0C02-46A5-AB49-E995B0D07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89B018-27BF-49A7-98F3-676535701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37439774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7B8717-E109-4CCA-BEE0-94294FF4D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529B1F-2438-4F10-A2C6-9745FD76E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60e635e8a547a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7E4582-500D-4D0F-9B08-7B6D6014D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31AA90-7E21-4861-AA37-EAAB1006F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9D8326-828C-4447-8D3B-9AE3EDE61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AE678C-429D-4EA3-B1FE-8976208D7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只写目标不分析副作用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C615C1-45EB-4FC7-A8A3-6EAF4CB65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3C6759-F6DC-4015-A627-7793C1533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4419E3-65C4-4D16-A641-3BDD2E719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1FDEF5-35B5-47A9-8D48-86A54D8AC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正确结论：应增加，因为 MSC=HK$29，不高于 MSB=HK$30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解析链：材料事实是边际外部成本=HK$7，所以 MSC=MPC+MEC=HK$29。把该数与 MSB=HK$30 比较即可判断该额外批次；这是一项边际决定，并非判断整个市场是否关闭。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7848F4-D133-43AD-B733-51973BD8A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87BD8C-31A7-459F-84F1-0DD737966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C5B8DF-5E98-4D70-A2FE-B802969B9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C6149A-2C2E-4D8F-8B6A-EE3FE9C59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69880728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E4A48E-77EB-4D8C-9370-69C06F4BB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B481B0-1F22-4D60-BAE2-629B957C4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d9094c8d2947c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37F88F-13F2-47DA-8CBF-AC2D5C7A4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ACFADC-627A-4E6F-AC65-FAAF15224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5A1165-178F-41E8-82D5-6235FA30C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4A5BDA-16B4-44CA-8F5A-92A0882E2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某生产活动每单位造成 HK$10 未由厂商承担的污染损害。若没有其他外部利益，则在自由市场产量下：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157BA1-0592-4949-9DAF-5C81CF20F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E8851A-CDF9-4AF1-A50F-2B3FCC78B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7B1769-449C-42BA-A55B-76F3C60EB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DA56B4-AF24-47D5-940C-BAF3BACE0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37D118-159D-49D3-93AB-4A6F932FA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E6EE4F-DA76-4086-AE4A-5E16B026D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224A13-0147-49A4-ABA6-07E813704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E372D0-8426-4F11-9F70-CBEDD9AD2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市场干预与效率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614DF3-B203-4CA2-9B89-374955A75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9928229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2026-08-19T08:41:54.1990000Z</dcterms:created>
  <dcterms:modified xsi:type="dcterms:W3CDTF">2026-08-19T08:41:54.1990000Z</dcterms:modified>
</coreProperties>
</file>