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d8d8dbc1794cd8" /><Relationship Type="http://schemas.openxmlformats.org/officeDocument/2006/relationships/extended-properties" Target="/docProps/app.xml" Id="Re8b55561be244cf3" /><Relationship Type="http://schemas.openxmlformats.org/officeDocument/2006/relationships/officeDocument" Target="/ppt/presentation.xml" Id="Rc0aecce9f25d4af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c482648bf649cd"/>
  </p:sldMasterIdLst>
  <p:notesMasterIdLst>
    <p:notesMasterId xmlns:r="http://schemas.openxmlformats.org/officeDocument/2006/relationships" r:id="R3eb6b08cc5ac4426"/>
  </p:notesMasterIdLst>
  <p:sldIdLst>
    <p:sldId xmlns:r="http://schemas.openxmlformats.org/officeDocument/2006/relationships" id="256" r:id="R25d3e72a28e14713"/>
    <p:sldId xmlns:r="http://schemas.openxmlformats.org/officeDocument/2006/relationships" id="257" r:id="R5176c65fdc5d4594"/>
    <p:sldId xmlns:r="http://schemas.openxmlformats.org/officeDocument/2006/relationships" id="258" r:id="R7181e469ec284fb5"/>
    <p:sldId xmlns:r="http://schemas.openxmlformats.org/officeDocument/2006/relationships" id="259" r:id="Rbf293dc6fade4181"/>
    <p:sldId xmlns:r="http://schemas.openxmlformats.org/officeDocument/2006/relationships" id="260" r:id="Raa715446112e475e"/>
    <p:sldId xmlns:r="http://schemas.openxmlformats.org/officeDocument/2006/relationships" id="261" r:id="R002a0c35bc024824"/>
    <p:sldId xmlns:r="http://schemas.openxmlformats.org/officeDocument/2006/relationships" id="262" r:id="R500cc5f303454bf5"/>
    <p:sldId xmlns:r="http://schemas.openxmlformats.org/officeDocument/2006/relationships" id="263" r:id="Ra8aee69c37f3473e"/>
    <p:sldId xmlns:r="http://schemas.openxmlformats.org/officeDocument/2006/relationships" id="264" r:id="R5082b12b1aa24beb"/>
    <p:sldId xmlns:r="http://schemas.openxmlformats.org/officeDocument/2006/relationships" id="265" r:id="R327ce3453e634fbe"/>
    <p:sldId xmlns:r="http://schemas.openxmlformats.org/officeDocument/2006/relationships" id="266" r:id="R16314a2760cb4a44"/>
    <p:sldId xmlns:r="http://schemas.openxmlformats.org/officeDocument/2006/relationships" id="267" r:id="R32bfc1f9cf3a4126"/>
    <p:sldId xmlns:r="http://schemas.openxmlformats.org/officeDocument/2006/relationships" id="268" r:id="R34293acab1d946a1"/>
    <p:sldId xmlns:r="http://schemas.openxmlformats.org/officeDocument/2006/relationships" id="269" r:id="Rcb8086989cbb4898"/>
    <p:sldId xmlns:r="http://schemas.openxmlformats.org/officeDocument/2006/relationships" id="270" r:id="R3d4bdb0a33594ca1"/>
    <p:sldId xmlns:r="http://schemas.openxmlformats.org/officeDocument/2006/relationships" id="271" r:id="R0b899e8f87404cad"/>
    <p:sldId xmlns:r="http://schemas.openxmlformats.org/officeDocument/2006/relationships" id="272" r:id="R218310172aad491b"/>
    <p:sldId xmlns:r="http://schemas.openxmlformats.org/officeDocument/2006/relationships" id="273" r:id="R471a57a079504373"/>
    <p:sldId xmlns:r="http://schemas.openxmlformats.org/officeDocument/2006/relationships" id="274" r:id="Re748baff79dd4cee"/>
    <p:sldId xmlns:r="http://schemas.openxmlformats.org/officeDocument/2006/relationships" id="275" r:id="R29c7a94498394e36"/>
    <p:sldId xmlns:r="http://schemas.openxmlformats.org/officeDocument/2006/relationships" id="276" r:id="Rfdd09626830d4acd"/>
    <p:sldId xmlns:r="http://schemas.openxmlformats.org/officeDocument/2006/relationships" id="277" r:id="Rba62cde9646240af"/>
    <p:sldId xmlns:r="http://schemas.openxmlformats.org/officeDocument/2006/relationships" id="278" r:id="R5fe363bd36134867"/>
    <p:sldId xmlns:r="http://schemas.openxmlformats.org/officeDocument/2006/relationships" id="279" r:id="R5e3e33a1911648f8"/>
    <p:sldId xmlns:r="http://schemas.openxmlformats.org/officeDocument/2006/relationships" id="280" r:id="R2e4b95b5510949c4"/>
    <p:sldId xmlns:r="http://schemas.openxmlformats.org/officeDocument/2006/relationships" id="281" r:id="Rc96a9805e37a409d"/>
    <p:sldId xmlns:r="http://schemas.openxmlformats.org/officeDocument/2006/relationships" id="282" r:id="Rc27c962fbaab4179"/>
    <p:sldId xmlns:r="http://schemas.openxmlformats.org/officeDocument/2006/relationships" id="283" r:id="Rad19fc62402d438e"/>
    <p:sldId xmlns:r="http://schemas.openxmlformats.org/officeDocument/2006/relationships" id="284" r:id="R028d6d0fdb7140ec"/>
    <p:sldId xmlns:r="http://schemas.openxmlformats.org/officeDocument/2006/relationships" id="285" r:id="R7a2a2dba8faf4f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bba285feac4633" /><Relationship Type="http://schemas.openxmlformats.org/officeDocument/2006/relationships/slideMaster" Target="/ppt/slideMasters/slideMaster1.xml" Id="Rbdc482648bf649cd" /><Relationship Type="http://schemas.openxmlformats.org/officeDocument/2006/relationships/notesMaster" Target="/ppt/notesMasters/notesMaster1.xml" Id="R3eb6b08cc5ac4426" /><Relationship Type="http://schemas.openxmlformats.org/officeDocument/2006/relationships/presProps" Target="/ppt/presProps.xml" Id="R3549407d58844b9e" /><Relationship Type="http://schemas.openxmlformats.org/officeDocument/2006/relationships/tableStyles" Target="/ppt/tableStyles.xml" Id="R94eca044e04e4842" /><Relationship Type="http://schemas.openxmlformats.org/officeDocument/2006/relationships/slide" Target="/ppt/slides/slide1.xml" Id="R25d3e72a28e14713" /><Relationship Type="http://schemas.openxmlformats.org/officeDocument/2006/relationships/slide" Target="/ppt/slides/slide2.xml" Id="R5176c65fdc5d4594" /><Relationship Type="http://schemas.openxmlformats.org/officeDocument/2006/relationships/slide" Target="/ppt/slides/slide3.xml" Id="R7181e469ec284fb5" /><Relationship Type="http://schemas.openxmlformats.org/officeDocument/2006/relationships/slide" Target="/ppt/slides/slide4.xml" Id="Rbf293dc6fade4181" /><Relationship Type="http://schemas.openxmlformats.org/officeDocument/2006/relationships/slide" Target="/ppt/slides/slide5.xml" Id="Raa715446112e475e" /><Relationship Type="http://schemas.openxmlformats.org/officeDocument/2006/relationships/slide" Target="/ppt/slides/slide6.xml" Id="R002a0c35bc024824" /><Relationship Type="http://schemas.openxmlformats.org/officeDocument/2006/relationships/slide" Target="/ppt/slides/slide7.xml" Id="R500cc5f303454bf5" /><Relationship Type="http://schemas.openxmlformats.org/officeDocument/2006/relationships/slide" Target="/ppt/slides/slide8.xml" Id="Ra8aee69c37f3473e" /><Relationship Type="http://schemas.openxmlformats.org/officeDocument/2006/relationships/slide" Target="/ppt/slides/slide9.xml" Id="R5082b12b1aa24beb" /><Relationship Type="http://schemas.openxmlformats.org/officeDocument/2006/relationships/slide" Target="/ppt/slides/slide10.xml" Id="R327ce3453e634fbe" /><Relationship Type="http://schemas.openxmlformats.org/officeDocument/2006/relationships/slide" Target="/ppt/slides/slide11.xml" Id="R16314a2760cb4a44" /><Relationship Type="http://schemas.openxmlformats.org/officeDocument/2006/relationships/slide" Target="/ppt/slides/slide12.xml" Id="R32bfc1f9cf3a4126" /><Relationship Type="http://schemas.openxmlformats.org/officeDocument/2006/relationships/slide" Target="/ppt/slides/slide13.xml" Id="R34293acab1d946a1" /><Relationship Type="http://schemas.openxmlformats.org/officeDocument/2006/relationships/slide" Target="/ppt/slides/slide14.xml" Id="Rcb8086989cbb4898" /><Relationship Type="http://schemas.openxmlformats.org/officeDocument/2006/relationships/slide" Target="/ppt/slides/slide15.xml" Id="R3d4bdb0a33594ca1" /><Relationship Type="http://schemas.openxmlformats.org/officeDocument/2006/relationships/slide" Target="/ppt/slides/slide16.xml" Id="R0b899e8f87404cad" /><Relationship Type="http://schemas.openxmlformats.org/officeDocument/2006/relationships/slide" Target="/ppt/slides/slide17.xml" Id="R218310172aad491b" /><Relationship Type="http://schemas.openxmlformats.org/officeDocument/2006/relationships/slide" Target="/ppt/slides/slide18.xml" Id="R471a57a079504373" /><Relationship Type="http://schemas.openxmlformats.org/officeDocument/2006/relationships/slide" Target="/ppt/slides/slide19.xml" Id="Re748baff79dd4cee" /><Relationship Type="http://schemas.openxmlformats.org/officeDocument/2006/relationships/slide" Target="/ppt/slides/slide20.xml" Id="R29c7a94498394e36" /><Relationship Type="http://schemas.openxmlformats.org/officeDocument/2006/relationships/slide" Target="/ppt/slides/slide21.xml" Id="Rfdd09626830d4acd" /><Relationship Type="http://schemas.openxmlformats.org/officeDocument/2006/relationships/slide" Target="/ppt/slides/slide22.xml" Id="Rba62cde9646240af" /><Relationship Type="http://schemas.openxmlformats.org/officeDocument/2006/relationships/slide" Target="/ppt/slides/slide23.xml" Id="R5fe363bd36134867" /><Relationship Type="http://schemas.openxmlformats.org/officeDocument/2006/relationships/slide" Target="/ppt/slides/slide24.xml" Id="R5e3e33a1911648f8" /><Relationship Type="http://schemas.openxmlformats.org/officeDocument/2006/relationships/slide" Target="/ppt/slides/slide25.xml" Id="R2e4b95b5510949c4" /><Relationship Type="http://schemas.openxmlformats.org/officeDocument/2006/relationships/slide" Target="/ppt/slides/slide26.xml" Id="Rc96a9805e37a409d" /><Relationship Type="http://schemas.openxmlformats.org/officeDocument/2006/relationships/slide" Target="/ppt/slides/slide27.xml" Id="Rc27c962fbaab4179" /><Relationship Type="http://schemas.openxmlformats.org/officeDocument/2006/relationships/slide" Target="/ppt/slides/slide28.xml" Id="Rad19fc62402d438e" /><Relationship Type="http://schemas.openxmlformats.org/officeDocument/2006/relationships/slide" Target="/ppt/slides/slide29.xml" Id="R028d6d0fdb7140ec" /><Relationship Type="http://schemas.openxmlformats.org/officeDocument/2006/relationships/slide" Target="/ppt/slides/slide30.xml" Id="R7a2a2dba8faf4f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1abf04bb114ba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d88aab44d1c4491" /><Relationship Type="http://schemas.openxmlformats.org/officeDocument/2006/relationships/notesMaster" Target="/ppt/notesMasters/notesMaster1.xml" Id="R51aa706136ea45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8afecfd21a4f93" /><Relationship Type="http://schemas.openxmlformats.org/officeDocument/2006/relationships/notesMaster" Target="/ppt/notesMasters/notesMaster1.xml" Id="R6e1d044bb6c347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a49d9667a24ff3" /><Relationship Type="http://schemas.openxmlformats.org/officeDocument/2006/relationships/notesMaster" Target="/ppt/notesMasters/notesMaster1.xml" Id="R58a961856a1546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440064e07a4914" /><Relationship Type="http://schemas.openxmlformats.org/officeDocument/2006/relationships/notesMaster" Target="/ppt/notesMasters/notesMaster1.xml" Id="R03397bd982a241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1719cca0bd41a7" /><Relationship Type="http://schemas.openxmlformats.org/officeDocument/2006/relationships/notesMaster" Target="/ppt/notesMasters/notesMaster1.xml" Id="R641fba2f2c4046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f3d6b150454fb7" /><Relationship Type="http://schemas.openxmlformats.org/officeDocument/2006/relationships/notesMaster" Target="/ppt/notesMasters/notesMaster1.xml" Id="R0f55f450424a4e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1613302d52a4a88" /><Relationship Type="http://schemas.openxmlformats.org/officeDocument/2006/relationships/notesMaster" Target="/ppt/notesMasters/notesMaster1.xml" Id="Rfd87b35a3b8542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9534e77e4e24b6f" /><Relationship Type="http://schemas.openxmlformats.org/officeDocument/2006/relationships/notesMaster" Target="/ppt/notesMasters/notesMaster1.xml" Id="Re1efac4834fa40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dd0233238e4e8f" /><Relationship Type="http://schemas.openxmlformats.org/officeDocument/2006/relationships/notesMaster" Target="/ppt/notesMasters/notesMaster1.xml" Id="R9091e6199baf41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0348d5ea0a64fbb" /><Relationship Type="http://schemas.openxmlformats.org/officeDocument/2006/relationships/notesMaster" Target="/ppt/notesMasters/notesMaster1.xml" Id="R731117cd33474f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0683c164144b4f" /><Relationship Type="http://schemas.openxmlformats.org/officeDocument/2006/relationships/notesMaster" Target="/ppt/notesMasters/notesMaster1.xml" Id="Re7c80e6772c144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c1c7a73ade8407d" /><Relationship Type="http://schemas.openxmlformats.org/officeDocument/2006/relationships/notesMaster" Target="/ppt/notesMasters/notesMaster1.xml" Id="R30a0d18cbad6437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d58fdefaddb4cfe" /><Relationship Type="http://schemas.openxmlformats.org/officeDocument/2006/relationships/notesMaster" Target="/ppt/notesMasters/notesMaster1.xml" Id="Rc0f63a4f5327469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a718c7e87349fd" /><Relationship Type="http://schemas.openxmlformats.org/officeDocument/2006/relationships/notesMaster" Target="/ppt/notesMasters/notesMaster1.xml" Id="Rebfe29e236f543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4c734c36f34e7b" /><Relationship Type="http://schemas.openxmlformats.org/officeDocument/2006/relationships/notesMaster" Target="/ppt/notesMasters/notesMaster1.xml" Id="Rd321360affa7405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299ddc481514dd9" /><Relationship Type="http://schemas.openxmlformats.org/officeDocument/2006/relationships/notesMaster" Target="/ppt/notesMasters/notesMaster1.xml" Id="R8fe7dc8831114a1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736b59c964b454c" /><Relationship Type="http://schemas.openxmlformats.org/officeDocument/2006/relationships/notesMaster" Target="/ppt/notesMasters/notesMaster1.xml" Id="R5a5f116e46ff42d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bd55bf4a11a4895" /><Relationship Type="http://schemas.openxmlformats.org/officeDocument/2006/relationships/notesMaster" Target="/ppt/notesMasters/notesMaster1.xml" Id="R3a4784a48b24456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969c1f5f46e4562" /><Relationship Type="http://schemas.openxmlformats.org/officeDocument/2006/relationships/notesMaster" Target="/ppt/notesMasters/notesMaster1.xml" Id="R8f32a30802a04f9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ea70b855a4049f7" /><Relationship Type="http://schemas.openxmlformats.org/officeDocument/2006/relationships/notesMaster" Target="/ppt/notesMasters/notesMaster1.xml" Id="R1228242bc84141e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e6aeb203d5340d0" /><Relationship Type="http://schemas.openxmlformats.org/officeDocument/2006/relationships/notesMaster" Target="/ppt/notesMasters/notesMaster1.xml" Id="Rad2a82800c4a4f1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3b878206bd6466f" /><Relationship Type="http://schemas.openxmlformats.org/officeDocument/2006/relationships/notesMaster" Target="/ppt/notesMasters/notesMaster1.xml" Id="R3ce873fdd9994ad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9b255d2a4804b12" /><Relationship Type="http://schemas.openxmlformats.org/officeDocument/2006/relationships/notesMaster" Target="/ppt/notesMasters/notesMaster1.xml" Id="Radaf7cd58ef3461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d681139b902456f" /><Relationship Type="http://schemas.openxmlformats.org/officeDocument/2006/relationships/notesMaster" Target="/ppt/notesMasters/notesMaster1.xml" Id="R4dcb6e37c1c24c6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8eb3046b15b48dd" /><Relationship Type="http://schemas.openxmlformats.org/officeDocument/2006/relationships/notesMaster" Target="/ppt/notesMasters/notesMaster1.xml" Id="R21c3ef02bd034e1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3d6d11955ee40b4" /><Relationship Type="http://schemas.openxmlformats.org/officeDocument/2006/relationships/notesMaster" Target="/ppt/notesMasters/notesMaster1.xml" Id="R6349aa1bd487421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4a3cd434b574d0f" /><Relationship Type="http://schemas.openxmlformats.org/officeDocument/2006/relationships/notesMaster" Target="/ppt/notesMasters/notesMaster1.xml" Id="R78d1f9aa15bc461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5a4af3af9404ffd" /><Relationship Type="http://schemas.openxmlformats.org/officeDocument/2006/relationships/notesMaster" Target="/ppt/notesMasters/notesMaster1.xml" Id="Rb938b5342c37412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310a773090a4cf3" /><Relationship Type="http://schemas.openxmlformats.org/officeDocument/2006/relationships/notesMaster" Target="/ppt/notesMasters/notesMaster1.xml" Id="Re659eb2e053449a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f6605bde72a4d74" /><Relationship Type="http://schemas.openxmlformats.org/officeDocument/2006/relationships/notesMaster" Target="/ppt/notesMasters/notesMaster1.xml" Id="R492657a2128d4a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的“市场结构”学习单元。本套课件共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讲稿】明确告诉学生：本单元只训练“市场结构”。先解释知识范围，再用一句话建立核心判断，最后示范标准方法。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【互动提问】请用自己的话复述“市场力量来自进入壁垒与替代程度”，并举一个会触发“用企业数量单独判断结构”的错误例子。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Q1：某行业第 1 项核心技术受长期专利保护，潜在企业难以复制。这主要形成： 选项为 A.完全信息，使企业成为价格接受者；B.同质产品，使需求完全有弹性；C.外部经济，使所有企业平均成本相同；D.进入壁垒，并增强在位企业的市场力量。讲解时强调：市场力量来自进入壁垒与替代程度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进入壁垒，并增强在位企业的市场力量”。完整解析：专利限制潜在竞争者进入，是法律进入壁垒；可使在位企业面对向下倾斜的需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1·进入壁垒。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Q11：某垄断者能分隔第 2 组和其他顾客，阻止转售，并知道各组需求弹性不同。这些条件最支持： 选项为 A.完全竞争的统一市场价格；B.所有顾客支付相同价格；C.边际成本必为零；D.按顾客组别实行价格歧视。讲解时强调：市场力量来自进入壁垒与替代程度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分步讲评：先重述题目条件，再逐步示范“判结构—画成本收益—评价”，最后给出正确结论“按顾客组别实行价格歧视”。完整解析：可分隔市场、阻止转售并有不同需求条件，是价格歧视的重要条件。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2C·垄断定价。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Q21：单一价格垄断者要多售第 4 单位产品，必须降低所有单位售价。因此该产量处通常有： 选项为 A.边际收益低于价格（平均收益）；B.边际收益高于价格；C.边际收益恒等于平均成本；D.价格等于零。讲解时强调：市场力量来自进入壁垒与替代程度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分步讲评：先重述题目条件，再逐步示范“判结构—画成本收益—评价”，最后给出正确结论“边际收益低于价格（平均收益）”。完整解析：增加一单位带来新单位收入，但降低原有单位的售价，故 MR&lt;P。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1·垄断收益关系。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ac7d206c8c4f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78b547c85643d5" /><Relationship Type="http://schemas.openxmlformats.org/officeDocument/2006/relationships/slideLayout" Target="/ppt/slideLayouts/slideLayout1.xml" Id="R4bd650ccb9b54e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d650ccb9b54e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16f5ab7db4112" /><Relationship Type="http://schemas.openxmlformats.org/officeDocument/2006/relationships/image" Target="/ppt/media/image.png" Id="Re6bb27f856b04834" /><Relationship Type="http://schemas.openxmlformats.org/officeDocument/2006/relationships/notesSlide" Target="/ppt/notesSlides/notesSlide1.xml" Id="R79f9f10ffedb4b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1470bbe87414a" /><Relationship Type="http://schemas.openxmlformats.org/officeDocument/2006/relationships/image" Target="/ppt/media/image2.png" Id="Rdd3cf51c78754841" /><Relationship Type="http://schemas.openxmlformats.org/officeDocument/2006/relationships/notesSlide" Target="/ppt/notesSlides/notesSlide2.xml" Id="R5d79cecbbaf34f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35257041694449" /><Relationship Type="http://schemas.openxmlformats.org/officeDocument/2006/relationships/image" Target="/ppt/media/image3.png" Id="R997c934d43c54377" /><Relationship Type="http://schemas.openxmlformats.org/officeDocument/2006/relationships/notesSlide" Target="/ppt/notesSlides/notesSlide3.xml" Id="R74b788519a014cd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9978cd41645d8" /><Relationship Type="http://schemas.openxmlformats.org/officeDocument/2006/relationships/image" Target="/ppt/media/image4.png" Id="Ra87c5cd6327c4d24" /><Relationship Type="http://schemas.openxmlformats.org/officeDocument/2006/relationships/notesSlide" Target="/ppt/notesSlides/notesSlide4.xml" Id="Rec27953acaa946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8bfbf258046d9" /><Relationship Type="http://schemas.openxmlformats.org/officeDocument/2006/relationships/image" Target="/ppt/media/image5.png" Id="R982259666d32484a" /><Relationship Type="http://schemas.openxmlformats.org/officeDocument/2006/relationships/notesSlide" Target="/ppt/notesSlides/notesSlide5.xml" Id="Rceb595d2b2b542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cb6c76b1247fa" /><Relationship Type="http://schemas.openxmlformats.org/officeDocument/2006/relationships/image" Target="/ppt/media/image6.png" Id="Ree79ba8110494255" /><Relationship Type="http://schemas.openxmlformats.org/officeDocument/2006/relationships/notesSlide" Target="/ppt/notesSlides/notesSlide6.xml" Id="R1099ae7d235f41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9f33397da4a9e" /><Relationship Type="http://schemas.openxmlformats.org/officeDocument/2006/relationships/image" Target="/ppt/media/image7.png" Id="R43296ffd57d6497b" /><Relationship Type="http://schemas.openxmlformats.org/officeDocument/2006/relationships/notesSlide" Target="/ppt/notesSlides/notesSlide7.xml" Id="Ra56a116d8a174c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0d8971b7744bb" /><Relationship Type="http://schemas.openxmlformats.org/officeDocument/2006/relationships/image" Target="/ppt/media/image8.png" Id="Rb0bcc58eb87e4502" /><Relationship Type="http://schemas.openxmlformats.org/officeDocument/2006/relationships/notesSlide" Target="/ppt/notesSlides/notesSlide8.xml" Id="R415fce6524a34d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1ec26eb83417f" /><Relationship Type="http://schemas.openxmlformats.org/officeDocument/2006/relationships/image" Target="/ppt/media/image9.png" Id="R22ac89791fa24261" /><Relationship Type="http://schemas.openxmlformats.org/officeDocument/2006/relationships/notesSlide" Target="/ppt/notesSlides/notesSlide9.xml" Id="R7fbff653c0b84d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fcf407d924adc" /><Relationship Type="http://schemas.openxmlformats.org/officeDocument/2006/relationships/image" Target="/ppt/media/image10.png" Id="R8a4b0ce3dd9148f5" /><Relationship Type="http://schemas.openxmlformats.org/officeDocument/2006/relationships/notesSlide" Target="/ppt/notesSlides/notesSlide10.xml" Id="R682ba46e39ed4c2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3590356064f0a" /><Relationship Type="http://schemas.openxmlformats.org/officeDocument/2006/relationships/image" Target="/ppt/media/image11.png" Id="Rc681424a5ca944b8" /><Relationship Type="http://schemas.openxmlformats.org/officeDocument/2006/relationships/notesSlide" Target="/ppt/notesSlides/notesSlide11.xml" Id="Rd90ce99b3cb64ce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935989fc34257" /><Relationship Type="http://schemas.openxmlformats.org/officeDocument/2006/relationships/image" Target="/ppt/media/image12.png" Id="R47f846ba445245bf" /><Relationship Type="http://schemas.openxmlformats.org/officeDocument/2006/relationships/notesSlide" Target="/ppt/notesSlides/notesSlide12.xml" Id="R8ec513cbedf446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b952957574ff0" /><Relationship Type="http://schemas.openxmlformats.org/officeDocument/2006/relationships/image" Target="/ppt/media/image13.png" Id="Rd2c90914fcc24d73" /><Relationship Type="http://schemas.openxmlformats.org/officeDocument/2006/relationships/notesSlide" Target="/ppt/notesSlides/notesSlide13.xml" Id="R40fe40fe827146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5ef3773e648e4" /><Relationship Type="http://schemas.openxmlformats.org/officeDocument/2006/relationships/image" Target="/ppt/media/image14.png" Id="R81a4550c26d245fc" /><Relationship Type="http://schemas.openxmlformats.org/officeDocument/2006/relationships/notesSlide" Target="/ppt/notesSlides/notesSlide14.xml" Id="Ra02ce6e67b684e8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7a703843d41c7" /><Relationship Type="http://schemas.openxmlformats.org/officeDocument/2006/relationships/image" Target="/ppt/media/image15.png" Id="R67d9a6d1d4274663" /><Relationship Type="http://schemas.openxmlformats.org/officeDocument/2006/relationships/notesSlide" Target="/ppt/notesSlides/notesSlide15.xml" Id="Raa5060d56d8b423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36c96789b45bb" /><Relationship Type="http://schemas.openxmlformats.org/officeDocument/2006/relationships/image" Target="/ppt/media/image16.png" Id="Rb54984afd5b5421c" /><Relationship Type="http://schemas.openxmlformats.org/officeDocument/2006/relationships/notesSlide" Target="/ppt/notesSlides/notesSlide16.xml" Id="Rd68604c7319d481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27fa0e9c945fa" /><Relationship Type="http://schemas.openxmlformats.org/officeDocument/2006/relationships/image" Target="/ppt/media/image17.png" Id="R9b3f4740518c4049" /><Relationship Type="http://schemas.openxmlformats.org/officeDocument/2006/relationships/notesSlide" Target="/ppt/notesSlides/notesSlide17.xml" Id="Redd8db933a56467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3cf92164a4b1e" /><Relationship Type="http://schemas.openxmlformats.org/officeDocument/2006/relationships/image" Target="/ppt/media/image18.png" Id="R47c69170af804995" /><Relationship Type="http://schemas.openxmlformats.org/officeDocument/2006/relationships/notesSlide" Target="/ppt/notesSlides/notesSlide18.xml" Id="R36627a48937341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4633f995546c0" /><Relationship Type="http://schemas.openxmlformats.org/officeDocument/2006/relationships/image" Target="/ppt/media/image19.png" Id="R74a95600a7fe4213" /><Relationship Type="http://schemas.openxmlformats.org/officeDocument/2006/relationships/notesSlide" Target="/ppt/notesSlides/notesSlide19.xml" Id="Rb8c26ef886fb4e0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7fc5596de4a71" /><Relationship Type="http://schemas.openxmlformats.org/officeDocument/2006/relationships/image" Target="/ppt/media/image20.png" Id="R0389f7c5f61245e9" /><Relationship Type="http://schemas.openxmlformats.org/officeDocument/2006/relationships/notesSlide" Target="/ppt/notesSlides/notesSlide20.xml" Id="R015e33d388e44d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b0376b97934cf2" /><Relationship Type="http://schemas.openxmlformats.org/officeDocument/2006/relationships/image" Target="/ppt/media/image21.png" Id="Racf3c47e4e1f4b78" /><Relationship Type="http://schemas.openxmlformats.org/officeDocument/2006/relationships/notesSlide" Target="/ppt/notesSlides/notesSlide21.xml" Id="R9c5468f22670490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8037c47fa43dc" /><Relationship Type="http://schemas.openxmlformats.org/officeDocument/2006/relationships/image" Target="/ppt/media/image22.png" Id="R07b506aebaa14f0d" /><Relationship Type="http://schemas.openxmlformats.org/officeDocument/2006/relationships/notesSlide" Target="/ppt/notesSlides/notesSlide22.xml" Id="Rb59fb8108c21461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22537e80dd420e" /><Relationship Type="http://schemas.openxmlformats.org/officeDocument/2006/relationships/image" Target="/ppt/media/image23.png" Id="R039b844b4e7d4fdf" /><Relationship Type="http://schemas.openxmlformats.org/officeDocument/2006/relationships/notesSlide" Target="/ppt/notesSlides/notesSlide23.xml" Id="R0f008e14a17844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7c059729e429f" /><Relationship Type="http://schemas.openxmlformats.org/officeDocument/2006/relationships/image" Target="/ppt/media/image24.png" Id="Rc4245b80426f4e18" /><Relationship Type="http://schemas.openxmlformats.org/officeDocument/2006/relationships/notesSlide" Target="/ppt/notesSlides/notesSlide24.xml" Id="Ra86f93063a444a8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4870e5d8b48bf" /><Relationship Type="http://schemas.openxmlformats.org/officeDocument/2006/relationships/image" Target="/ppt/media/image25.png" Id="R9c8778f774304e2a" /><Relationship Type="http://schemas.openxmlformats.org/officeDocument/2006/relationships/notesSlide" Target="/ppt/notesSlides/notesSlide25.xml" Id="R546de1a9347c404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565d826dd4095" /><Relationship Type="http://schemas.openxmlformats.org/officeDocument/2006/relationships/image" Target="/ppt/media/image26.png" Id="Rf9a2e4e3fb974a20" /><Relationship Type="http://schemas.openxmlformats.org/officeDocument/2006/relationships/notesSlide" Target="/ppt/notesSlides/notesSlide26.xml" Id="R0193922392414dd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4b2b27b31478a" /><Relationship Type="http://schemas.openxmlformats.org/officeDocument/2006/relationships/image" Target="/ppt/media/image27.png" Id="R259060c0d6b64427" /><Relationship Type="http://schemas.openxmlformats.org/officeDocument/2006/relationships/notesSlide" Target="/ppt/notesSlides/notesSlide27.xml" Id="Ra861dc8c64c7413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5d1d431a3e4cb9" /><Relationship Type="http://schemas.openxmlformats.org/officeDocument/2006/relationships/image" Target="/ppt/media/image28.png" Id="Rc84b0482caf543a0" /><Relationship Type="http://schemas.openxmlformats.org/officeDocument/2006/relationships/notesSlide" Target="/ppt/notesSlides/notesSlide28.xml" Id="Rf2ea9a5b2d11402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a8a92543640ea" /><Relationship Type="http://schemas.openxmlformats.org/officeDocument/2006/relationships/image" Target="/ppt/media/image29.png" Id="R54a0368339264ff9" /><Relationship Type="http://schemas.openxmlformats.org/officeDocument/2006/relationships/notesSlide" Target="/ppt/notesSlides/notesSlide29.xml" Id="R3ee0059d3ba142b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be16f3e0c41ca" /><Relationship Type="http://schemas.openxmlformats.org/officeDocument/2006/relationships/image" Target="/ppt/media/image30.png" Id="R4d540187c0d445d2" /><Relationship Type="http://schemas.openxmlformats.org/officeDocument/2006/relationships/notesSlide" Target="/ppt/notesSlides/notesSlide30.xml" Id="Rff9a3a01919e4fc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64EBE3-9F30-43E8-A2BC-ADA77DE4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CEE30E-5444-47C0-8777-6119E47D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ADC707-7F2B-4131-8392-70C33233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B9F07-3690-40D6-9B36-3430DC65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EED8ED-7A08-4342-85B4-2EF39BDD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竞争、垄断、定价与效率比较。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9FF97-CA24-4956-BBFB-8C55C79E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CA9E6-552D-4F18-9FFD-6A71AC91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0B6B4B-35FC-42A8-A3C1-CB9A211A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CF748-2188-4318-A6A7-6ADA4CDE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b27f856b048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DB741-B3A0-4AFB-BFB1-22FA9BB2B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1414B6-C867-48AC-828A-DAD5E9DA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6BD7D0-BBEF-47DE-8AD0-B3B2F86AA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371E31-E3F2-49B1-A687-E9550A8B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F12FFE-6F36-4917-B9F6-2727F7CE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EC6ADC-8308-4B65-9E71-955788ABF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977F3-EE66-4CF0-87C2-52EF1AB9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DB9C5C-508D-4BA8-A24C-15BF1A23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9DEFBD-FCA2-419E-BEC1-DACDF9AA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820537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1BE6A5-F2FB-45F9-A7AC-FAF6FC8D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28A337-A5DE-4E55-AFEF-F9E6682A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3cf51c787548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0D8272-9E18-4BFC-A5B7-CEB916EC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4AB943-B50C-4C82-BF78-5F40EACA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71D4E-63A4-4BB7-8637-33ED1F5E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43479-205A-4143-93C5-AFECBC28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B17AC-DD7B-4532-B90D-4907E998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A13711-32BF-4814-8E43-C29368D4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D70385-9928-4A0E-A9F3-39E418CF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1FB541-0CB7-4562-95EA-0CAAD507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1AF98D-E9BE-4B4F-8586-A7BA0A7E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9E8A5D-E67A-4E81-B7F3-A18F78ED4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B4AD29-9760-4F5A-A8C2-7F762105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1D2523-362E-47BD-9525-5E6E36F4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29B8E1-F960-411A-8B11-F246EFFD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9EDEE2-43D7-4B96-A452-A4406F0CA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6B9A4C-E713-4A3C-8804-6396F2083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50470-A14D-4CD3-8980-A9E0B716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F13A1E-E17A-49BB-8DEB-F6D61548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成功标准｜市场力量来自进入壁垒与替代程度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ECD6D0-796C-4C2D-AF21-75538554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28B660-0C4F-4C62-BBCD-CAB7F819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CEA645-AF0B-4178-956E-A44E97B7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5728744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19939B-7C77-4306-85FE-2969FB9B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CEA207-F855-4C4D-9891-93DA8259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7c934d43c543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C2E2D5-7C61-4F70-960A-DC532B87B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6CE8C-9228-4FB7-8E64-C60375DB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FD1D7-0AA3-45FF-AF85-9AFCE06D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7ABD3-F6BE-4448-8B9F-776D111C7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EE857-CB94-4B28-BDFC-0D286EA2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396A2A-9AF9-48E8-9856-BF1270C4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边界提醒｜用企业数量单独判断结构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96893E-D4BC-462E-A606-05838E71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E51FC7-F36C-41C8-ABAA-241854ABE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CF940-EB87-4BDC-8DBD-D594B080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竞争、垄断、定价与效率比较。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0F9FF-7C35-4E60-8613-A30E8193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D5A563-6394-484A-A090-ED49AF08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D08BA8-61EA-4474-B971-5E5C9149D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C0436D-F5E0-4AB5-BD35-01FBA2FF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1·进入壁垒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331DF3-F7D7-4B77-BFE1-BEC0B5E1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9550B-F4E9-4F5E-84EB-3DDC5F48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76600-66F8-4BA9-B18F-11950DC79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B455E1-C344-4F8B-BE86-FCFD66C4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159204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01DC48-FA9D-4BD6-BCAB-CC3F735C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E2711B-0611-4FA0-9308-79B5C142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c5cd6327c4d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9F237B-4BA2-42BB-A4F5-0E079F7E2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32339-EF27-40D5-8C71-F16E342A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68506-E156-448C-8E9E-D0B3AA163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能解释“市场力量来自进入壁垒与替代程度”，并识别一个反例或边界。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8F911-6323-455E-B379-419453B4D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F325B-C4EC-4A59-BDEC-F36AB8C6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4AD05-B97D-4A09-8F88-A7F8FD2C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3496DF-FBAC-462A-9EED-B09272DE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739294-3AB2-4707-8275-9C6796EE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5FE85-0B57-4783-BD50-75D99B71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96BE75-C60F-4A3C-BC4F-F31C9CF72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402A1-2334-4733-9ABB-89AAAAA23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42DC92-4E9E-4858-BAFF-AA18A51C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403774-7D5D-4BAE-AD8A-0E19A0AA4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278369-3F9D-44E8-8A56-0DD641F3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182271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F2F1E7-ABD8-48CB-939D-DCE4987B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78E443-9F01-496D-A358-19D0571B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259666d3248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BB9291-FA9E-438D-9B47-AF33C404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04A8F-8953-497F-ADF3-AC3A4AD6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0DA3D-3A49-456C-9781-811E2350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3077A-BBEB-4CD8-B639-FD11C59A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0D47A1-69E6-4D8A-949D-42520238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7FFBC9-882C-421F-B298-321663213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775437-0CEC-4AD8-A928-B35674CA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CE2AE1-CDEB-47CA-9584-29EBF0FE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ECD143-78AC-4C9C-A7F5-58429D8C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B7DE7D-4147-4C85-9F53-9189CDADC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C54D0E-0881-4938-A583-2B9A4233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B0753-70AA-462E-9468-935A6BD42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4DE01F-1047-4B20-847B-0AD36F71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7F3A7-5130-4940-BAE5-49FBFB96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4C686-B0C6-4F8D-8BC7-48E1B126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正确结论：进入壁垒，并增强在位企业的市场力量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解析：专利限制潜在竞争者进入，是法律进入壁垒；可使在位企业面对向下倾斜的需求。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E50981-3D49-4AF6-8E66-CEB6D657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DA9C43-EB58-4E75-8F37-5D138F0F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37CD32-88F8-4008-BDC6-A556DBA6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DB03E9-A01E-4C8F-A622-61FB7226B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939589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BD6F04-919C-41EB-904B-96CEC8B48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B6E92-D222-4817-AD04-52A3A484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9ba81104942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D09991-3139-4969-B8A8-3307A83D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930B22-8332-4D0B-874D-85889865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5CB58-D21F-421E-91AD-0E8F00F4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089853-A3DC-4281-8929-C040A4227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C7D09-1E82-422F-9A99-719E650B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4B1FA-A2CE-407F-B568-70F6774A2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0AD96-8CDB-40C8-A1BE-588EFBDB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A1FAD8-55EF-40F5-9F6E-D988EF59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3AF9B1-34AB-4B18-A3A0-68FCC59D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76DC8-908E-497E-89AD-7368C088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7B730F-DDFD-463D-ACB9-99B3E0244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E3B52-936A-4FD8-B1BC-9822C745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68535A-BF97-4E1B-B47F-C4D79E7E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C04F49-FFD4-4D05-935D-72212E9E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26D1E1-9F43-4E0B-871F-079E4460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7B6AC0-1568-4722-92A9-DC028657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AD58A0-23E5-4CE1-B333-E0464BBA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8E1AF3-E98E-4706-BC0D-178EC1FDF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E0CC8B-EE67-4A9A-A527-9940FB2C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68605271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6C8BC7-C3D3-43E0-9036-EA337E3B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2921AE-7572-4F92-BF64-F1E2770E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96ffd57d649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9705F-8060-48EB-8D09-B9BE9A0F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2BF0C-95B2-4F37-B5B1-2118D90F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8B574-27C7-4172-BE1E-77C91ABB1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E80AC-EE8E-45A1-8907-E6E95E8A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C2C51-64BD-4B96-9850-920C4DB5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509BA-F216-4EE4-824E-B4552A500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790A4-0EAB-438B-9DBE-132A3981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69DAF-B868-4C16-9D9F-39CDBE4C4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CDEF10-C562-46FD-99A8-8B3B83CF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6B016-25BF-4F07-AE11-2C9A1E9D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A6122D-2A63-47D8-A0C1-67EBCBA9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F39B4-EA77-42B2-9E7B-BA441FD3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7B20C-0C4F-4BF6-A65A-32C93914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2C9D3-84F7-4C31-B116-9CA644762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54A3DE-C4BA-4282-9770-596C0924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D5A942-0522-4E8A-887F-DAC01DF3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53D4EE-24CB-4265-BCDF-87FF3B05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761404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745BEA-FCA0-435A-A875-AEFEFF2D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7953B8-93C7-48BA-A4A4-D16B922D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cc58eb87e450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22239-DC56-4CB9-814D-7387E5F9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24E3F0-F9E6-4989-861F-3F6A211D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9C599C-E8F8-4D36-9FA9-0E46B7F1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206B95-952A-4804-A95B-46F1A4B6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49143-98AA-4C05-B065-AB7EB1592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A23EF-6600-476E-A5EB-7A601126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F1A02-1FB3-4816-B782-383B1ADB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573265-8631-49E7-B867-EFDB0F0F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F903C-2560-41C3-88E8-3C65805F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E4568-4675-4D2F-815E-AE3456AA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9408E1-EF57-40D9-9AD3-2C81093F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CF6B3-2485-4FEA-BFD8-9B48A759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C440A0-2CEA-41B5-BF94-CFB4BC39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C14A7-19D8-473D-BADA-957E8448B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BFD32F-E799-4544-953E-1B89F8C7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1B11AB-8F73-49C6-BFBC-7175CF3E6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A54C20-7F54-4B18-B5D2-D8FCBF1D1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312622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17F5F9-2B77-42E6-A573-9A7AAA54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30D7DC-17A2-4070-9385-4D099AA4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c89791fa242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F643AA-FFFA-483B-A4E9-EE5AB626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BBD44F-B2CC-4EC0-B56D-E1A404D0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955062-2CB9-4F65-8F2C-191B7BC7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C4DBE3-25AD-4794-9968-DB0A7A2BE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比较第 1 个行业的竞争程度时，以下哪组资料最有用？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544FC6-31FC-4FFF-874C-84F54C82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1·市场结构判断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D7E5F-5A74-4508-BA13-5A13F777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14C99-CD2C-4942-A728-93171B54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2D7DF0-D7F5-42DA-9946-A7882E95D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2C4C4C-EB2B-4150-A12D-5C2BAEC0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17AC1-4FFF-4346-996E-F7583144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F0D9B-C90E-4697-BFCF-DC1BE1B9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A46000-D03D-41B3-AF82-A64E31C2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8B815B-61C4-43D5-8DDE-8AD4EA00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CC31B1-BF87-4082-9971-BD8325E6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FD2258-2E75-4D29-AE9A-6E6E6C37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4BC7A0-2C3C-41C1-B995-AD6F389D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C84ED-4E44-447E-A38F-0F8DBFF4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BF3947-B19C-4C51-A1D1-D4B6F80A7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71B1B8-7914-4BE0-A3A4-C10C63543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519226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DBA8AD-010F-4850-9F08-16A91AB8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70609-5200-4876-864F-96204DDF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4b0ce3dd9148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8DE316-65D5-4200-8ED9-14CD21EA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B2D2D-259C-40BD-A32B-98FE08D2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6A187D-8A86-4CF9-965A-343D08C3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9D013-EBDA-472B-93F9-C974CCED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97D27-11E2-4D99-A02D-18E75AD6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8457E-7E3E-4F71-AB2A-FC1DB6C4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E7B5AF-7C27-4246-A7C7-E918BC073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07F959-E224-4A7F-A61B-7E563B78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D772A4-1CE1-4222-A8C4-7BD8CB52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比较第 1 个行业的竞争程度时，以下哪组资料最有用？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A8DF1-5534-4378-8D9D-992BF978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84CFD-9828-459D-A579-D329F528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5FA32B-97A3-461D-B080-61000652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25054-7C00-4365-94D7-84505AC15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在完全竞争市场中，单一小企业第 2 单位产品的市场价格既定。该企业面对的需求曲线是：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43C52B-012D-4138-8006-5637929E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AFA78E-426E-41D2-A966-DAF28770E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D5C38B-E70B-4174-84FF-C8C5EED60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FE3F76-1E67-4E04-87B7-288CE750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50542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9515E-F2C6-4C74-B009-C88D193B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6D647-C138-4306-8AC4-F5FF7A1E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1424a5ca944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51F66-504E-4DFA-8578-6A917F8D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D002CE-2213-4D46-9E59-10E9C6A6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CD7CB-78D0-4E79-A436-C934EF00D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0DD21B-2965-49C8-8747-12CC036C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C99ED-8B90-4DEA-A77B-C98D1E82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04FEA-1263-43D6-A68E-E995A0F5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59080-F79C-46D4-A2B8-8B1A0B86B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89ACBE-F9B6-4729-8965-FF2C64EA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正确结论：替代品接近程度、进入壁垒、企业定价能力及企业间策略互动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解析链：市场结构是多维判断；企业数目不能单独反映替代、进入或市场力量。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BC8AA-2EC4-4158-B608-C7628D86B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A4F859-0159-4E9D-A393-95B10FAAF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68A406-DA71-47B0-BC0C-421880C6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F15703-CEBD-4921-805C-D43FCDBB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169296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2E0AFD-B84D-4DFE-AFEC-6C9DE7AE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E49A14-EC34-4D44-9AB9-270A1397F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846ba445245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B54F50-2EC6-4A33-A99C-832F7284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7A2BE-A6A0-461C-87D7-81935AFB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46F45-41E0-4BF8-B2E1-83E0C35B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073403-A8A1-4497-B1C6-EB22DA1D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在完全竞争市场中，单一小企业第 2 单位产品的市场价格既定。该企业面对的需求曲线是：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7A647A-BAAF-4927-848E-CE876A87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3A573-A610-415B-8A94-980897E2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78F81C-36F0-45BB-8742-4A3FE4336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23239B-BC28-43DB-98C1-1644489F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D6DC83-DE97-4825-BA6A-5F933FE3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CF287B-3C13-4951-8D0E-0B81CC9C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DFA9B6-4736-4DEF-B425-FBFE226D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A16AF-DFFB-4C87-B323-959D22AC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46E99F-8329-4A96-8454-5C4217B6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18486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21561D-3317-436A-9A92-B5BDB889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0B12B-C8DD-467B-A218-D5B704548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90914fcc24d7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4F4B5-F97F-4B6D-95DC-22CF83A3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68AEE-E6DC-4F96-98A7-8E7F9296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BFF42B-6149-4A8C-BADB-4E2C79EB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能独立执行“判结构—画成本收益—评价”，并说明每一步理由。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C30B78-7886-4D00-A854-3E364FE7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73D291-D2FD-4365-AB20-2A0FA511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7FF2C-98B5-44B9-A443-D8F5C9FB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109DD-04B2-49C8-B855-4A198636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A4213-AB66-48ED-ABC8-66E299DD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B7573-1915-4AC5-B88D-D098B83B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D7AD8D-126E-4C90-8B22-39F17AEB1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DA4FE-FB88-46F3-8CF8-72D57084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5935C8-2D82-45CB-9706-5EDFEE98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C78A15-7A2B-41B4-8E55-4C424CB1D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AFC6DB-12CE-4A4F-8D25-9A55C912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0920624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C15B8D-7635-4CCB-9C32-BE3A97A9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8EEC0F-2E88-4532-B349-00FE640F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4550c26d245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7B4BF-2883-49AC-92C7-B4A016F2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E9A20-C3F6-4992-819A-E546069F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DB9844-E195-4EC5-AAF2-805AC191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BE20F9-F46E-40FB-9E43-FE9FEE32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8561E-7584-43E6-AAB6-677FA182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B6AC94-741A-4E1D-B51C-0CE0BC05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99AD0-3E54-4044-A0DD-F4D7B48A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7F0DF-5C16-4572-9344-67657373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178FD0-F89A-4A19-89B7-CC3961A1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DFF7A-722A-44E2-BA0E-E2B74484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2CBC33-8B21-4F83-A67A-7687D373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AC0909-60F5-4441-A6BD-F1649A738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70DB7C-E5EF-4935-87A3-1FF08BA4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DC3DF3-82B8-4AD5-A695-58B32566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B57ABA-0DA8-42AE-9F31-D600D7A6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正确结论：按顾客组别实行价格歧视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解析：可分隔市场、阻止转售并有不同需求条件，是价格歧视的重要条件。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762CE9-E507-47FE-BAE3-4A6579C9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0F415A-AE25-4A72-ABA4-BBCFC4CE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6AA310-2D95-4F4A-BEDF-5E9BB9301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69941D-336E-4443-8F76-B889493E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993006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B2BBA-6324-4EAA-BD44-50EDFDE3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3323A9-33C4-4A64-90A6-BDA422C8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9a6d1d42746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F87259-5A28-4185-A51F-8EEA90D6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4998C-C0DB-4F8B-8880-C5F9442F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8115BA-41FE-4993-8F11-36C76F3B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3BF9C-2BE8-411F-A4A1-375A2499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2AA67-D5F6-42F3-AE2E-DF6D0307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45AF9D-1F34-4C67-A7BD-CD8DBDD3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B704F-9475-460D-BF2A-57B03451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99240D-C869-47EC-B48F-778AA1F0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017B71-FCA2-46B3-BA29-3FAE988B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9C33D3-3351-4051-A679-8711C9730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672113-8662-42AD-9DB6-746649A95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08C13-1404-4474-BC61-5676BF23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9887C-DEB0-4263-8975-C236B9EB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82C84C-B950-41AC-9A49-202902F5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D946E5-880C-4D08-8151-E80BB435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5A645A-D564-46DD-B3B8-74D81725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EEBFDB-823C-4D86-B07D-6B080980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132BF9-97E2-44F1-BA82-20DBBA61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1F80D9-6421-4753-BA5C-16237A8C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4877855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6BC165-AE9D-4B34-989F-72061090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BEB25-622A-4F28-8328-01D65A5E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984afd5b542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7176F-E508-489D-BC92-97FAB741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21EDE-35F8-4D75-8D94-1C26091C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C8B678-E80D-4560-8D8C-6D57916BD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FEB184-AC9B-48B1-BA2E-F1975D68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6C6FD7-0297-417F-AAB0-14CC99AC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D71AF-580D-478E-B41B-4A47EEE13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9CC38-677E-4B09-BF8C-0506C1CC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A7B98C-4BC4-4283-BC19-C2916E8D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DBF378-B208-40C6-9619-DDB7073A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64037-8AD4-41E4-A02B-5EAE7C9E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D486A8-569D-457F-9AC1-CA974F87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DB8BBB-BDC9-481A-B7FF-02178EBE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EE3CBB-E204-47FE-9A3B-835D0233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A9306-6437-4496-B880-95A45D219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4F48B-313B-4D10-9284-00CE2ECC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24B8C0-20A0-4AEA-BF3C-21D047AC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EE2E05-1EFC-4622-B9A3-C96D6B9C9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219672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110AFC-27DB-4E7D-A92D-92AE98E4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6021D-0456-4960-B16F-1D860FE5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3f4740518c404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E41D53-0B8C-41CC-A645-724BAE3A3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53295-EF5F-46AD-A73C-BA07624A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C0F8A-AF74-4B31-AE65-2EF59ECC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0506F-A49C-48E5-AF32-B7231B99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DD6A03-26AE-44A8-BDF7-C2836DCC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7FF018-F6A2-42C0-B4DF-BCFF89C56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DE7EF-CB42-48F3-8CA9-75AD09ED0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B9736-57FD-4586-9246-7EBBF6678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140DAC-CAA6-4C76-80B2-A46F4FD7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2CE47B-4A60-4017-A3F0-4A996EAC7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10A6EE-C77F-44A1-86A0-CFFC2D7A8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B6B944-2DCD-4783-9AD6-E09EF6C0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81DCB3-AEB7-4FCA-A535-695316E5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BF7798-DDC0-4E54-9323-0B7FD02D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2BC288-E49C-47C8-82F4-968AC183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9C1A6A-7691-4E30-A718-C81B27F0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958C3-5FB0-4C8F-A8A9-7CB9401E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7621566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A98789-63B9-4B4E-9B76-8CE41FA7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1015DC-82D8-44D7-A4A4-F298AE66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c69170af8049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6073B-E3AD-4830-BF83-DCDB8775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DA5B83-A9E0-406C-A021-DD2966C1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52046-9C9C-479A-9E19-E2D0A020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51A6C-747B-46B3-9F83-C609AA0C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在完全竞争市场中，单一小企业第 3 单位产品的市场价格既定。该企业面对的需求曲线是：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1C27B1-3DCE-42A7-95F5-19D32FDCF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1·完全竞争企业需求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A6A7C9-5FC1-44E6-9B6E-5DFECCD7A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FB9EA-52B3-4A39-A8DB-A63AF05E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0B521-344E-4F5B-B518-4906042BE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383BE-4877-4773-8DBE-D148A9F1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D6540D-1DD4-43D6-BA86-CADC192D2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59AF2F-E857-430C-AE80-04634140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79C528-8616-4E75-A486-2FDB0E78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E13F2-401D-4481-AF03-D2E2DEF96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E4C059-5164-443C-AD53-4992155E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FFB81F-48B3-472B-AA1B-1EC1B454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9C53CA-7586-4639-A72B-C303B271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798BC8-8709-4DD3-8565-B191D6C0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021BB9-F1A6-4174-A844-46676B1B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ECF9EB-57A3-4679-B8EE-F5AB9609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143450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85BFA7-BE87-435F-8ED7-3F40D40B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8A726-0E8B-4418-97D6-035FB9D1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a95600a7fe42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9DA0D-40E5-4707-9510-A1E172B0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D90867-612A-4BF1-B310-D4745E60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EB450-8BB1-4079-A6B1-FAAD8472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9682A-6E09-4D08-B4E7-D4D465B2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5305EC-4742-49F3-B10D-CBB0930F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9F5B85-3C0E-43C3-A742-A30BF4A2D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00A7D-8469-4B0F-BD6F-F7A34DFE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ACC52-EADB-4991-8ACF-0560F00D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36220E-373B-4B16-B272-A4532099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在完全竞争市场中，单一小企业第 3 单位产品的市场价格既定。该企业面对的需求曲线是：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9E29B-45B1-4010-9E1F-539D3423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23D163-EEBA-4EF7-B8CD-AC054F55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F423D4-1247-410C-834A-4DC3134F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4D756-C7B1-400B-A7E5-20EC3272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HK$23。若固定成本不影响边际决定，完全竞争长期比较条件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ADF871-2276-4F64-9A7E-5B469DAA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C1AB15-7694-4EBF-BDFE-EAD6CA48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6C25F-2D71-49E5-AB99-0CC3DCEB0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3E9F3D-121B-47E1-BA03-15DD5993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4986566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34F996-7D94-480D-9F5C-D2FA85C5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C5BC4-ADC7-4E3F-87F0-73F29EDD1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9f7c5f61245e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1D181E-ACE4-4C65-8653-0BDD203D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8E111-19B8-4424-8B61-74AAA276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599E3-C790-44D2-9998-E7A9DBDB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31151-F367-4F80-A30F-845E5CD3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F4C4A-A564-4988-A155-DCB856D7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1ADC77-A877-40C8-9897-33948FF02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CE030-B1E4-446F-BB1D-CB174673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2F764-673D-4CF5-85C8-9CDB0288B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正确结论：在市场价格处水平，因为企业是价格接受者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解析链：单一企业相对市场很小，可按市场价售出其产量，但提高价格会失去买家。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C5095-B966-49C0-8367-EB465DEC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303F70-9590-41B9-8953-4C7705ED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583CE-D3A6-403E-9AB2-E9B32F7F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9A7288-8FED-4340-B149-C9F6FB63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6270907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EB654-2353-4D7E-836A-B66958A7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152FC5-7802-4C41-BD2A-61B4EE27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f3c47e4e1f4b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AC8DF-ADE0-43F3-854F-440B41AD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E0F828-2859-49D8-A2A7-D6788E26B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CE0AEE-A1FA-4C94-A47D-11EA6219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8B810-CFB5-4A56-B75F-4D7D56DB9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HK$23。若固定成本不影响边际决定，完全竞争长期比较条件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7E5DA-2135-4370-8916-ABE34CF16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9832DC-CC24-4413-9E05-B68C76D6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5F5C45-F40F-4C4E-9CC8-336584D8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54E0CF-0DC0-4C30-BE89-6FC2DACA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98522-B030-43F9-BFBE-3E85D0F7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9A9095-D592-4E92-B67A-D8041CA1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2847F-E894-44A3-BDC7-9E405B2F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335DF-0475-47B8-9A9F-58B5D3BF6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FCA5B-A233-4AE6-A00D-AD347EBDE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889462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809867-64CE-4FDE-BE89-E492D4E3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206D3-D2DC-4062-973A-43C9B64AD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b506aebaa14f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F994E-B937-4DB8-87CC-C7EB1298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3D798-32C3-45B5-9A88-A2ADD523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788A0-B559-4D07-8734-09221873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C6BB5-5C95-4F84-A771-D48B8504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C7DCA-CB29-4369-8711-860AE4FB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7E45CC-3E9B-4F8E-B435-1706448B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A43B4-50D2-40E5-8D63-7C49F0EA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A1F23-E40A-4BDD-9A12-3DCD841E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8F57AA-0EC8-4CC0-A4EA-579C6825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24BDC-7D2A-4B4E-9BD3-FD71EE1A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6F95B0-171C-434B-875D-809BA3E3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9DCA68-0B35-464A-A267-755E9269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AD1BED-9EAF-48AD-A064-0A7200D1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333654-966E-4A8F-8E71-4B820455F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549303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E3895D-DC1D-4094-AD85-103B0D89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6CCCD-40AB-4C5E-938C-B31545D8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b844b4e7d4fd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3DA99F-FAAE-419E-9A38-287C1E77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8652B5-2AC6-4891-92B7-91BD44164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F3E51-B7A8-4CDF-BB0D-383AA957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720C58-9BE9-4F00-81D3-7137EEB7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405F2-6A1A-459E-8D54-AF59E7D3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489B65-D60F-4C54-BA4F-69576DC0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DFFF3-9B54-4125-96AD-04BC4F245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B060D-EA4F-48B2-B97C-7DBE0546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CA44ED-5DEC-4A40-BCA1-565AC878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851B4-3F09-4A28-B9ED-68606518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0A3F45-C8F5-4A00-9BE6-772B8C5A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BF5970-F99A-4ADE-9672-2A11CDCC5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81D15-9A96-41E1-8890-EB4E2368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463D94-5576-46C2-BD50-00F8C45F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7C2A77-1209-4E68-865F-7683BAFF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正确结论：边际收益低于价格（平均收益）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解析：增加一单位带来新单位收入，但降低原有单位的售价，故 MR&lt;P。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35036A-BAC3-4DE5-9B27-64CA8AE8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3ECFBB-D6DF-4C63-B444-6DD42BB6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868FE6-A534-4CD5-B9AC-BC7D73F7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BD93BA-B763-480A-8DF6-63B2788D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7518755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9B5B9C-80B2-47CA-8111-84A42783F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A6CA34-3328-4B58-86A5-132444BC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245b80426f4e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03B720-0127-4A9A-981D-F58D4FD1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38B96-8C2E-49D0-96C5-86F513B3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85AB52-A82D-4236-8C59-6FEAF14C0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42C950-A213-4555-A79C-58938DD9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028E76-B62D-4437-9F0E-2A62A06C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44147-9359-4620-AA0E-3C61A140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F3DC97-7A71-4D00-B206-66194A4B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F59BC-7E7B-48E1-B5FF-83082A207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726482-E0AF-4B02-AF73-3C71AB05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C26EE-B003-4806-B526-A79E5E62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84B22-3041-4DD9-9C98-F8F03CA7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13B3BB-42F8-4BFD-B11D-B2902191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AB066-8724-4053-B674-94FE3F11D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DA201-BBAE-4534-AD5F-89656CA0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34C5E3-5690-40C8-9A8C-FB5D8FE0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2BE6B7-B65E-4512-9C70-58790573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BD34F-BA19-435E-891E-28235836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106847-0A1E-4718-B95C-5A0650F8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B01C18-C2FA-4E75-826E-33B6FC3C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30635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5B2DEC-7D89-43D8-9E38-D4C31F78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81FCE1-2FE4-4357-8EF6-7427DA1C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778f774304e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4E27FB-04A0-4C9A-BDBD-C0D701432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DE7C1-439F-43D7-82DB-CF656473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D03E4-49DA-4447-BA54-A2CAFFAD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D7677-15CE-474D-96E2-98E412E5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D9498F-F53A-4492-B35F-E47F4495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1ECC98-F9E9-4CA6-978E-6965D7A0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E9877-8692-45FB-B555-A7F8422E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E173EA-C04A-4072-9088-B21BBBAF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3B760-59F3-4F65-BCCF-F129FCE1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798FD2-9786-4753-908C-0D04DBA9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186935-131B-4873-A772-590832B58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56BDB7-08BC-4317-9776-08B82052F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76D6A9-9DDD-4630-B28C-B1DEF9CE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4DA66-D0D6-447A-AEF3-33181DD6A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9D3295-0033-4ECF-9693-C30E0900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F3FA30-796B-4B78-A4DA-77451445E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D69550-4B56-4519-89C5-2217BC91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574588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9A0065-B4E0-4CDD-9839-4B030081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D752A-1B2E-4480-BC37-E38A714B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2e4e3fb974a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44AC27-31BF-4176-92F5-586323E1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C23493-BED0-40C0-AA38-CDBF20A2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C5165-CB09-456F-97FE-A89A0A7B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6E64C1-AE29-42F7-B5E7-C8AFE2424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409111-C6FC-4C39-99A1-2B3BBF0E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E41566-4372-4A0D-A1DB-1F8789F1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F5BDFE-9BEA-4D00-87E9-812C4BEF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12277A-1B68-4296-AEBA-BB8DA1B5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934F16-516E-4836-A35D-4C7624DB4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071E6A-AB62-4F6A-8D5A-27020885D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9E14D2-9E72-43F7-A387-15F4F771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20A7BE-3701-40A9-B4B5-3CD64652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49AF0A-938F-4809-ADBF-91C698C8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38F1D9-9BFF-49B1-A397-067AEBD7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92DA91-9524-471D-A6FE-A17C85E3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F410E3-5F4E-42D5-ABB2-049C5CB9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FBDE64-AD1E-4C98-913A-C7FAA71F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0514594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45A138-A0C4-4C5A-B727-F2849380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54AFC-4AA6-4E5C-8D9F-DE94EA9D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060c0d6b644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8AFD1-1A01-4F42-989F-94E5B9D22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64E09-E3A2-4A8A-9204-E500BA90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043CDC-4769-4942-9C14-C32434B8F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7740DD-CB3C-4810-88C7-6AC21ACD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HK$24。若固定成本不影响边际决定，完全竞争长期比较条件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AECE72-B16E-4C51-91A8-1A5FBC8B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2C·竞争与单一定价垄断数量比较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AC6732-74AA-4D09-98CF-1E82B671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38EBC9-FA20-4B11-AADD-3EB9907E7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49335-9F0A-42CC-A4F6-FF09E251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99313-D0F8-4C98-9A3A-62E71BF5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EC0A6-DE4E-4DA7-A220-FA7BA596A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F7BBBC-DDFB-4A6F-B857-221B857C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E1A4B3-3ADE-4A43-88DF-E5FFB688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49ED86-2FAE-4C21-BD50-546958A1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FF7CB-018A-4943-B0AC-DD6B223D1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51F4E1-D170-4E51-B2F8-E34ABBC1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6C7B31-A2C7-454E-AD82-464018F2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D0BD2-9A9B-45DE-9FC7-E097B780B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99C9C9-1489-482D-B1C5-303937CE2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283592-43B7-4314-9F87-FB8EE9555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0241638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1C8A7D-D9E1-479E-B8CB-6553EF9B9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5C9DA-424D-45A7-9DD1-060FE51E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b0482caf543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5CB97-8943-4EB3-B00B-09A38A77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6CCF3D-57B6-417D-9E0A-902EB60B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80FA85-9A3F-4191-BD05-5ACDE38D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42639-0CA9-4276-A52E-BD5EFAEF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4A978-EFDF-4BA0-A285-E07C2920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97E4D1-5E21-40E1-9401-88126523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7CF34-802D-4CDE-93CE-AA79E6DF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4652F1-DD23-45BB-849C-DACE5390E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BD812-69A6-4320-B6D6-77998526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HK$24。若固定成本不影响边际决定，完全竞争长期比较条件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87E29-2B95-4E75-B37D-8EAF3E21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E03CAF-1A15-4EAF-92DB-92E2B576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8809F-4B40-44CB-B482-2A89E0A3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B389DF-4550-481B-84B0-F1BC21AF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比较第 5 个行业的竞争程度时，以下哪组资料最有用？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749AA8-2096-45DB-96E0-E5DE1AE4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EE170B-C5F6-401F-8E77-3AFB91B5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F0A90-94CB-4E9A-B0E1-96493097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891955-A8C8-4F00-BCF5-B48396B2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7156601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B47547-4075-4B71-8644-1CC0544A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AE1E3-74C9-451A-AB22-23455EE5B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0368339264f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B66E1-A08E-42E7-9C4E-36C9F636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388212-7610-4C9F-93F6-8AA2C22F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D190C-CEAD-497B-84CF-6390E0C2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1058F-E6B6-4792-8936-1816AAD2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9A8869-18E7-4CBC-8548-C1526370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84EF54-C217-4FAF-8F01-0304273F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2D1E71-A48B-4868-AA9E-8381DD4E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EA2DA-FA2E-4C87-9292-C670E390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正确结论：竞争 76；垄断 38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解析链：竞争条件 100−Q=24，Q=76；垄断条件 100−2Q=24，Q=38。同一需求和成本下垄断产量较低，代回需求还可核对其价格较高。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623B9-53BC-418E-BE87-5D11DA3F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917C11-EFBD-49D6-B213-5F5A5E9A6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08A36-417C-45D9-A92B-C3119E72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C012E-540B-4A66-9708-B055F796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560635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00959C-EB52-4162-B838-1286FDD64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6FC4D5-9D3F-4D6E-A3B6-2F5E3A24F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40187c0d445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78BDF6-3AFC-4280-8A3B-1EAB6408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FBD4D7-BE61-425E-B962-E5A86534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F381A-8606-4BB3-BE7C-61681236C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7A663F-CDA7-4B7D-8489-1DC8411B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比较第 5 个行业的竞争程度时，以下哪组资料最有用？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26E80F-C417-42A0-B68A-E0AC1585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8CECA-8D0F-4967-B62C-03650C76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D8F67D-8182-4904-B4C9-E4A509B0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36C8D2-5ACF-4843-B228-8F8FBA68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7BA7DD-AFA6-410D-880C-B3A8E811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F49C6-1C35-41EB-9787-4B7C490C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8EFBC3-1AA3-450D-8444-69F24069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487DD4-CDD9-41B9-92FC-41E73028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58A25-1321-47A7-9A23-5C4538B1F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58409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2026-08-19T08:41:56.6470000Z</dcterms:created>
  <dcterms:modified xsi:type="dcterms:W3CDTF">2026-08-19T08:41:56.6470000Z</dcterms:modified>
</coreProperties>
</file>