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55a3906d9724eff" /><Relationship Type="http://schemas.openxmlformats.org/officeDocument/2006/relationships/extended-properties" Target="/docProps/app.xml" Id="R500e51132c734864" /><Relationship Type="http://schemas.openxmlformats.org/officeDocument/2006/relationships/officeDocument" Target="/ppt/presentation.xml" Id="Rfbdee05fe6f24c7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e8aee13ed474d01"/>
  </p:sldMasterIdLst>
  <p:notesMasterIdLst>
    <p:notesMasterId xmlns:r="http://schemas.openxmlformats.org/officeDocument/2006/relationships" r:id="R4f2d1f70439b4dd9"/>
  </p:notesMasterIdLst>
  <p:sldIdLst>
    <p:sldId xmlns:r="http://schemas.openxmlformats.org/officeDocument/2006/relationships" id="256" r:id="Rd07ae7d8897b43a6"/>
    <p:sldId xmlns:r="http://schemas.openxmlformats.org/officeDocument/2006/relationships" id="257" r:id="R09df7d8105b5477f"/>
    <p:sldId xmlns:r="http://schemas.openxmlformats.org/officeDocument/2006/relationships" id="258" r:id="R030aebc1133e4db0"/>
    <p:sldId xmlns:r="http://schemas.openxmlformats.org/officeDocument/2006/relationships" id="259" r:id="R0270c963ea67455c"/>
    <p:sldId xmlns:r="http://schemas.openxmlformats.org/officeDocument/2006/relationships" id="260" r:id="R714afd03910a445e"/>
    <p:sldId xmlns:r="http://schemas.openxmlformats.org/officeDocument/2006/relationships" id="261" r:id="R4d25446f68c8472c"/>
    <p:sldId xmlns:r="http://schemas.openxmlformats.org/officeDocument/2006/relationships" id="262" r:id="R7989464b1b2043bf"/>
    <p:sldId xmlns:r="http://schemas.openxmlformats.org/officeDocument/2006/relationships" id="263" r:id="Rf7d838ead6024c25"/>
    <p:sldId xmlns:r="http://schemas.openxmlformats.org/officeDocument/2006/relationships" id="264" r:id="R01518d406e764ec5"/>
    <p:sldId xmlns:r="http://schemas.openxmlformats.org/officeDocument/2006/relationships" id="265" r:id="R22104721aa5c4915"/>
    <p:sldId xmlns:r="http://schemas.openxmlformats.org/officeDocument/2006/relationships" id="266" r:id="R498065bd64f2471c"/>
    <p:sldId xmlns:r="http://schemas.openxmlformats.org/officeDocument/2006/relationships" id="267" r:id="R7b8f48ec5c644f29"/>
    <p:sldId xmlns:r="http://schemas.openxmlformats.org/officeDocument/2006/relationships" id="268" r:id="Rfba112c5f2aa4bf5"/>
    <p:sldId xmlns:r="http://schemas.openxmlformats.org/officeDocument/2006/relationships" id="269" r:id="Re9eb747ce89b4909"/>
    <p:sldId xmlns:r="http://schemas.openxmlformats.org/officeDocument/2006/relationships" id="270" r:id="R2bc8351a181e494d"/>
    <p:sldId xmlns:r="http://schemas.openxmlformats.org/officeDocument/2006/relationships" id="271" r:id="R5825da8b276a49d4"/>
    <p:sldId xmlns:r="http://schemas.openxmlformats.org/officeDocument/2006/relationships" id="272" r:id="Rc5caeb40660145c1"/>
    <p:sldId xmlns:r="http://schemas.openxmlformats.org/officeDocument/2006/relationships" id="273" r:id="R52447af9ae264602"/>
    <p:sldId xmlns:r="http://schemas.openxmlformats.org/officeDocument/2006/relationships" id="274" r:id="R0404b427762a42a4"/>
    <p:sldId xmlns:r="http://schemas.openxmlformats.org/officeDocument/2006/relationships" id="275" r:id="Re67cc1b810da4e0b"/>
    <p:sldId xmlns:r="http://schemas.openxmlformats.org/officeDocument/2006/relationships" id="276" r:id="Re8966cd8c71248cb"/>
    <p:sldId xmlns:r="http://schemas.openxmlformats.org/officeDocument/2006/relationships" id="277" r:id="R2cd3b32d68374c68"/>
    <p:sldId xmlns:r="http://schemas.openxmlformats.org/officeDocument/2006/relationships" id="278" r:id="R727367ae38f74b81"/>
    <p:sldId xmlns:r="http://schemas.openxmlformats.org/officeDocument/2006/relationships" id="279" r:id="R0ef7838b55184d41"/>
    <p:sldId xmlns:r="http://schemas.openxmlformats.org/officeDocument/2006/relationships" id="280" r:id="R31332bbb3feb4ce7"/>
    <p:sldId xmlns:r="http://schemas.openxmlformats.org/officeDocument/2006/relationships" id="281" r:id="R0a837d2f4eae4273"/>
    <p:sldId xmlns:r="http://schemas.openxmlformats.org/officeDocument/2006/relationships" id="282" r:id="Rbad798a1de8845fc"/>
    <p:sldId xmlns:r="http://schemas.openxmlformats.org/officeDocument/2006/relationships" id="283" r:id="R26cf9c9e69e544ce"/>
    <p:sldId xmlns:r="http://schemas.openxmlformats.org/officeDocument/2006/relationships" id="284" r:id="R4c8681e5d90149da"/>
    <p:sldId xmlns:r="http://schemas.openxmlformats.org/officeDocument/2006/relationships" id="285" r:id="Rf889fc9031db4c9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939e000bd3c4556" /><Relationship Type="http://schemas.openxmlformats.org/officeDocument/2006/relationships/slideMaster" Target="/ppt/slideMasters/slideMaster1.xml" Id="R2e8aee13ed474d01" /><Relationship Type="http://schemas.openxmlformats.org/officeDocument/2006/relationships/notesMaster" Target="/ppt/notesMasters/notesMaster1.xml" Id="R4f2d1f70439b4dd9" /><Relationship Type="http://schemas.openxmlformats.org/officeDocument/2006/relationships/presProps" Target="/ppt/presProps.xml" Id="R7d5c343c083c44a9" /><Relationship Type="http://schemas.openxmlformats.org/officeDocument/2006/relationships/tableStyles" Target="/ppt/tableStyles.xml" Id="Rd737682b854841b2" /><Relationship Type="http://schemas.openxmlformats.org/officeDocument/2006/relationships/slide" Target="/ppt/slides/slide1.xml" Id="Rd07ae7d8897b43a6" /><Relationship Type="http://schemas.openxmlformats.org/officeDocument/2006/relationships/slide" Target="/ppt/slides/slide2.xml" Id="R09df7d8105b5477f" /><Relationship Type="http://schemas.openxmlformats.org/officeDocument/2006/relationships/slide" Target="/ppt/slides/slide3.xml" Id="R030aebc1133e4db0" /><Relationship Type="http://schemas.openxmlformats.org/officeDocument/2006/relationships/slide" Target="/ppt/slides/slide4.xml" Id="R0270c963ea67455c" /><Relationship Type="http://schemas.openxmlformats.org/officeDocument/2006/relationships/slide" Target="/ppt/slides/slide5.xml" Id="R714afd03910a445e" /><Relationship Type="http://schemas.openxmlformats.org/officeDocument/2006/relationships/slide" Target="/ppt/slides/slide6.xml" Id="R4d25446f68c8472c" /><Relationship Type="http://schemas.openxmlformats.org/officeDocument/2006/relationships/slide" Target="/ppt/slides/slide7.xml" Id="R7989464b1b2043bf" /><Relationship Type="http://schemas.openxmlformats.org/officeDocument/2006/relationships/slide" Target="/ppt/slides/slide8.xml" Id="Rf7d838ead6024c25" /><Relationship Type="http://schemas.openxmlformats.org/officeDocument/2006/relationships/slide" Target="/ppt/slides/slide9.xml" Id="R01518d406e764ec5" /><Relationship Type="http://schemas.openxmlformats.org/officeDocument/2006/relationships/slide" Target="/ppt/slides/slide10.xml" Id="R22104721aa5c4915" /><Relationship Type="http://schemas.openxmlformats.org/officeDocument/2006/relationships/slide" Target="/ppt/slides/slide11.xml" Id="R498065bd64f2471c" /><Relationship Type="http://schemas.openxmlformats.org/officeDocument/2006/relationships/slide" Target="/ppt/slides/slide12.xml" Id="R7b8f48ec5c644f29" /><Relationship Type="http://schemas.openxmlformats.org/officeDocument/2006/relationships/slide" Target="/ppt/slides/slide13.xml" Id="Rfba112c5f2aa4bf5" /><Relationship Type="http://schemas.openxmlformats.org/officeDocument/2006/relationships/slide" Target="/ppt/slides/slide14.xml" Id="Re9eb747ce89b4909" /><Relationship Type="http://schemas.openxmlformats.org/officeDocument/2006/relationships/slide" Target="/ppt/slides/slide15.xml" Id="R2bc8351a181e494d" /><Relationship Type="http://schemas.openxmlformats.org/officeDocument/2006/relationships/slide" Target="/ppt/slides/slide16.xml" Id="R5825da8b276a49d4" /><Relationship Type="http://schemas.openxmlformats.org/officeDocument/2006/relationships/slide" Target="/ppt/slides/slide17.xml" Id="Rc5caeb40660145c1" /><Relationship Type="http://schemas.openxmlformats.org/officeDocument/2006/relationships/slide" Target="/ppt/slides/slide18.xml" Id="R52447af9ae264602" /><Relationship Type="http://schemas.openxmlformats.org/officeDocument/2006/relationships/slide" Target="/ppt/slides/slide19.xml" Id="R0404b427762a42a4" /><Relationship Type="http://schemas.openxmlformats.org/officeDocument/2006/relationships/slide" Target="/ppt/slides/slide20.xml" Id="Re67cc1b810da4e0b" /><Relationship Type="http://schemas.openxmlformats.org/officeDocument/2006/relationships/slide" Target="/ppt/slides/slide21.xml" Id="Re8966cd8c71248cb" /><Relationship Type="http://schemas.openxmlformats.org/officeDocument/2006/relationships/slide" Target="/ppt/slides/slide22.xml" Id="R2cd3b32d68374c68" /><Relationship Type="http://schemas.openxmlformats.org/officeDocument/2006/relationships/slide" Target="/ppt/slides/slide23.xml" Id="R727367ae38f74b81" /><Relationship Type="http://schemas.openxmlformats.org/officeDocument/2006/relationships/slide" Target="/ppt/slides/slide24.xml" Id="R0ef7838b55184d41" /><Relationship Type="http://schemas.openxmlformats.org/officeDocument/2006/relationships/slide" Target="/ppt/slides/slide25.xml" Id="R31332bbb3feb4ce7" /><Relationship Type="http://schemas.openxmlformats.org/officeDocument/2006/relationships/slide" Target="/ppt/slides/slide26.xml" Id="R0a837d2f4eae4273" /><Relationship Type="http://schemas.openxmlformats.org/officeDocument/2006/relationships/slide" Target="/ppt/slides/slide27.xml" Id="Rbad798a1de8845fc" /><Relationship Type="http://schemas.openxmlformats.org/officeDocument/2006/relationships/slide" Target="/ppt/slides/slide28.xml" Id="R26cf9c9e69e544ce" /><Relationship Type="http://schemas.openxmlformats.org/officeDocument/2006/relationships/slide" Target="/ppt/slides/slide29.xml" Id="R4c8681e5d90149da" /><Relationship Type="http://schemas.openxmlformats.org/officeDocument/2006/relationships/slide" Target="/ppt/slides/slide30.xml" Id="Rf889fc9031db4c9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1afa163230f4a4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93a6b757fe34eda" /><Relationship Type="http://schemas.openxmlformats.org/officeDocument/2006/relationships/notesMaster" Target="/ppt/notesMasters/notesMaster1.xml" Id="R67708857509f4f9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03a079d9e8049af" /><Relationship Type="http://schemas.openxmlformats.org/officeDocument/2006/relationships/notesMaster" Target="/ppt/notesMasters/notesMaster1.xml" Id="R24572a4c191c45e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fc28c0b745e4468" /><Relationship Type="http://schemas.openxmlformats.org/officeDocument/2006/relationships/notesMaster" Target="/ppt/notesMasters/notesMaster1.xml" Id="R0fbc4b774dcd4a9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c5509fdf1674532" /><Relationship Type="http://schemas.openxmlformats.org/officeDocument/2006/relationships/notesMaster" Target="/ppt/notesMasters/notesMaster1.xml" Id="R48e2f7df757940e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b507872997546b3" /><Relationship Type="http://schemas.openxmlformats.org/officeDocument/2006/relationships/notesMaster" Target="/ppt/notesMasters/notesMaster1.xml" Id="R47ab68a02fa0404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dbc243af8244be4" /><Relationship Type="http://schemas.openxmlformats.org/officeDocument/2006/relationships/notesMaster" Target="/ppt/notesMasters/notesMaster1.xml" Id="R310dc8abf1674fe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6283bc68ff24798" /><Relationship Type="http://schemas.openxmlformats.org/officeDocument/2006/relationships/notesMaster" Target="/ppt/notesMasters/notesMaster1.xml" Id="R4b098aa5942d4c2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e23553f02e746cc" /><Relationship Type="http://schemas.openxmlformats.org/officeDocument/2006/relationships/notesMaster" Target="/ppt/notesMasters/notesMaster1.xml" Id="Rc9f6115735824ec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f4141208e634af0" /><Relationship Type="http://schemas.openxmlformats.org/officeDocument/2006/relationships/notesMaster" Target="/ppt/notesMasters/notesMaster1.xml" Id="R70a1958545d44c4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3d2a3fd086145ab" /><Relationship Type="http://schemas.openxmlformats.org/officeDocument/2006/relationships/notesMaster" Target="/ppt/notesMasters/notesMaster1.xml" Id="Rbc80d2ccc196429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e142418d968436d" /><Relationship Type="http://schemas.openxmlformats.org/officeDocument/2006/relationships/notesMaster" Target="/ppt/notesMasters/notesMaster1.xml" Id="R1d79c86ab6a2419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f94495e58404565" /><Relationship Type="http://schemas.openxmlformats.org/officeDocument/2006/relationships/notesMaster" Target="/ppt/notesMasters/notesMaster1.xml" Id="R69ea88bd7e71430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64e3976ba5b48f2" /><Relationship Type="http://schemas.openxmlformats.org/officeDocument/2006/relationships/notesMaster" Target="/ppt/notesMasters/notesMaster1.xml" Id="R82a9226a42014aa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fb6f449794e45fc" /><Relationship Type="http://schemas.openxmlformats.org/officeDocument/2006/relationships/notesMaster" Target="/ppt/notesMasters/notesMaster1.xml" Id="R3936b0529719438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64484e390484111" /><Relationship Type="http://schemas.openxmlformats.org/officeDocument/2006/relationships/notesMaster" Target="/ppt/notesMasters/notesMaster1.xml" Id="R8c62cc9c0012413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da568bab49d43f3" /><Relationship Type="http://schemas.openxmlformats.org/officeDocument/2006/relationships/notesMaster" Target="/ppt/notesMasters/notesMaster1.xml" Id="Re24d58b4132246a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b95dd3a1ac744bb" /><Relationship Type="http://schemas.openxmlformats.org/officeDocument/2006/relationships/notesMaster" Target="/ppt/notesMasters/notesMaster1.xml" Id="Rb6d778a15b6f447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09b911382da402a" /><Relationship Type="http://schemas.openxmlformats.org/officeDocument/2006/relationships/notesMaster" Target="/ppt/notesMasters/notesMaster1.xml" Id="Rd8b76773104e4ac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bf024e623764746" /><Relationship Type="http://schemas.openxmlformats.org/officeDocument/2006/relationships/notesMaster" Target="/ppt/notesMasters/notesMaster1.xml" Id="R8ff841c28c914e4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22e84d211e246f8" /><Relationship Type="http://schemas.openxmlformats.org/officeDocument/2006/relationships/notesMaster" Target="/ppt/notesMasters/notesMaster1.xml" Id="Rbf84b8a5ac87435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4cd914ef9234ff7" /><Relationship Type="http://schemas.openxmlformats.org/officeDocument/2006/relationships/notesMaster" Target="/ppt/notesMasters/notesMaster1.xml" Id="R18c0c926a245406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a515d2c39b348f3" /><Relationship Type="http://schemas.openxmlformats.org/officeDocument/2006/relationships/notesMaster" Target="/ppt/notesMasters/notesMaster1.xml" Id="R1a35523f55eb4d3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0c94b86d95e4a0b" /><Relationship Type="http://schemas.openxmlformats.org/officeDocument/2006/relationships/notesMaster" Target="/ppt/notesMasters/notesMaster1.xml" Id="R1412a5467b514a0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820509399b04400" /><Relationship Type="http://schemas.openxmlformats.org/officeDocument/2006/relationships/notesMaster" Target="/ppt/notesMasters/notesMaster1.xml" Id="R230ef547e7a84b1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d9adcc1acec4dc4" /><Relationship Type="http://schemas.openxmlformats.org/officeDocument/2006/relationships/notesMaster" Target="/ppt/notesMasters/notesMaster1.xml" Id="R8b13fcc17b5f48d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ae26f903b5b405f" /><Relationship Type="http://schemas.openxmlformats.org/officeDocument/2006/relationships/notesMaster" Target="/ppt/notesMasters/notesMaster1.xml" Id="R82c5984c10c545b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3a0372340396428a" /><Relationship Type="http://schemas.openxmlformats.org/officeDocument/2006/relationships/notesMaster" Target="/ppt/notesMasters/notesMaster1.xml" Id="Rea73d7bedb0145c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a4549a0087d4280" /><Relationship Type="http://schemas.openxmlformats.org/officeDocument/2006/relationships/notesMaster" Target="/ppt/notesMasters/notesMaster1.xml" Id="R51ebec0e2bb64fb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6d7de05e4374a38" /><Relationship Type="http://schemas.openxmlformats.org/officeDocument/2006/relationships/notesMaster" Target="/ppt/notesMasters/notesMaster1.xml" Id="R76814348fd9a48c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90ffce9e2d24593" /><Relationship Type="http://schemas.openxmlformats.org/officeDocument/2006/relationships/notesMaster" Target="/ppt/notesMasters/notesMaster1.xml" Id="Re358e8d189f54c9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英语 的“句法与长难句”学习单元。本套课件共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讲稿】明确告诉学生：本单元只训练“句法与长难句”。先解释知识范围，再用一句话建立核心判断，最后示范标准方法。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【互动提问】请用自己的话复述“先找谓语再分层拆句”，并举一个会触发“局部翻译正确但逻辑关系错”的错误例子。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English language-in-use task · 证据定位
Evidence focus: identify the exact phrase that supports the answer.
【原创训练材料｜参数为训练所设】By the time the judges arrived, the team ____ all 12 display boards and checked the captions twice.
Choose the grammatically and logically correct verb phrase. 选项为 A.had arranged；B.is；C.whenever；D.contain。讲解时强调：先找谓语再分层拆句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【预期回答】学生能说出“主干—连接词—修饰成分三步分析”中的起始动作，并避开“局部翻译正确但逻辑关系错”。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分步讲评：先重述题目条件，再逐步示范“主干—连接词—修饰成分三步分析”，最后给出正确结论“had arranged”。完整解析：The arranging was completed before another past event, so the past perfect is required.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English Language 2027/2028 Assessment Framework、Sample/Practice Paper 与公开评核资料｜English language-in-use task·证据定位·原创模考任务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【预期回答】学生能把失分归入“局部翻译正确但逻辑关系错”或更精确的个人错因，并写出可执行检查动作。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讲稿】逐项解释“句法与长难句”中的专有名词、符号、对象和单位。特别强调：局部翻译正确但逻辑关系错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讲稿】用“条件—表示—方法—核验”重建本知识点。示范时逐步引用：主干—连接词—修饰成分三步分析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讲稿】带学生逐句读取任务，不先求答案。要求指出材料中的有效条件，再按“主干—连接词—修饰成分三步分析”作答。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讲稿】先展示错误路径，再用解析链复原第一失分点。禁止只说“粗心”；必须落到“局部翻译正确但逻辑关系错”或更精确的动作。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English language-in-use task · 证据定位
Evidence focus: identify the exact phrase that supports the answer.
【原创训练材料｜参数为训练所设】Installed above the entrance, ____.
Choose the completion with a clear and logical subject. 选项为 A.the camera records everyone entering the lobby；B.had the team begun；C.had arranged；D.is。讲解时强调：先找谓语再分层拆句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【预期回答】学生能说出“主干—连接词—修饰成分三步分析”中的起始动作，并避开“局部翻译正确但逻辑关系错”。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分步讲评：先重述题目条件，再逐步示范“主干—连接词—修饰成分三步分析”，最后给出正确结论“the camera records everyone entering the lobby”。完整解析：The noun after the opening participial phrase must be the item that was installed.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English Language 2027/2028 Assessment Framework、Sample/Practice Paper 与公开评核资料｜English language-in-use task·证据定位·原创模考任务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【预期回答】学生能把失分归入“局部翻译正确但逻辑关系错”或更精确的个人错因，并写出可执行检查动作。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讲稿】逐项解释“句法与长难句”中的专有名词、符号、对象和单位。特别强调：局部翻译正确但逻辑关系错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讲稿】用“条件—表示—方法—核验”重建本知识点。示范时逐步引用：主干—连接词—修饰成分三步分析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讲稿】带学生逐句读取任务，不先求答案。要求指出材料中的有效条件，再按“主干—连接词—修饰成分三步分析”作答。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讲稿】先展示错误路径，再用解析链复原第一失分点。禁止只说“粗心”；必须落到“局部翻译正确但逻辑关系错”或更精确的动作。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English language-in-use task · 证据定位
Evidence focus: identify the exact phrase that supports the answer.
【原创训练材料｜参数为训练所设】The sensor stops the gate ____ an object is detected in its path.
Choose the connector that states the operating condition. 选项为 A.contain；B.the camera records everyone entering the lobby；C.had the team begun；D.whenever。讲解时强调：先找谓语再分层拆句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【预期回答】学生能说出“主干—连接词—修饰成分三步分析”中的起始动作，并避开“局部翻译正确但逻辑关系错”。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分步讲评：先重述题目条件，再逐步示范“主干—连接词—修饰成分三步分析”，最后给出正确结论“whenever”。完整解析：The gate stops on every occasion that the condition is met.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English Language 2027/2028 Assessment Framework、Sample/Practice Paper 与公开评核资料｜English language-in-use task·证据定位·原创模考任务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【预期回答】学生能把失分归入“局部翻译正确但逻辑关系错”或更精确的个人错因，并写出可执行检查动作。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讲稿】逐项解释“句法与长难句”中的专有名词、符号、对象和单位。特别强调：局部翻译正确但逻辑关系错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讲稿】用“条件—表示—方法—核验”重建本知识点。示范时逐步引用：主干—连接词—修饰成分三步分析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讲稿】带学生逐句读取任务，不先求答案。要求指出材料中的有效条件，再按“主干—连接词—修饰成分三步分析”作答。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讲稿】先展示错误路径，再用解析链复原第一失分点。禁止只说“粗心”；必须落到“局部翻译正确但逻辑关系错”或更精确的动作。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language-in-use task·答案修订·原创模考任务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631fd47a16a465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51a473cc76f4c76" /><Relationship Type="http://schemas.openxmlformats.org/officeDocument/2006/relationships/slideLayout" Target="/ppt/slideLayouts/slideLayout1.xml" Id="R7b90f6acf642446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b90f6acf642446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682482a6774621" /><Relationship Type="http://schemas.openxmlformats.org/officeDocument/2006/relationships/image" Target="/ppt/media/image.png" Id="R56e5d1fd79a64705" /><Relationship Type="http://schemas.openxmlformats.org/officeDocument/2006/relationships/notesSlide" Target="/ppt/notesSlides/notesSlide1.xml" Id="R921e514e906c4ff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9fd0ebe23d4891" /><Relationship Type="http://schemas.openxmlformats.org/officeDocument/2006/relationships/image" Target="/ppt/media/image2.png" Id="R97e7221169474786" /><Relationship Type="http://schemas.openxmlformats.org/officeDocument/2006/relationships/notesSlide" Target="/ppt/notesSlides/notesSlide2.xml" Id="R5767d2bfebba44d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5281567d5d4507" /><Relationship Type="http://schemas.openxmlformats.org/officeDocument/2006/relationships/image" Target="/ppt/media/image3.png" Id="Ref42d5e6030c4467" /><Relationship Type="http://schemas.openxmlformats.org/officeDocument/2006/relationships/notesSlide" Target="/ppt/notesSlides/notesSlide3.xml" Id="R49ac73cd016948c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d7cc41e2f2499d" /><Relationship Type="http://schemas.openxmlformats.org/officeDocument/2006/relationships/image" Target="/ppt/media/image4.png" Id="Raff28c86ebcb4134" /><Relationship Type="http://schemas.openxmlformats.org/officeDocument/2006/relationships/notesSlide" Target="/ppt/notesSlides/notesSlide4.xml" Id="R9eda077926384b4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954eb4c81041e9" /><Relationship Type="http://schemas.openxmlformats.org/officeDocument/2006/relationships/image" Target="/ppt/media/image5.png" Id="R89df6b20851a4036" /><Relationship Type="http://schemas.openxmlformats.org/officeDocument/2006/relationships/notesSlide" Target="/ppt/notesSlides/notesSlide5.xml" Id="R95211ff064024a0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6aeacee01c4faf" /><Relationship Type="http://schemas.openxmlformats.org/officeDocument/2006/relationships/image" Target="/ppt/media/image6.png" Id="R20bdad2d26354a37" /><Relationship Type="http://schemas.openxmlformats.org/officeDocument/2006/relationships/notesSlide" Target="/ppt/notesSlides/notesSlide6.xml" Id="Rf23a3d64f25542a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730bcb29ff4e73" /><Relationship Type="http://schemas.openxmlformats.org/officeDocument/2006/relationships/image" Target="/ppt/media/image7.png" Id="R2c29b9853e204de9" /><Relationship Type="http://schemas.openxmlformats.org/officeDocument/2006/relationships/notesSlide" Target="/ppt/notesSlides/notesSlide7.xml" Id="R25ac1248e6ae456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dfe6ace1134e99" /><Relationship Type="http://schemas.openxmlformats.org/officeDocument/2006/relationships/image" Target="/ppt/media/image8.png" Id="R2d7579fd7eca4629" /><Relationship Type="http://schemas.openxmlformats.org/officeDocument/2006/relationships/notesSlide" Target="/ppt/notesSlides/notesSlide8.xml" Id="R504fbd867aee4ba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87c8342ae1455c" /><Relationship Type="http://schemas.openxmlformats.org/officeDocument/2006/relationships/image" Target="/ppt/media/image9.png" Id="R8d98354ff4ff42bc" /><Relationship Type="http://schemas.openxmlformats.org/officeDocument/2006/relationships/notesSlide" Target="/ppt/notesSlides/notesSlide9.xml" Id="R531b4c3ab3a945c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2713cc59ce494e" /><Relationship Type="http://schemas.openxmlformats.org/officeDocument/2006/relationships/image" Target="/ppt/media/image10.png" Id="Rb4475f1407db4336" /><Relationship Type="http://schemas.openxmlformats.org/officeDocument/2006/relationships/notesSlide" Target="/ppt/notesSlides/notesSlide10.xml" Id="R95b973038ab7433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8dfe54cd1f4682" /><Relationship Type="http://schemas.openxmlformats.org/officeDocument/2006/relationships/image" Target="/ppt/media/image11.png" Id="Raafedf822957406f" /><Relationship Type="http://schemas.openxmlformats.org/officeDocument/2006/relationships/notesSlide" Target="/ppt/notesSlides/notesSlide11.xml" Id="R9596aad18aca4d8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73bdf2b9684000" /><Relationship Type="http://schemas.openxmlformats.org/officeDocument/2006/relationships/image" Target="/ppt/media/image12.png" Id="R51cfee714aa7472e" /><Relationship Type="http://schemas.openxmlformats.org/officeDocument/2006/relationships/notesSlide" Target="/ppt/notesSlides/notesSlide12.xml" Id="R83486cd8a2a14bc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eec4e4a2124874" /><Relationship Type="http://schemas.openxmlformats.org/officeDocument/2006/relationships/image" Target="/ppt/media/image13.png" Id="Rea424607d5484c7c" /><Relationship Type="http://schemas.openxmlformats.org/officeDocument/2006/relationships/notesSlide" Target="/ppt/notesSlides/notesSlide13.xml" Id="R1e7624d3eed3417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60b48d0e9f4c80" /><Relationship Type="http://schemas.openxmlformats.org/officeDocument/2006/relationships/image" Target="/ppt/media/image14.png" Id="Rd7bb19f0912f4edb" /><Relationship Type="http://schemas.openxmlformats.org/officeDocument/2006/relationships/notesSlide" Target="/ppt/notesSlides/notesSlide14.xml" Id="R5dedf88bacc14c9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8115c68c354296" /><Relationship Type="http://schemas.openxmlformats.org/officeDocument/2006/relationships/image" Target="/ppt/media/image15.png" Id="R09232897880a4ebc" /><Relationship Type="http://schemas.openxmlformats.org/officeDocument/2006/relationships/notesSlide" Target="/ppt/notesSlides/notesSlide15.xml" Id="R628c8d6380ce40f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fd0455a86144a9" /><Relationship Type="http://schemas.openxmlformats.org/officeDocument/2006/relationships/image" Target="/ppt/media/image16.png" Id="R0f551c80ff164155" /><Relationship Type="http://schemas.openxmlformats.org/officeDocument/2006/relationships/notesSlide" Target="/ppt/notesSlides/notesSlide16.xml" Id="R865bcd83d3514e0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5bfa4a446a43c6" /><Relationship Type="http://schemas.openxmlformats.org/officeDocument/2006/relationships/image" Target="/ppt/media/image17.png" Id="Rdaaf42e44fb444f8" /><Relationship Type="http://schemas.openxmlformats.org/officeDocument/2006/relationships/notesSlide" Target="/ppt/notesSlides/notesSlide17.xml" Id="R65e512565c1845a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934aa24b034fe8" /><Relationship Type="http://schemas.openxmlformats.org/officeDocument/2006/relationships/image" Target="/ppt/media/image18.png" Id="Rfb11ef3870144587" /><Relationship Type="http://schemas.openxmlformats.org/officeDocument/2006/relationships/notesSlide" Target="/ppt/notesSlides/notesSlide18.xml" Id="R45a1c4d53f3d4e8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e2c42e618c40b1" /><Relationship Type="http://schemas.openxmlformats.org/officeDocument/2006/relationships/image" Target="/ppt/media/image19.png" Id="Rf4e0dba08c194305" /><Relationship Type="http://schemas.openxmlformats.org/officeDocument/2006/relationships/notesSlide" Target="/ppt/notesSlides/notesSlide19.xml" Id="Rbd087784c173420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37c489a7344333" /><Relationship Type="http://schemas.openxmlformats.org/officeDocument/2006/relationships/image" Target="/ppt/media/image20.png" Id="R18b44c6998d3470e" /><Relationship Type="http://schemas.openxmlformats.org/officeDocument/2006/relationships/notesSlide" Target="/ppt/notesSlides/notesSlide20.xml" Id="R35e29247cb05400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3fe3c760624f9f" /><Relationship Type="http://schemas.openxmlformats.org/officeDocument/2006/relationships/image" Target="/ppt/media/image21.png" Id="Rf3c831895320494d" /><Relationship Type="http://schemas.openxmlformats.org/officeDocument/2006/relationships/notesSlide" Target="/ppt/notesSlides/notesSlide21.xml" Id="R09785c77a4d34d0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73dc5b8c3a40c7" /><Relationship Type="http://schemas.openxmlformats.org/officeDocument/2006/relationships/image" Target="/ppt/media/image22.png" Id="Re6d1123108e846f3" /><Relationship Type="http://schemas.openxmlformats.org/officeDocument/2006/relationships/notesSlide" Target="/ppt/notesSlides/notesSlide22.xml" Id="Ra11f1492c96b449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ce6eece21d480a" /><Relationship Type="http://schemas.openxmlformats.org/officeDocument/2006/relationships/image" Target="/ppt/media/image23.png" Id="Rf413f83c756d45c4" /><Relationship Type="http://schemas.openxmlformats.org/officeDocument/2006/relationships/notesSlide" Target="/ppt/notesSlides/notesSlide23.xml" Id="R58022e6756b74fe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259a77d46e40ea" /><Relationship Type="http://schemas.openxmlformats.org/officeDocument/2006/relationships/image" Target="/ppt/media/image24.png" Id="R5003ddd61c704870" /><Relationship Type="http://schemas.openxmlformats.org/officeDocument/2006/relationships/notesSlide" Target="/ppt/notesSlides/notesSlide24.xml" Id="R88bc0d184afb4c0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43f8b1ca0e4472" /><Relationship Type="http://schemas.openxmlformats.org/officeDocument/2006/relationships/image" Target="/ppt/media/image25.png" Id="R4e3a0ed5739a4e65" /><Relationship Type="http://schemas.openxmlformats.org/officeDocument/2006/relationships/notesSlide" Target="/ppt/notesSlides/notesSlide25.xml" Id="Rdb1feefd72dc4bc6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08e9ce465b4f55" /><Relationship Type="http://schemas.openxmlformats.org/officeDocument/2006/relationships/image" Target="/ppt/media/image26.png" Id="R7ba7e39ad9834def" /><Relationship Type="http://schemas.openxmlformats.org/officeDocument/2006/relationships/notesSlide" Target="/ppt/notesSlides/notesSlide26.xml" Id="R917a592928594cc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845d684f744525" /><Relationship Type="http://schemas.openxmlformats.org/officeDocument/2006/relationships/image" Target="/ppt/media/image27.png" Id="Rc0bb0b2284f64488" /><Relationship Type="http://schemas.openxmlformats.org/officeDocument/2006/relationships/notesSlide" Target="/ppt/notesSlides/notesSlide27.xml" Id="R4c0a8fefcf4d41a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293bd20c994321" /><Relationship Type="http://schemas.openxmlformats.org/officeDocument/2006/relationships/image" Target="/ppt/media/image28.png" Id="Ra4ed8b84d0f842df" /><Relationship Type="http://schemas.openxmlformats.org/officeDocument/2006/relationships/notesSlide" Target="/ppt/notesSlides/notesSlide28.xml" Id="R3207a69a3c9e487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ac89998e794f0c" /><Relationship Type="http://schemas.openxmlformats.org/officeDocument/2006/relationships/image" Target="/ppt/media/image29.png" Id="R203db1fd956e4d36" /><Relationship Type="http://schemas.openxmlformats.org/officeDocument/2006/relationships/notesSlide" Target="/ppt/notesSlides/notesSlide29.xml" Id="R0d61b534062347b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b38a2efacf48e8" /><Relationship Type="http://schemas.openxmlformats.org/officeDocument/2006/relationships/image" Target="/ppt/media/image30.png" Id="R60bd436965714206" /><Relationship Type="http://schemas.openxmlformats.org/officeDocument/2006/relationships/notesSlide" Target="/ppt/notesSlides/notesSlide30.xml" Id="R0ce0c424dc87439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026C5B-B78C-422A-AF87-6AE5FAAC7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125C55-9F77-4E27-85A7-D56168293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2A4116-3590-46A1-8DE3-0A54FDDE5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ENG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61DE9D-F41D-467F-9ECE-A2BD0DB76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句法与长难句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BFF6B4-BCBE-42B7-82AD-F357AFDB9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主干、从句、非谓语、时态语态与修饰关系。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326FF3-887F-49EA-959E-E9066DC08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BBEFAC-4ED4-4D27-B9CF-777124997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E77C32-B048-4867-BC73-131A4176F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69D532-E88F-4BEA-926A-91ABD7ECF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e5d1fd79a6470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59569C-11AF-4A29-B197-92302A7B8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06B3F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06B3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CD76D0-8D5D-48E3-9F8B-F74B25393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14171A-0A65-428B-B6A0-4DA0DDCD5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AF4E85-9EE2-43C4-9B6F-994D11845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6BA8F9-2538-4B99-A1FF-D8DB57C7F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F41237-0C14-4568-BA56-638C8DB35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BF1F09-F23C-4ED3-8399-01413357A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1A095F-19C5-47D3-9614-0843C438A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74565F-E283-4DC2-ADFA-0B0C26FAA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94821163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1671590-FB16-4C07-8A54-1AC9CD7FD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820F18-0577-4C29-BBCD-6E8626B0B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e722116947478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ED6929-468E-4B49-A222-452AA5529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C94187-BEF6-4147-957B-54B7676A3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745377-67B9-4580-AC31-6B6F3CBA5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6ED6CD-E9C2-4C1F-A588-AC861A4E1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856A15-6B98-4AD8-967A-E513343D0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001852-16D7-4D7C-B795-24811A28F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0C8BC8-3257-46E7-94A0-E82B6A5AA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E20124-BE11-4084-BC86-E324B8DA6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6B3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6B3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33455C-32C4-4F4A-B9C2-F153247F7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ADB3BB-5FE0-49BA-988A-A38E5C7FB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0427BC-4EBE-404E-ADAE-660654513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D2A772-EBEC-4A53-BB91-185CCEF20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CA76AE-94A5-498A-8325-083FB1400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6B3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6B3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2B53E2-6A53-4DF8-BAFF-C7EB599C1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847709-8770-4FF4-AA54-47856F023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4D658D-FDC6-4EB2-ABBC-D7E31B1A4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35277C-0BA2-4F19-BE64-5A3C69C09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成功标准｜先找谓语再分层拆句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BD3DEE-D73D-4A70-B28A-D59F4C7D7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2024B69-BE01-4F64-8CF4-EB43A1D63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50465CC-DDC2-452C-B0C2-64EC13C46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58004113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9ADBD2-38C9-42C2-A177-FEE8FE19E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01D960-391A-4B7B-9689-90F3AC068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42d5e6030c446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5454AE-A64C-4D4D-B7F1-AE35D3AF3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句法与长难句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1ED2EE-C381-4E27-8C6F-C5ECD7C61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131CD7-6F51-4E28-B9AE-0988F4163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B1F313-753D-4BCF-84CD-76AC9117D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23F4DF-7A80-4A4E-BCB8-0C8BBC4E0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先找谓语再分层拆句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BA3D29-09D5-44FE-9665-5E4617808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边界提醒｜局部翻译正确但逻辑关系错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A57F30-6FB9-43A3-B98E-0FB9A5FDD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47C7AF-B48F-4911-A9D8-083E249B9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C270F1-3717-423E-B667-D2EB9B485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主干、从句、非谓语、时态语态与修饰关系。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73A6DB-A430-44E8-B770-9ABBEB9EE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2C9798-C792-42B1-B440-00C48F8B5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ED59AB-414C-442A-B7E9-FDA5B6250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主干—连接词—修饰成分三步分析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EC4105-2FA3-4154-B0D5-9B1B26CA2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English Language 2027/2028 Assessment Framework、Sample/Practice Paper 与公开评核资料｜English language-in-use task·证据定位·…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FF9586-C361-47C5-9031-D42A1BCC5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97EB5E-3548-4AFC-B907-8EB9F9480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0DE409-FD3B-41CA-874D-A0FE3FE0D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A6EFC1-9FA2-4322-B667-77BD2CA47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70341786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9F32B4-7923-45DD-A3A2-D27045559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1397E0-7B77-48F8-AD24-E97F6CE5F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f28c86ebcb413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92AE7C-FA5E-4EA3-B85B-BDA8434A7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125CAB-36D7-4628-909C-393B90DF8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6E7F31-94A9-4F37-B78A-3559578CE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能解释“先找谓语再分层拆句”，并识别一个反例或边界。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93E603-A1EA-420F-A4DF-33C6C51BA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29B0A3-6F59-44E5-A295-36103044F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D6AFE9-C13A-489E-8D01-470AE0D31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English language-in-use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【原创训练材料｜参数为训练所设】By the ti…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279094-E1E2-4320-B001-1BA8D1574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高频错因：局部翻译正确但逻辑关系错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406188-2498-40A2-9F1C-ECA0F6ECD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C9C20A-5EF7-46A6-AD06-B5CB85862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F29AA5-07DC-48F2-B8C5-40F14112B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先找谓语再分层拆句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35DE8A-D205-440E-BEC2-C218ADA1D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C15045-7C9F-43C8-AF53-5042D5C65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CA398E-9418-4BE5-9F76-D49D2B439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B4C8D0-CA52-4636-9844-161A08898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16470230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3FAB46-EA5F-4F5D-B7CE-67883906D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FF14EC-B386-49CA-9D95-CA785724C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df6b20851a403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21DB67-410A-4CBC-9BC5-98DE97DD2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3DCEE2-E14F-4C2E-8F02-685468905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002452-E247-4593-ABEC-513FE73C7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0ED563-FE6F-4E23-A878-7A0C9239E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070937-D6E1-4BEB-9FE7-905575C45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1D6A50-728D-496E-BDA7-E576C2EAB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E7011A-EAA6-4C1B-ABAD-71FA1291F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连接词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9060DC-4605-490B-A3F7-FDC9295B8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29CBAD-9127-42CB-AB44-EED1C0568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修饰成分三步分析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291E4A-09AC-49D5-89C8-4329C6B65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72940B-46EB-4796-9E88-123A44A57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C0560F-2E33-4EF8-BDE3-489579867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53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English language-in-use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【原创训练材料｜参数为训练所设】By the time the jud…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991079-F4B1-447A-B0C5-D54B7F025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EF5A73-1201-4995-8D1B-5C80A3C67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6D2F25-D2F1-4020-B72A-E6A5FE0EC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正确结论：had arranged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arranging was completed before another past event, so the past perfect is required.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605CCB-F3F3-45B2-A86A-4EEF557A5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BAA5AC-C900-4AAA-B932-9C655B525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4AEBF6-55B0-4844-AF7C-503A47255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7FAE02-109E-46BB-89B1-22B474E34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42261387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B6885E-E78C-4BEA-AA57-4C3006A0A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2D496B-B373-4408-AF88-0B1E7D7E3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bdad2d26354a3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DE2265-54F5-42FA-BB93-66EB0A67E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FDDE90-7D3D-42F3-98E6-5ACE4A91D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93EEA4-B26B-4FC9-B586-D10EA10F1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34F969-9D87-4297-BCB1-CD6E26FCB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062490-CB9E-4E58-BDE9-DBF9809FC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37CD1D-2EDB-4248-A80A-BFDBCBA19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63F258-BFF9-4708-8BCC-82DAEEE0B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67AC12-BE23-4B61-BDC5-FC9F208A9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BC4F1B-67A8-4746-90B2-39075E13B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2DEDB2-8C67-471C-92FB-AD1232275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FC2B09-E9E7-4C30-82A1-B18FFC098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7CC4CC-75A7-4AA5-8FBA-AB313AFAB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5AF6E8-C3AD-4D93-8D1E-80ABA26BE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局部翻译正确但逻辑关系错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079100-57C4-4504-9BA8-39556331C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6AF678-8C27-4E3A-8AFE-3ECF39011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12082D-95F9-4DE8-8A31-9377D3395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733155-AC28-48E3-B1EE-C800D4331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5EA337-5D81-45C4-9F55-1C2E2F1B4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4136E4-0FC4-4E4A-BBC8-DAAC7AAF8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0183761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2B3800-A7F6-44E1-875D-EB858898B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37E285-87B4-48B3-BA9C-2B2642B61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29b9853e204de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F1AD75-F0C6-4036-9C24-5E04353F1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99CBE8-B059-4B4A-ACE9-8AB0E2C61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F68905-B001-42E0-AFCD-89C12B070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F9AEF6-A7FF-4319-A369-A603AEB05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句法与长难句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D16AB6-DA37-4E90-A475-502F4A533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7B4671-8ECC-494E-A924-F97CBEDA0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89D987-0E8C-424C-913D-870130DB0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先找谓语再分层拆句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FE17AA-6485-4DC2-BA9A-252BEB87F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74181C-7318-4B43-BBFF-7CF7190E4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E2E53D-A89C-4779-A2E6-534DC1B45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主干—连接词—修饰成分三步分析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B373AB-B9EC-4739-A729-F00AFBC3E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279CFC-4448-43C9-99BD-8109CA8FC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EE8935-2DF8-457C-99C5-09A56301B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局部翻译正确但逻辑关系错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B5B691-36D2-4DC2-A385-81355E1F6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9DC904-716A-470E-9B73-54FAC6E9E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0C8EF7-224A-4F3A-8599-9B25E5CAD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B46589-A5EC-4ABE-97CA-61D761F61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07786781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640F0E-D45B-42FF-9144-1E7E162BF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83EF15-0559-4A11-BB2A-F30BF8BB4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7579fd7eca462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C83CA4-765C-4178-97E1-5356D95F9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BC4B9B-56CE-4948-8572-80709C0D7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2E6D59-1895-4D19-B330-FF71BA90F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185463-BA73-4999-8D6D-10D78B1DA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English language-in-use task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Evidence focus: identify the exac…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3ADB67-4072-4050-815B-D6ABEC0E1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EE4845-E98E-49A9-BF53-FD3B7055C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FE1498-1BEB-4E69-BBAE-0BA54AE28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先找谓语再分层拆句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A76A86-E4AD-4AA7-BE77-4ECD01E04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BDAACE-4EBE-4002-BE73-E02A882F0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D7E73A-A48E-41F1-AD7A-CBD111435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主干—连接词—修饰成分三步分析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CD7DE2-7663-4E01-86EC-4EFE46DB1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8AACEB-49D1-49C0-98DC-91791B488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E2542D-7B46-437D-9024-8C81572D2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检查：局部翻译正确但逻辑关系错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5196D5-FC18-423B-8186-667B91358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24BA19-6883-4A1A-AFE1-09E52AAE9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07DAFE-03D1-4900-AE8E-7FE81100B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5E2AC9-30F2-45C4-9270-F5728B21B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09227367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9761A9D-BCC0-4466-8238-24049C128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3681C4-96D8-4C21-8846-7482CB9C6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98354ff4ff42b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153CF1-C7D8-4D72-8304-01F5B8C1D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DAC06D-3D07-404B-B5AB-7A424FF6E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8D858E-FB0C-4776-A3CC-7B6F67754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F2F94A-1678-4782-8648-EA8A0FF83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English language-in-use task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【原创训练材料｜参数为训练所设】The report recommends that every password ____ at least twelve characters.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Choose the form req…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88B1BE-6FF6-4D8A-85A7-23BBD6175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English Language 2027/2028 Assessment Framework、Sample/Practice Paper 与公开评核资料｜English langua…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AE86FC-9F4A-4C01-9D09-FF4B49E4C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645C27-DFF9-438E-869A-0F5D6B7F8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53D9D2-F9AF-4204-A821-F6B32A0A1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D65A6E-9275-4BDE-9A78-480C4F947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99023A-1F8C-42F3-BC3A-F2D439A93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F2E915-F707-47EB-A953-0D89839F0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E78F7A-6CA4-41A4-958D-6E64E0103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846CD4-1A2B-4795-83A5-420A76CAA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239B41-7E97-41E8-BD18-4AA5774F3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C7C177-8CEA-4A11-98B0-5F234BCEC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20C315-82CA-4E7C-A9B7-F5808CAF0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CF599D-9054-4A50-84EB-C04F1C718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8DF5DA-E840-4413-A76A-CD51FF8D7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3333BF-1D3C-40D8-9539-AF59774FE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636109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FD9CD3-27D4-477C-8AB6-C2E48110A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EC3521-3F9C-4BFE-86E6-776B64296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475f1407db433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F6BAA4-BE23-4A47-ABB1-A1D0ED406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8C7399-3CB4-4447-A177-6D7B9E2F2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6A3528-83D6-4483-9C45-47420839A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5FFB52-EFB9-4FD4-8534-3D75B2AF9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C1674C-C230-4C56-BB31-20F4DA1D3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English language-in-use task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CF91AB-0A02-45C4-B4B2-3C679DC61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321B63-47E4-4FFF-8C04-E4184833F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DDEDCC-C4A2-4E76-A622-01F8C6DFB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8935AD-913F-4F4D-8E15-9C08C91D0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English language-in-use task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371E35-3487-487B-BE2B-EB1FD26C0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70593A-33A3-45F6-92F5-A31FF4E53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2C3792-1D8C-4E5E-92E4-F191CD7A8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983CA3-2F26-4D42-8E9A-9B6388BE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English language-in-use task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409ED3-D7CD-4A22-9C32-66B49778F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D6BFE6-94E6-4CEF-9D0A-EC9DF92CE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9CE46D-68B9-4F0E-8BCB-A2AC5220F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F2B8C8-EDDF-43F5-8E07-4D8D31A15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83847330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5C5496-D472-43ED-A569-62A996DD5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E59B5C-D2BE-465A-B517-CA7BB40F0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fedf822957406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F4C1E5-C608-4E07-9E09-353AA14F0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C06DA1-6B2A-4F5C-84EC-1ECD866EA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402C6D-6030-4B8D-B25C-522CF6351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184C93-A6F6-4BBC-ABD0-E8572398C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局部翻译正确但逻辑关系错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3FCD55-3871-417D-A99D-05370CAE1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4D4E72-3D5C-4045-911F-5C9E48303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C1642B-CC8A-4846-BD9E-99754888A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2A9C06-2AD6-4D81-805E-C285A6056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正确结论：contain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mandative construction uses the base form ‘contain’.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71F03E-0168-4AF7-90DA-4FB6E2020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95BA9E-9070-47B6-81EA-0DD0DFBF0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B50721-F12D-4AFE-ABD4-1E46F8B53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F56720-9660-4C0F-8A4C-BF6ACD82B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31842080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72939B-2B6A-4AE7-9C92-610425F58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048A5F-F849-4FD9-AAE6-36E5B3CEF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cfee714aa7472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C24FB8-CFDE-47C6-BA17-ED7B3720C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519C94-59EA-479A-92CE-F5D8F7794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442A05-16AF-429E-8498-4325C7337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F1783C-60CB-4E2D-837C-FBA960C51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English language-in-use task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【原创训练材料｜参数为训练所设】Each of the proposals, together with its cost estimate, ____ available for public inspection.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Choose the form that agrees…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83D3E7-8CD6-4AE7-A013-3FCBD74C1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0A8498-775D-4B03-B125-4420C75AB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70267E-EBBD-45A9-A6A7-D6B4D2DD6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EDF9E7-11A8-4ECA-9CCA-703CCEFC1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181B28-71A7-448F-8E08-46F4E4425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A943EE-077B-400A-8C5D-19929B889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EF1DBF-2000-44C0-961E-BE923ECCE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805725-6012-49F7-822B-F63112604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A2A34E-1E55-4D47-959D-6CFF7C56B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07167147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D4F636-BCA7-4EA6-9E54-2B64FB6D6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AC474E-FB19-4FBB-AD06-75A4E2C10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424607d5484c7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7F2458-0209-4ACC-B266-98F7CCD78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4AE9E2-8E94-405D-8F99-CA8000E2B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1850E2-6C5A-4931-98C3-AFD8EDB8A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能独立执行“主干—连接词—修饰成分三步分析”，并说明每一步理由。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80324C-1FA4-4E77-8A5A-59ABD761B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B5E440-9D98-4BB1-9416-55735F5CF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F22CFF-370F-4DA3-B70F-324C32F76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English language-in-use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【原创训练材料｜参数为训练所设】Installe…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1734A1-A47F-457A-AB5E-818DF0059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高频错因：局部翻译正确但逻辑关系错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44549E-19BC-43B7-9EBA-9C81A34FF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337957-EC45-4C2F-BFE6-67C169A14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5C2B28-3172-4543-A2D4-EBBA7EB57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先找谓语再分层拆句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437E5D-6652-4807-9632-311DF5736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6E1215-F8D6-40EB-A3DF-0C331E090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643F9D-4EC7-4EE5-B257-CB4E5BA21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067CB4-AB31-4BCD-AB23-7DBCD0EFB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0938301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BF02CC-29C7-45BF-9667-C9DD11065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DD61DC-CD54-4E58-ACD9-DB8AAD5A0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bb19f0912f4ed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07814E-9CF4-4C7C-9940-5F351A739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C2150F-835D-46C4-B416-E5270F64E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17C659-8D20-45A0-B86E-4665383EB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63213E-8D8A-4B03-A3FF-F5A9745A0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C79CE9-472E-4A19-92B6-63874F685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3F1F29-96E0-45C6-AD88-9A6F12B3C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B5CCF2-B8B9-4040-A212-48FD3D637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连接词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876B87-48BC-47A6-83A9-A9CF71891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B0C626-431C-4232-9214-0089E4700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修饰成分三步分析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DADC3A-00AE-4B5E-A53C-C04D63597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16324C-20F2-42B6-85F5-CFD969578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FA40E7-B4C0-4992-856C-CD21ED71E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84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English language-in-use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【原创训练材料｜参数为训练所设】Installed above th…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398B27-2BCC-4F55-A6CD-9D3952D14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498CD4-39BE-4D1F-A098-56AE9E230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33CC83-C528-444C-8EDB-3A6DB281C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正确结论：the camera records everyone entering the lobby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noun after the opening participial phrase must be the item that was installed.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B4BD4E-6467-4176-8C53-AA5273275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19A28D-E482-4B44-9D24-5DF97F4F9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D866E9-31B6-4051-AB4B-D543B9BBA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5FE59F-F105-4DCB-8C54-ACA671C69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22426748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096ED5-E0AC-4CDB-B4A3-C2A8C39B2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30C9A9-5F97-480A-93C1-5E2471F7D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232897880a4eb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882A7F-927F-481D-91B6-011AD26EE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D84C57-A27A-4D59-8740-495EB6621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E24773-B7BA-4846-9914-37D36CD4C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D6B324-AD56-46DD-8409-847841DD4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186845-E476-4B2A-B2B1-D6B05FBFC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FBB4F8-B82A-4788-990D-18CA44EE8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3B43D2-D812-4274-81B1-40869ED83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6A9D83-CD9D-4D99-B653-8F9677923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6710B3-A5EE-46AF-B2A7-73C0F63E8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2BDACD-17CC-42F5-A326-969403A5B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196181-01D7-45F7-BEA3-18161B9C0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61063B-965A-4604-9722-580040BA5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893B88-C47D-4EC2-8C61-72644DCA7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局部翻译正确但逻辑关系错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759805-072B-4BA6-9796-E7B4250A5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A36189-AAAA-4A0B-AAC4-C8CC1332A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B58904-8F02-47BE-8360-3FDD9FAE3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7F22DD-97FB-4BA2-BBF4-F2AB813B1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AA1C9F-29F5-4E4F-8016-CCF76B1FD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8500BA-F57F-481D-AF5C-1B232B48D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355765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A88C92-E28D-4398-A068-E259B4616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55C76C-D80B-4095-ADB9-333620047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551c80ff16415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F0B018-D38B-460C-99AF-F2A3E9A2A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1E7D95-9356-40EF-894E-1600C3273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975DA9-AB3D-4AE6-B569-09985735E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DBCF8E-2D1A-42D3-92C1-1D6B31C86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句法与长难句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07D41E-9646-4A35-ABC0-45E8A3562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F1D09C-73DD-4EED-9802-F56CFDD6A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4ADFE7-7271-4903-A625-CFFE37F22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先找谓语再分层拆句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7268A3-33B3-4FDF-AA32-F2E1A502A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0A6643-0AEB-40A5-AC0A-89FAC5842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061797-23A2-4F57-A891-EB250C6EF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主干—连接词—修饰成分三步分析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50BFB5-AC73-4396-9765-968E1AC0C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D36870-32D6-4E42-BD21-A703316E7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5EE0D7-E9EB-43CF-85C9-4C3AEF0A3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局部翻译正确但逻辑关系错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646962-4E95-4AFA-BFEE-47FC9EDDC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57BFAD-2A6E-482D-940E-E84D9BDF1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6C4636-AE06-496C-A62C-633770136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642F9B-F4C0-4C57-A10F-23708ACFE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47794115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B93FE4-4BEF-44B7-81C4-F643DF891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635075-3B26-4AB7-BE0A-B9AE1F206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af42e44fb444f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964822-4B2B-4B3E-98BF-5D71D7CD9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1338EB-4BE5-4C35-BBA1-5036B50A6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B4DF6D-B1E9-4B71-939C-9CBFC6F34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0CF632-77A6-4423-A531-C54545D00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English language-in-use task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Evidence focus: identify the exa…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A196F8-28EC-4458-9B16-B0D0749ED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1E8268-464D-4BB3-A977-1DFCAF2FD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9FFDB6-1406-4EED-859F-3E54D2BD2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先找谓语再分层拆句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1BB1E4-E24A-4777-A034-C216859DB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09984C-E2D2-43B8-87DA-D9BE30ABC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7036EF-D955-4540-B25D-7022E6A02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主干—连接词—修饰成分三步分析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F6B806-CF25-41EB-B768-ACDC58077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B2FC58-83D5-4EB8-9C04-1A3001529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1747C2-9E87-4A41-B2AE-61E2C8234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检查：局部翻译正确但逻辑关系错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55F5FA-6836-4F9B-BAE4-70207A1AE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8FF10F-B8F7-4CEB-9A40-54EAE50EA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9BE919-11E1-4787-A4B8-7ADE74076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5AB531-0490-4F62-9C7F-1FA63D19F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55619380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277CBD-DE96-4D4A-B31F-576E99BF5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65A2C6-D41C-47DE-B7BF-8BF296675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11ef387014458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B34BEE-B885-473C-951A-086359042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F13204-298E-4093-9DC9-46D379829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B5AF87-0378-4FAB-9001-337C4D780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0E198E-04FA-4647-A4CF-FDF0A5DBF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English language-in-use task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【原创训练材料｜参数为训练所设】Each of the proposals, together with its cost estimate, ____ available for public inspection.…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017178-A784-4CCF-899F-ED5D1E59D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English Language 2027/2028 Assessment Framework、Sample/Practice Paper 与公开评核资料｜English langua…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F72E65-968E-4425-89BA-D53AD5E12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AB93A4-A9CE-40FB-ABE7-426ACFE2A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37D04D-D914-456F-914D-E9D48BB1D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C76201-953B-485B-BAE7-01FBA3107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CEA5AF-B0A9-4F69-A320-0C63A8BDA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32AE81-3955-4A03-9D21-7EAB742EC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637751-7FCB-4029-A00C-B0DF7E13C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DE5E6D-71E7-43D0-B96A-75B34DAD0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175798-EF76-4858-86FC-F5D8B1C9A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53DB54-6F19-42C0-916D-47849F383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988C27-EA3C-4330-802B-539BA8D9D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5A06E3-B11D-403E-9FC3-077E01F7F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F87578-54A7-4644-9A89-92AE39A1B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D42F79-356D-4A79-8928-45ABDB773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8655257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3E86E4-EE2F-4486-8210-5D86B42ED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BCE162-23EB-494A-A40E-BEF36A181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e0dba08c19430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D34D31-0A8D-4C65-B47C-887EFB680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9D0337-9E2F-405E-9EE9-E37C8D9B9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37FF5E-D458-4AC8-BA7F-16CFCE915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63C4E1-9656-405D-B201-EC20C132C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8A2855-3DB0-4064-A68E-736BF58CB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English language-in-use task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9DC947-1E8F-4B72-83AF-FBA28C99A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E7BA46-9602-4657-969E-639C939FD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0732D6-830D-41B6-929D-0F0B32602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509DFD-F103-42F3-A10D-7DD113BBE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English language-in-use task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FD98A8-9305-4528-AD70-146EB7AA9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21741E-86DE-4B34-AAC0-EED6BC270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EF5757-7324-4B0C-A51D-57F8C3654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068DAA-94A4-47F4-907A-8978A2638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English language-in-use task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B438E5-3A5D-4F07-B0E6-2E6DCD6E0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5ED425-A173-475D-BB43-736540F6D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230933-B916-4376-8FCC-451D6305C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53B4C9-995F-410F-8F8B-31DA80162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81648573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04D288-1736-45C3-B1BB-6890B9C07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57AD87-6DE4-48BD-BD22-D0D611F13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b44c6998d3470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94CE67-F16A-4477-A898-3CF26F769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F8B7EF-3081-4015-A083-83B853E4E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098AA4-8E3F-4643-AB2A-074EBC3DC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E2C811-C88B-4059-A1D8-31CDC8F09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局部翻译正确但逻辑关系错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BABA57-3CF6-4727-B3C6-163DEDB6A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8F3908-7405-48E1-8183-EA93E1B02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0FBF02-C706-4257-9C38-7B707D7DF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9ACA2E-3E2C-42B0-BBC1-45BFAE58D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head ‘Each’ is singular; the inserted phrase does not change agreement.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F304F1-0CE3-4C91-B1F4-853F33AFD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2008F8-253C-46E0-97D8-357B4CEC3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5E7B63-5F33-4AE9-95D7-78F1A511A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86FC3E-C212-48E4-85A8-A788E26BF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93188024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0AC24A-54D0-4742-86D2-22CC9CA51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E2564C-4BBA-4116-86F2-3B3E5A69A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c831895320494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F5D5AE-77C9-416B-A531-3909E56F0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069B9C-9003-410A-877F-B9E5CB860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40E47C-1BA3-4153-B7DB-E9607C166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CFAC4A-BFD3-46EE-B556-91624AF4A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English language-in-use task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【原创训练材料｜参数为训练所设】Hardly ____ the live test when the backup server failed.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Choose the form that completes the inverted structure.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745C7C-1001-419B-A0F7-3FDA5BA6F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51FD4E-6C79-42C7-85C4-E1A16E297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DFAED2-ECAF-45CD-8F6E-C1EDE1C43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D05641-CA20-4908-BD3C-AF818A694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9CA5D9-7C92-469B-A0BA-5EACF12C5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1290B7-C9F6-4C8C-97A0-47DF3AF6A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1A371A-38BB-4F62-8469-99CE8989A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67B04D-1609-4708-B9FC-5D49DDAC1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FE1170-2F17-4AE9-A207-3004912B2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89920533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D37542-53D4-47A7-953B-73CB1BB28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B7E6AA-FED7-4340-8223-1FE074F45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d1123108e846f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347299-6C67-451A-9858-1CD34F15F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9BB101-5898-4120-A72A-D8193B8E9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A81F51-424C-49EE-BDBB-F06BB8FE7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3F87B8-ECD8-4353-9B7D-D76F4CB3E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BB1555-EDE2-40EF-BC8F-48BE25AD0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220693-67C0-4AFB-9DC7-A2C1D718B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English language-in-use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【原创训练材料｜参数为训练所设】The sens…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80053B-8125-4374-AAD8-F69E8CB5A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高频错因：局部翻译正确但逻辑关系错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85B732-E597-425B-B8E9-66AA425D7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36F855-EBC0-4B00-9157-1E085A85D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548852-9183-4985-9A2A-6E149A194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先找谓语再分层拆句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389F38-F003-4BCD-9FA5-710F4DA61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63FF10-1D45-4F27-8D19-E82EEE83B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DA8CC9-F679-4D13-931C-F03BECE6E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21BDCD-69F6-4454-B277-43B1BF14C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80275630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E1A04D-88D7-43FD-8000-00081213A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632C3D-BB10-43F5-B2A7-0EFDB6D36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13f83c756d45c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199FB5-7A10-4C48-99B6-DDC1D5FD7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89BAEC-2DC5-4FC6-90D8-BA4C58157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E88AC5-FC6C-424F-B861-4D6D83A1B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2CE082-ABEE-415A-9779-7E8197394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5798D0-D80E-476D-B41C-80A4B78D3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0369D5-FFD9-4201-9281-5555DF8FA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EE066A-3D3C-4483-A93C-2978E057D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连接词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8AA2FC-3CAE-4E69-A705-E43D3BDDA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B00C56-5C48-4561-B539-72F7100FB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修饰成分三步分析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9C8984-6652-4994-B7C3-61D6B1EFD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3654EE-0939-4AA8-B46A-105097FDA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17895A-8B42-4718-9CB0-B54E92017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64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English language-in-use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【原创训练材料｜参数为训练所设】The sensor stops t…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ECE8A4-41D3-4560-B90B-89A33B721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11420B-9E9C-4B41-88FD-426509E99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86AFB4-3316-4913-81C8-58025FD94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正确结论：whenever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gate stops on every occasion that the condition is met.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68C9C8-2003-4099-9322-A565B3C97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AC2B1B-5405-40CA-9416-052B3FAEA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60083F-ED1A-4A0F-B67A-1D85C7545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24789C-B003-4772-921A-17FB46150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50043265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6F23096-3578-49A1-88B6-CF5D31A5D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A79BA2-BB01-4925-BD2D-69A078D06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03ddd61c70487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143EAE-7FFD-4A4E-B1F0-17DDFADBB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E4AA4D-3F94-48F8-9095-3065FA7F0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AD28D5-4B40-48C1-95AB-3B60579F7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693E42-4013-4CAD-9CC0-30678E83B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9C2DC6-D0BB-4F6C-9164-A81F0B3D0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2D9A1E-9947-4609-8FCD-664F4924A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A102E4-656A-45A1-9131-3B3F82F2D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0D2A9A-1771-4CDD-BA6F-653D04C83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F0607A-CE39-4864-BACB-49110F9F1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3489EB-4BD2-4308-9393-182019611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1EDE6F-8A65-43B7-85BD-6B0E28D7C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5514F5-C9EE-494B-B24B-1FB699DC2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DDE4E5-C53D-4686-BE92-ADD7C4B21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局部翻译正确但逻辑关系错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2FCBA3-6237-4844-801F-61F555335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254356-7FFC-42C8-BBC7-0F7512A85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C635A7-0BE9-4487-B38F-C7DF25D23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BCECD8-3965-43B7-B0E2-0954B84BE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7A8397-0327-48D2-9DCD-0DD99841F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0B2831-71DF-46B5-9045-CD7F13240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42493897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C7EC07-2989-4243-B087-BF9A242B2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AC3E3A-71AB-4237-B397-78B83599D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3a0ed5739a4e6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15895E-040D-446B-9C40-236305D80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A2BE39-3D98-4852-BC32-F953E691E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DC1131-668D-4D88-B69F-A944A9C44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0A703D-2095-4F99-A493-86932B667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句法与长难句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B74D88-EED6-4BA7-9ABE-6ED514405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934DE3-3D85-4855-90CC-C667F772E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F701CE-ED03-4687-98D8-D21E2786F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先找谓语再分层拆句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E507FC-04EE-489E-B658-1FC28C17C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59335A-F4AE-4CA6-9637-A1AA43800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286AFF-5F08-47D3-BCCD-6CD0CE67D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主干—连接词—修饰成分三步分析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079671-7F5E-4EED-BE93-1F39B9D2C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30656E-4675-412B-8824-35DD85D15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EA6B03-3E47-4954-836C-B15BC3F52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局部翻译正确但逻辑关系错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AABF98-41C7-418B-B8AE-C95FA2DF3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CC0E7E-78D4-4390-A3CD-B6895F054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455B74-D15B-4F53-A9C4-A9A434901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9E2F18-C746-4404-99C0-BB55C91F6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4976540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CFA77C-0B26-4C7B-AE0C-EA38828AA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739FC5-3AC2-474F-9635-8624EEE81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a7e39ad9834de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FE7201-CB0F-437B-AE15-1F1C11D6C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494339-3CD3-4FB5-A824-17E2B41F2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BE3D68-6B0B-456A-9FE0-9198DF4AA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0337F9-5739-466E-9196-ED4B1E4E2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English language-in-use task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Evidence focus: identify the exa…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D063E0-5E09-45D8-87C1-86F6D0ECE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298402-7C2E-4733-A573-0D57E904E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446242-62C2-4201-B4DA-1A9637DA9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先找谓语再分层拆句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B0B553-7CEA-45B9-9096-201C30297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CE9FD7-F75F-4974-80B7-D3DD4F3D8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5B0E1B-F4DF-47C2-B991-124BF111E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主干—连接词—修饰成分三步分析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934E7E-0B9B-4976-AF13-CBC386CC7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360183-6D5C-4677-A3DF-DC845CC86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EC9ADC-7276-4BA2-8D97-FE38F4432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检查：局部翻译正确但逻辑关系错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44D9CC-B38B-4B6C-9091-14683A3FE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A56821-D74D-4D5B-9A9B-83C222BF9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4C1D0D-3AAB-4041-9163-30C8D653D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17C4D2-11D7-479A-BA56-0D03D6756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33142298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E9E8F0-763F-4C98-BBFD-E4CE8FB8B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7C9573-C2F6-45D5-80C8-5FFEE0393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bb0b2284f6448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861A90-9AA1-4CAA-AD4D-278B2B5BB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AD2230-880C-4407-97E2-6B74D3B20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B0D89E-3FEC-4009-B2C5-C3B6FF417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B5A383-50D0-4F51-BBF4-33CD269EE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English language-in-use task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【原创训练材料｜参数为训练所设】Hardly ____ the live test when the backup server failed.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Choose the form that completes the i…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05CA2C-18F9-44A7-807D-B79A47EB3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English Language 2027/2028 Assessment Framework、Sample/Practice Paper 与公开评核资料｜English langua…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14158A-599B-4A8E-8294-AA65BC0B0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9D142A-072F-4689-BF04-852B6BE99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AF27CB-5D8C-4831-9FDB-3B95B6C9A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84F1BC-828D-4AE7-AC6F-3ED0BFC89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495724-DDCF-43C8-B5F5-A26D3A73F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D63868-04A5-4B2D-9B9E-4AFD81716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8BFE6B-A456-4FC9-BE40-EF8893F5B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FB5E29-EF4C-4A33-949E-1DD16E1C5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3E9EDD-3241-4F81-AD15-B7A811CB8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79211A-C642-4C09-A41E-82F1FF728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A85995-8CCE-4B53-AA2E-77B4B51B0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ABE2CC-5289-4DA4-9353-1AC30B3BD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4A7F15-5A04-4AA6-A940-D7E1F6D06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95BEC7-6687-4309-A603-F1A10318E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47015655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864102-A642-4914-B8AF-13C348EEF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7B8163-70D7-4B56-B680-704AF2628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ed8b84d0f842d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696844-7350-415A-86EC-0255232AA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23AD5E-8166-473D-B907-AAAB0FA01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9D088E-888E-4BF2-934F-5DAD0CD94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C91B5A-B283-4790-B5FC-B113633CE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A5C1AF-2497-412A-A75E-E2A5AF1D0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English language-in-use task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88C8D0-4CB7-4242-8B59-959E5605B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2949F6-7A47-4EDA-A56B-D82A9D924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9D6B2B-5410-4CA2-BB39-00EDA4264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72F619-B183-4CDD-8F6B-6B6458219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English language-in-use task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C4818E-2E3B-4580-BD33-7B63A2268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0B2DF6-96FB-4D94-AA5B-B3B139338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2005D4-D559-4091-B95B-73359D3EA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C982C8-2704-45C3-A5AB-DC97C13E7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English language-in-use task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8008E9-1A2D-4A4F-96C9-8A54D81D1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20594C-2CBB-459C-909A-22A697B6E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B7A163-00F7-4C39-BE92-94E8AD38B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E0E436-0DFB-4F48-89CA-6639FFDD5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59586389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49B815-9FFB-4CFC-812F-E1F919A6A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5493A3-B59F-490C-877E-3BB7A4982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3db1fd956e4d3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5B4179-C018-4837-9C92-78332A6F9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62AE98-FC5B-4DF7-A58A-D8000BA3E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D424B6-7A11-4357-A177-C4C2AC918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46124A-621B-4522-8BC6-88E8E21CF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局部翻译正确但逻辑关系错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249BDA-F81B-4E06-8900-F39F9C74E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E829C2-045D-4DA5-BACF-D84B38CC7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3F6D08-3C5F-4700-9C3A-0D089D01B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3DA991-92F1-4862-94E2-C0E9AC5A4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正确结论：had the team begun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解析链：After sentence-initial 'Hardly', the past perfect auxiliary precedes the subject and is followed by 'when'.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CF1F2A-5578-40F9-BFAE-B660F6864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7C8A37-B8D3-41E2-8D0F-C5C9B1972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A4A71D-CFEF-4166-BD4C-D99F04727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1777E4-320B-44B7-8FE9-39987E7E2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46750496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D869A6-2C5D-43B1-AB16-53F2252E6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0A01DD-67CA-459C-B344-334D5E3C2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bd43696571420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2EB0AC-5592-4628-941C-9E9C17918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356417-2795-4562-9716-67722CF33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FB728D-6BF7-4D50-ABDD-64B720B3B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A698B0-D6BA-4BFB-9548-7E63CEC62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English language-in-use task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【原创训练材料｜参数为训练所设】The report recommends that every password ____ at least twelve characters.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Choose the form required after ‘recommends th…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37555D-4958-4A8D-87F9-D14BE17C4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F389C2-13BC-47D3-BB78-5E332FED7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2F6FA8-826D-4E28-AFBD-1410D23BF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2636F6-47E9-4BF8-8328-35CD6D44A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371C5D-A331-46A8-AB44-8EAD25CA6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052100-0A07-4CA7-9339-D9519ABDC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73CE1F-1D7C-4080-8912-9E3B300AF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0379B7-10EC-45DA-8E8B-3812E019A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句法与长难句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E0C0C1-A9DC-456D-9A3D-66A14F7AD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58998354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2026-08-19T08:30:17.5540000Z</dcterms:created>
  <dcterms:modified xsi:type="dcterms:W3CDTF">2026-08-19T08:30:17.5540000Z</dcterms:modified>
</coreProperties>
</file>