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f1f0b674de45dc" /><Relationship Type="http://schemas.openxmlformats.org/officeDocument/2006/relationships/extended-properties" Target="/docProps/app.xml" Id="Ra1f8871bd3c94e80" /><Relationship Type="http://schemas.openxmlformats.org/officeDocument/2006/relationships/officeDocument" Target="/ppt/presentation.xml" Id="Rcef47eb60fb24ace" /></Relationships>
</file>

<file path=ppt/presentation.xml><?xml version="1.0" encoding="utf-8"?>
<p:presentation xmlns:p="http://schemas.openxmlformats.org/presentationml/2006/main">
  <p:sldMasterIdLst>
    <p:sldMasterId xmlns:r="http://schemas.openxmlformats.org/officeDocument/2006/relationships" id="2147483648" r:id="R3dd65bb19b564aa3"/>
  </p:sldMasterIdLst>
  <p:notesMasterIdLst>
    <p:notesMasterId xmlns:r="http://schemas.openxmlformats.org/officeDocument/2006/relationships" r:id="R271cb1aa2bec4b59"/>
  </p:notesMasterIdLst>
  <p:sldIdLst>
    <p:sldId xmlns:r="http://schemas.openxmlformats.org/officeDocument/2006/relationships" id="256" r:id="Re057945869354710"/>
    <p:sldId xmlns:r="http://schemas.openxmlformats.org/officeDocument/2006/relationships" id="257" r:id="R866bd70e9ab64273"/>
    <p:sldId xmlns:r="http://schemas.openxmlformats.org/officeDocument/2006/relationships" id="258" r:id="R1aded7d1de0d4279"/>
    <p:sldId xmlns:r="http://schemas.openxmlformats.org/officeDocument/2006/relationships" id="259" r:id="Re52034a8f219461c"/>
    <p:sldId xmlns:r="http://schemas.openxmlformats.org/officeDocument/2006/relationships" id="260" r:id="R27653878d53a4d7c"/>
    <p:sldId xmlns:r="http://schemas.openxmlformats.org/officeDocument/2006/relationships" id="261" r:id="R88dc8f9eaed243e4"/>
    <p:sldId xmlns:r="http://schemas.openxmlformats.org/officeDocument/2006/relationships" id="262" r:id="R6b01e264c785440f"/>
    <p:sldId xmlns:r="http://schemas.openxmlformats.org/officeDocument/2006/relationships" id="263" r:id="Re62ae2fc531e4de7"/>
    <p:sldId xmlns:r="http://schemas.openxmlformats.org/officeDocument/2006/relationships" id="264" r:id="R57e4600a284e4911"/>
    <p:sldId xmlns:r="http://schemas.openxmlformats.org/officeDocument/2006/relationships" id="265" r:id="R04e2b29617f64408"/>
    <p:sldId xmlns:r="http://schemas.openxmlformats.org/officeDocument/2006/relationships" id="266" r:id="Rfa8dee46b57f4a84"/>
    <p:sldId xmlns:r="http://schemas.openxmlformats.org/officeDocument/2006/relationships" id="267" r:id="R5c1409b985fd4c26"/>
    <p:sldId xmlns:r="http://schemas.openxmlformats.org/officeDocument/2006/relationships" id="268" r:id="R659491e5ce124ab2"/>
    <p:sldId xmlns:r="http://schemas.openxmlformats.org/officeDocument/2006/relationships" id="269" r:id="R4bb987f25ab14825"/>
    <p:sldId xmlns:r="http://schemas.openxmlformats.org/officeDocument/2006/relationships" id="270" r:id="R85e41d26a8664aa8"/>
    <p:sldId xmlns:r="http://schemas.openxmlformats.org/officeDocument/2006/relationships" id="271" r:id="Rb7662790479f4f11"/>
    <p:sldId xmlns:r="http://schemas.openxmlformats.org/officeDocument/2006/relationships" id="272" r:id="R660d130faad94202"/>
    <p:sldId xmlns:r="http://schemas.openxmlformats.org/officeDocument/2006/relationships" id="273" r:id="R83aab14de59340f2"/>
    <p:sldId xmlns:r="http://schemas.openxmlformats.org/officeDocument/2006/relationships" id="274" r:id="R8fea11ad67d14276"/>
    <p:sldId xmlns:r="http://schemas.openxmlformats.org/officeDocument/2006/relationships" id="275" r:id="R8b202a46ac6f453b"/>
    <p:sldId xmlns:r="http://schemas.openxmlformats.org/officeDocument/2006/relationships" id="276" r:id="R93bbdb5057244a6f"/>
    <p:sldId xmlns:r="http://schemas.openxmlformats.org/officeDocument/2006/relationships" id="277" r:id="Rc82ff4083ac5426a"/>
    <p:sldId xmlns:r="http://schemas.openxmlformats.org/officeDocument/2006/relationships" id="278" r:id="R67e6e0af486846ae"/>
    <p:sldId xmlns:r="http://schemas.openxmlformats.org/officeDocument/2006/relationships" id="279" r:id="Rf7ad1586851e47a4"/>
    <p:sldId xmlns:r="http://schemas.openxmlformats.org/officeDocument/2006/relationships" id="280" r:id="Re66a678680be4867"/>
    <p:sldId xmlns:r="http://schemas.openxmlformats.org/officeDocument/2006/relationships" id="281" r:id="R6cb662eb09f74138"/>
    <p:sldId xmlns:r="http://schemas.openxmlformats.org/officeDocument/2006/relationships" id="282" r:id="R3516338ae07f4083"/>
    <p:sldId xmlns:r="http://schemas.openxmlformats.org/officeDocument/2006/relationships" id="283" r:id="R555d821c3e0c4ca3"/>
    <p:sldId xmlns:r="http://schemas.openxmlformats.org/officeDocument/2006/relationships" id="284" r:id="R88f423917b6c4bdc"/>
    <p:sldId xmlns:r="http://schemas.openxmlformats.org/officeDocument/2006/relationships" id="285" r:id="Rd9d00658916f4645"/>
    <p:sldId xmlns:r="http://schemas.openxmlformats.org/officeDocument/2006/relationships" id="286" r:id="Rb5d6a37ec9cd4fff"/>
    <p:sldId xmlns:r="http://schemas.openxmlformats.org/officeDocument/2006/relationships" id="287" r:id="Rc7a8ed123afb47b3"/>
    <p:sldId xmlns:r="http://schemas.openxmlformats.org/officeDocument/2006/relationships" id="288" r:id="Rdbd488e7b3ee4547"/>
    <p:sldId xmlns:r="http://schemas.openxmlformats.org/officeDocument/2006/relationships" id="289" r:id="R56ebffb7645447ac"/>
    <p:sldId xmlns:r="http://schemas.openxmlformats.org/officeDocument/2006/relationships" id="290" r:id="Rbdc2939be7b8493d"/>
    <p:sldId xmlns:r="http://schemas.openxmlformats.org/officeDocument/2006/relationships" id="291" r:id="R60dc0c0bbc0d4fbc"/>
    <p:sldId xmlns:r="http://schemas.openxmlformats.org/officeDocument/2006/relationships" id="292" r:id="R86e6ff55cb074bde"/>
    <p:sldId xmlns:r="http://schemas.openxmlformats.org/officeDocument/2006/relationships" id="293" r:id="R9e1a79bfe9074b31"/>
    <p:sldId xmlns:r="http://schemas.openxmlformats.org/officeDocument/2006/relationships" id="294" r:id="Rc55bbff389594b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8d88e7c3f04bb7" /><Relationship Type="http://schemas.openxmlformats.org/officeDocument/2006/relationships/slideMaster" Target="/ppt/slideMasters/slideMaster1.xml" Id="R3dd65bb19b564aa3" /><Relationship Type="http://schemas.openxmlformats.org/officeDocument/2006/relationships/notesMaster" Target="/ppt/notesMasters/notesMaster1.xml" Id="R271cb1aa2bec4b59" /><Relationship Type="http://schemas.openxmlformats.org/officeDocument/2006/relationships/presProps" Target="/ppt/presProps.xml" Id="R3c9c10dc08604f2a" /><Relationship Type="http://schemas.openxmlformats.org/officeDocument/2006/relationships/tableStyles" Target="/ppt/tableStyles.xml" Id="Rdca8af9ef1e2407f" /><Relationship Type="http://schemas.openxmlformats.org/officeDocument/2006/relationships/slide" Target="/ppt/slides/slide1.xml" Id="Re057945869354710" /><Relationship Type="http://schemas.openxmlformats.org/officeDocument/2006/relationships/slide" Target="/ppt/slides/slide2.xml" Id="R866bd70e9ab64273" /><Relationship Type="http://schemas.openxmlformats.org/officeDocument/2006/relationships/slide" Target="/ppt/slides/slide3.xml" Id="R1aded7d1de0d4279" /><Relationship Type="http://schemas.openxmlformats.org/officeDocument/2006/relationships/slide" Target="/ppt/slides/slide4.xml" Id="Re52034a8f219461c" /><Relationship Type="http://schemas.openxmlformats.org/officeDocument/2006/relationships/slide" Target="/ppt/slides/slide5.xml" Id="R27653878d53a4d7c" /><Relationship Type="http://schemas.openxmlformats.org/officeDocument/2006/relationships/slide" Target="/ppt/slides/slide6.xml" Id="R88dc8f9eaed243e4" /><Relationship Type="http://schemas.openxmlformats.org/officeDocument/2006/relationships/slide" Target="/ppt/slides/slide7.xml" Id="R6b01e264c785440f" /><Relationship Type="http://schemas.openxmlformats.org/officeDocument/2006/relationships/slide" Target="/ppt/slides/slide8.xml" Id="Re62ae2fc531e4de7" /><Relationship Type="http://schemas.openxmlformats.org/officeDocument/2006/relationships/slide" Target="/ppt/slides/slide9.xml" Id="R57e4600a284e4911" /><Relationship Type="http://schemas.openxmlformats.org/officeDocument/2006/relationships/slide" Target="/ppt/slides/slide10.xml" Id="R04e2b29617f64408" /><Relationship Type="http://schemas.openxmlformats.org/officeDocument/2006/relationships/slide" Target="/ppt/slides/slide11.xml" Id="Rfa8dee46b57f4a84" /><Relationship Type="http://schemas.openxmlformats.org/officeDocument/2006/relationships/slide" Target="/ppt/slides/slide12.xml" Id="R5c1409b985fd4c26" /><Relationship Type="http://schemas.openxmlformats.org/officeDocument/2006/relationships/slide" Target="/ppt/slides/slide13.xml" Id="R659491e5ce124ab2" /><Relationship Type="http://schemas.openxmlformats.org/officeDocument/2006/relationships/slide" Target="/ppt/slides/slide14.xml" Id="R4bb987f25ab14825" /><Relationship Type="http://schemas.openxmlformats.org/officeDocument/2006/relationships/slide" Target="/ppt/slides/slide15.xml" Id="R85e41d26a8664aa8" /><Relationship Type="http://schemas.openxmlformats.org/officeDocument/2006/relationships/slide" Target="/ppt/slides/slide16.xml" Id="Rb7662790479f4f11" /><Relationship Type="http://schemas.openxmlformats.org/officeDocument/2006/relationships/slide" Target="/ppt/slides/slide17.xml" Id="R660d130faad94202" /><Relationship Type="http://schemas.openxmlformats.org/officeDocument/2006/relationships/slide" Target="/ppt/slides/slide18.xml" Id="R83aab14de59340f2" /><Relationship Type="http://schemas.openxmlformats.org/officeDocument/2006/relationships/slide" Target="/ppt/slides/slide19.xml" Id="R8fea11ad67d14276" /><Relationship Type="http://schemas.openxmlformats.org/officeDocument/2006/relationships/slide" Target="/ppt/slides/slide20.xml" Id="R8b202a46ac6f453b" /><Relationship Type="http://schemas.openxmlformats.org/officeDocument/2006/relationships/slide" Target="/ppt/slides/slide21.xml" Id="R93bbdb5057244a6f" /><Relationship Type="http://schemas.openxmlformats.org/officeDocument/2006/relationships/slide" Target="/ppt/slides/slide22.xml" Id="Rc82ff4083ac5426a" /><Relationship Type="http://schemas.openxmlformats.org/officeDocument/2006/relationships/slide" Target="/ppt/slides/slide23.xml" Id="R67e6e0af486846ae" /><Relationship Type="http://schemas.openxmlformats.org/officeDocument/2006/relationships/slide" Target="/ppt/slides/slide24.xml" Id="Rf7ad1586851e47a4" /><Relationship Type="http://schemas.openxmlformats.org/officeDocument/2006/relationships/slide" Target="/ppt/slides/slide25.xml" Id="Re66a678680be4867" /><Relationship Type="http://schemas.openxmlformats.org/officeDocument/2006/relationships/slide" Target="/ppt/slides/slide26.xml" Id="R6cb662eb09f74138" /><Relationship Type="http://schemas.openxmlformats.org/officeDocument/2006/relationships/slide" Target="/ppt/slides/slide27.xml" Id="R3516338ae07f4083" /><Relationship Type="http://schemas.openxmlformats.org/officeDocument/2006/relationships/slide" Target="/ppt/slides/slide28.xml" Id="R555d821c3e0c4ca3" /><Relationship Type="http://schemas.openxmlformats.org/officeDocument/2006/relationships/slide" Target="/ppt/slides/slide29.xml" Id="R88f423917b6c4bdc" /><Relationship Type="http://schemas.openxmlformats.org/officeDocument/2006/relationships/slide" Target="/ppt/slides/slide30.xml" Id="Rd9d00658916f4645" /><Relationship Type="http://schemas.openxmlformats.org/officeDocument/2006/relationships/slide" Target="/ppt/slides/slide31.xml" Id="Rb5d6a37ec9cd4fff" /><Relationship Type="http://schemas.openxmlformats.org/officeDocument/2006/relationships/slide" Target="/ppt/slides/slide32.xml" Id="Rc7a8ed123afb47b3" /><Relationship Type="http://schemas.openxmlformats.org/officeDocument/2006/relationships/slide" Target="/ppt/slides/slide33.xml" Id="Rdbd488e7b3ee4547" /><Relationship Type="http://schemas.openxmlformats.org/officeDocument/2006/relationships/slide" Target="/ppt/slides/slide34.xml" Id="R56ebffb7645447ac" /><Relationship Type="http://schemas.openxmlformats.org/officeDocument/2006/relationships/slide" Target="/ppt/slides/slide35.xml" Id="Rbdc2939be7b8493d" /><Relationship Type="http://schemas.openxmlformats.org/officeDocument/2006/relationships/slide" Target="/ppt/slides/slide36.xml" Id="R60dc0c0bbc0d4fbc" /><Relationship Type="http://schemas.openxmlformats.org/officeDocument/2006/relationships/slide" Target="/ppt/slides/slide37.xml" Id="R86e6ff55cb074bde" /><Relationship Type="http://schemas.openxmlformats.org/officeDocument/2006/relationships/slide" Target="/ppt/slides/slide38.xml" Id="R9e1a79bfe9074b31" /><Relationship Type="http://schemas.openxmlformats.org/officeDocument/2006/relationships/slide" Target="/ppt/slides/slide39.xml" Id="Rc55bbff389594b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20ea55d1c7142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44c9c64f6e343d2" /><Relationship Type="http://schemas.openxmlformats.org/officeDocument/2006/relationships/notesMaster" Target="/ppt/notesMasters/notesMaster1.xml" Id="R293de4d31be440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980c5c56354e53" /><Relationship Type="http://schemas.openxmlformats.org/officeDocument/2006/relationships/notesMaster" Target="/ppt/notesMasters/notesMaster1.xml" Id="Rbe8d8a5db43441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c71114c24f941a8" /><Relationship Type="http://schemas.openxmlformats.org/officeDocument/2006/relationships/notesMaster" Target="/ppt/notesMasters/notesMaster1.xml" Id="R33e05fc789d241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77ceab41bb4259" /><Relationship Type="http://schemas.openxmlformats.org/officeDocument/2006/relationships/notesMaster" Target="/ppt/notesMasters/notesMaster1.xml" Id="Rb88bcfee83f64701"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f99668c99b456e" /><Relationship Type="http://schemas.openxmlformats.org/officeDocument/2006/relationships/notesMaster" Target="/ppt/notesMasters/notesMaster1.xml" Id="R73b593f977ef41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cb50be30054075" /><Relationship Type="http://schemas.openxmlformats.org/officeDocument/2006/relationships/notesMaster" Target="/ppt/notesMasters/notesMaster1.xml" Id="R9857a2fb9a1741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bd4ad584d041c1" /><Relationship Type="http://schemas.openxmlformats.org/officeDocument/2006/relationships/notesMaster" Target="/ppt/notesMasters/notesMaster1.xml" Id="R553b170336cb4a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72c7b42d1b82461e" /><Relationship Type="http://schemas.openxmlformats.org/officeDocument/2006/relationships/notesMaster" Target="/ppt/notesMasters/notesMaster1.xml" Id="R8b6ac3f2d35140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5193c0cffe49a5" /><Relationship Type="http://schemas.openxmlformats.org/officeDocument/2006/relationships/notesMaster" Target="/ppt/notesMasters/notesMaster1.xml" Id="Rfe8f6edfadd548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72bd2ecd3474845" /><Relationship Type="http://schemas.openxmlformats.org/officeDocument/2006/relationships/notesMaster" Target="/ppt/notesMasters/notesMaster1.xml" Id="Rf484b807eeab48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33b810ef554c97" /><Relationship Type="http://schemas.openxmlformats.org/officeDocument/2006/relationships/notesMaster" Target="/ppt/notesMasters/notesMaster1.xml" Id="R503d3492e8c64ad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7d3f5748ce4e79" /><Relationship Type="http://schemas.openxmlformats.org/officeDocument/2006/relationships/notesMaster" Target="/ppt/notesMasters/notesMaster1.xml" Id="R7d066de18daa4a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f31345ca2b94597" /><Relationship Type="http://schemas.openxmlformats.org/officeDocument/2006/relationships/notesMaster" Target="/ppt/notesMasters/notesMaster1.xml" Id="R6c1fe997c12c4e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bd2f2f31bdf4256" /><Relationship Type="http://schemas.openxmlformats.org/officeDocument/2006/relationships/notesMaster" Target="/ppt/notesMasters/notesMaster1.xml" Id="R333336bf81924c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ac8f6c692d84487" /><Relationship Type="http://schemas.openxmlformats.org/officeDocument/2006/relationships/notesMaster" Target="/ppt/notesMasters/notesMaster1.xml" Id="Rffa2ae496b0e4a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04d8ec93f394032" /><Relationship Type="http://schemas.openxmlformats.org/officeDocument/2006/relationships/notesMaster" Target="/ppt/notesMasters/notesMaster1.xml" Id="R07cebee0ac7c431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20cc490e2c415a" /><Relationship Type="http://schemas.openxmlformats.org/officeDocument/2006/relationships/notesMaster" Target="/ppt/notesMasters/notesMaster1.xml" Id="R5cb7e100f6164d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c53e652901345be" /><Relationship Type="http://schemas.openxmlformats.org/officeDocument/2006/relationships/notesMaster" Target="/ppt/notesMasters/notesMaster1.xml" Id="R0c83a1aadabf4a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def69be7e3c4ecb" /><Relationship Type="http://schemas.openxmlformats.org/officeDocument/2006/relationships/notesMaster" Target="/ppt/notesMasters/notesMaster1.xml" Id="R601d23880fa8413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628db9ee244cdb" /><Relationship Type="http://schemas.openxmlformats.org/officeDocument/2006/relationships/notesMaster" Target="/ppt/notesMasters/notesMaster1.xml" Id="R201f129d1ba54c2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c4250845fc240d8" /><Relationship Type="http://schemas.openxmlformats.org/officeDocument/2006/relationships/notesMaster" Target="/ppt/notesMasters/notesMaster1.xml" Id="Rdaa80c165ea1402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7cde74fa0e140de" /><Relationship Type="http://schemas.openxmlformats.org/officeDocument/2006/relationships/notesMaster" Target="/ppt/notesMasters/notesMaster1.xml" Id="R203003d2deb34c8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4a679675f094df0" /><Relationship Type="http://schemas.openxmlformats.org/officeDocument/2006/relationships/notesMaster" Target="/ppt/notesMasters/notesMaster1.xml" Id="Rc654524c5952415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016573bade1465b" /><Relationship Type="http://schemas.openxmlformats.org/officeDocument/2006/relationships/notesMaster" Target="/ppt/notesMasters/notesMaster1.xml" Id="R44f07bcb0a514ce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1f65a6b511c4c62" /><Relationship Type="http://schemas.openxmlformats.org/officeDocument/2006/relationships/notesMaster" Target="/ppt/notesMasters/notesMaster1.xml" Id="Rb610d3311ba5484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e823e87f27d43e6" /><Relationship Type="http://schemas.openxmlformats.org/officeDocument/2006/relationships/notesMaster" Target="/ppt/notesMasters/notesMaster1.xml" Id="R88828ff5ba44476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9d5069970094f69" /><Relationship Type="http://schemas.openxmlformats.org/officeDocument/2006/relationships/notesMaster" Target="/ppt/notesMasters/notesMaster1.xml" Id="R2b8f2daba6b04ef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5d4abbd04c344cd" /><Relationship Type="http://schemas.openxmlformats.org/officeDocument/2006/relationships/notesMaster" Target="/ppt/notesMasters/notesMaster1.xml" Id="R47cd62c35a2f4e9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4ffd0cbd34b4f59" /><Relationship Type="http://schemas.openxmlformats.org/officeDocument/2006/relationships/notesMaster" Target="/ppt/notesMasters/notesMaster1.xml" Id="R30336e18fc3f43a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3becfec2f4f4f4c" /><Relationship Type="http://schemas.openxmlformats.org/officeDocument/2006/relationships/notesMaster" Target="/ppt/notesMasters/notesMaster1.xml" Id="R599a19c7b142422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fa18eff400840d8" /><Relationship Type="http://schemas.openxmlformats.org/officeDocument/2006/relationships/notesMaster" Target="/ppt/notesMasters/notesMaster1.xml" Id="R260bfeafd29f499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c310599cf934e94" /><Relationship Type="http://schemas.openxmlformats.org/officeDocument/2006/relationships/notesMaster" Target="/ppt/notesMasters/notesMaster1.xml" Id="Rb619281817fb4ac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756167c3ab24aa5" /><Relationship Type="http://schemas.openxmlformats.org/officeDocument/2006/relationships/notesMaster" Target="/ppt/notesMasters/notesMaster1.xml" Id="Re4aac315215347c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6f5c4ee580a4490" /><Relationship Type="http://schemas.openxmlformats.org/officeDocument/2006/relationships/notesMaster" Target="/ppt/notesMasters/notesMaster1.xml" Id="R119da2c2132047f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6d875ba8bc54054" /><Relationship Type="http://schemas.openxmlformats.org/officeDocument/2006/relationships/notesMaster" Target="/ppt/notesMasters/notesMaster1.xml" Id="Rfe7d9f07242a44b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afb2bb9992e4ccf" /><Relationship Type="http://schemas.openxmlformats.org/officeDocument/2006/relationships/notesMaster" Target="/ppt/notesMasters/notesMaster1.xml" Id="Rb9440ebd56cc459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05803a092384883" /><Relationship Type="http://schemas.openxmlformats.org/officeDocument/2006/relationships/notesMaster" Target="/ppt/notesMasters/notesMaster1.xml" Id="R550adbd03703403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78e1399790d4d5e" /><Relationship Type="http://schemas.openxmlformats.org/officeDocument/2006/relationships/notesMaster" Target="/ppt/notesMasters/notesMaster1.xml" Id="Rc38cd4a4542a43d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d3aa496f8484241" /><Relationship Type="http://schemas.openxmlformats.org/officeDocument/2006/relationships/notesMaster" Target="/ppt/notesMasters/notesMaster1.xml" Id="R3a3fe7e5bf7842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的“综合技能与资料转写”学习单元。本套课件共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讲稿】明确告诉学生：本单元只训练“综合技能与资料转写”。先解释知识范围，再用一句话建立核心判断，最后示范标准方法。</a:t>
            </a:r>
          </a:p>
          <a:p xmlns:a="http://schemas.openxmlformats.org/drawingml/2006/main">
            <a:r>
              <a:t>【互动提问】请用自己的话复述“重组信息而不是复制原句”，并举一个会触发“漏写任务要求或照抄材料”的错误例子。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3 integrated-skills task · 证据定位
Evidence focus: identify the exact phrase that supports the answer.
【原创训练材料｜参数为训练所设】Source A: 48% of students want a quiet after-school zone. Source B: the library can offer it on only three afternoons because rooms host clubs.
Which report sentence accurately synthesises the sources? 选项为 A.Volunteers may choose flexible shifts, but at least four people are especially needed between 10 a.m. and noon.；B.Maintain daytime cycling measures and prioritise lighting on the two identified sections before promoting evening use.；C.Everyday objects can reveal how this technology works; the examples below explain each technical step in familiar terms.；D.48% of surveyed students support a quiet zone, but the initial timetable should be limited to three afternoons because of room use.。讲解时强调：重组信息而不是复制原句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分步讲评：先重述题目条件，再逐步示范“筛选—归类—改写—校对”，最后给出正确结论“48% of surveyed students support a quiet zone, but the initial timetable should be limited to three afternoons because of room use.”。完整解析：The answer preserves the exact survey proportion and combines it with the operational constraint without inventing facts.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3 integrated-skills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3 integrated-skills task · 证据定位
Evidence focus: identify the exact phrase that supports the answer.
【原创训练材料｜参数为训练所设】Survey: students prefer a mobile booking page. IT note: the existing system cannot send push notifications this term.
Which proposal stays within the evidence? 选项为 A.Publish exported ingredient lists for each dish, while keeping individual medical records out of the public page.；B.81% of surveyed students support a quiet zone, but the initial timetable should be limited to three afternoons because of room use.；C.Volunteers may choose flexible shifts, but at least four people are especially needed between 10 a.m. and noon.；D.Build a mobile-friendly booking page now and use email confirmations until notification support becomes available.。讲解时强调：重组信息而不是复制原句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分步讲评：先重述题目条件，再逐步示范“筛选—归类—改写—校对”，最后给出正确结论“Build a mobile-friendly booking page now and use email confirmations until notification support becomes available.”。完整解析：The proposal uses the preference but does not promise an unavailable function.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3 integrated-skills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3 integrated-skills task · 证据定位
Evidence focus: identify the exact phrase that supports the answer.
【原创训练材料｜参数为训练所设】Chart: weekday bicycle use rose. Interview: riders avoid the route after dark because two sections lack lighting.
Which recommendation is supported by both sources? 选项为 A.Maintain daytime cycling measures and prioritise lighting on the two identified sections before promoting evening use.；B.Everyday objects can reveal how this technology works; the examples below explain each technical step in familiar terms.；C.Build a mobile-friendly booking page now and use email confirmations until notification support becomes available.；D.Publish exported ingredient lists for each dish, while keeping individual medical records out of the public page.。讲解时强调：重组信息而不是复制原句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分步讲评：先重述题目条件，再逐步示范“筛选—归类—改写—校对”，最后给出正确结论“Maintain daytime cycling measures and prioritise lighting on the two identified sections before promoting evening use.”。完整解析：The recommendation connects measured uptake with the stated barrier.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3 integrated-skills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3 integrated-skills task · 双源整合
Integration focus: retain information from every source named in the task.
【原创训练材料｜参数为训练所设】Podcast: volunteers value flexible shifts. Email: the organiser needs at least four people present from 10 a.m. to noon.
Which recruitment message transforms both sources into an accurate call to action? 选项为 A.Maintain daytime cycling measures and prioritise lighting on the two identified sections before promoting evening use.；B.Everyday objects can reveal how this technology works; the examples below explain each technical step in familiar terms.；C.Volunteers may choose flexible shifts, but at least four people are especially needed between 10 a.m. and noon.；D.Build a mobile-friendly booking page now and use email confirmations until notification support becomes available.。讲解时强调：重组信息而不是复制原句</a:t>
            </a:r>
          </a:p>
          <a:p xmlns:a="http://schemas.openxmlformats.org/drawingml/2006/main">
            <a:r>
              <a:t>【互动提问】你的第一步是什么？这个步骤依赖哪一个条件？</a:t>
            </a:r>
          </a:p>
          <a:p xmlns:a="http://schemas.openxmlformats.org/drawingml/2006/main">
            <a:r>
              <a:t>【预期回答】学生能说出“筛选—归类—改写—校对”中的起始动作，并避开“漏写任务要求或照抄材料”。</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分步讲评：先重述题目条件，再逐步示范“筛选—归类—改写—校对”，最后给出正确结论“Volunteers may choose flexible shifts, but at least four people are especially needed between 10 a.m. and noon.”。完整解析：The message preserves flexibility while highlighting the uncovered requirement.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3 integrated-skills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【预期回答】学生能把失分归入“漏写任务要求或照抄材料”或更精确的个人错因，并写出可执行检查动作。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讲稿】逐项解释“综合技能与资料转写”中的专有名词、符号、对象和单位。特别强调：漏写任务要求或照抄材料</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讲稿】用“条件—表示—方法—核验”重建本知识点。示范时逐步引用：筛选—归类—改写—校对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讲稿】带学生逐句读取任务，不先求答案。要求指出材料中的有效条件，再按“筛选—归类—改写—校对”作答。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讲稿】先展示错误路径，再用解析链复原第一失分点。禁止只说“粗心”；必须落到“漏写任务要求或照抄材料”或更精确的动作。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integrated-skills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aea36923a3a468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c51500e39940d0" /><Relationship Type="http://schemas.openxmlformats.org/officeDocument/2006/relationships/slideLayout" Target="/ppt/slideLayouts/slideLayout1.xml" Id="Recb4a6c257f14ab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b4a6c257f14ab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04aa8e0be7a47b0" /><Relationship Type="http://schemas.openxmlformats.org/officeDocument/2006/relationships/image" Target="/ppt/media/image.png" Id="R288c1db89b1e40fa" /><Relationship Type="http://schemas.openxmlformats.org/officeDocument/2006/relationships/notesSlide" Target="/ppt/notesSlides/notesSlide1.xml" Id="R3776a0fb1a824e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032af9747a449e8" /><Relationship Type="http://schemas.openxmlformats.org/officeDocument/2006/relationships/image" Target="/ppt/media/image2.png" Id="Rca3a461298fa4463" /><Relationship Type="http://schemas.openxmlformats.org/officeDocument/2006/relationships/notesSlide" Target="/ppt/notesSlides/notesSlide2.xml" Id="R3779bd1cc3514d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05b2e8de4ae4652" /><Relationship Type="http://schemas.openxmlformats.org/officeDocument/2006/relationships/image" Target="/ppt/media/image3.png" Id="R4a635ae40b60403b" /><Relationship Type="http://schemas.openxmlformats.org/officeDocument/2006/relationships/notesSlide" Target="/ppt/notesSlides/notesSlide3.xml" Id="Rd35aeedea91b43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374de1e75f54987" /><Relationship Type="http://schemas.openxmlformats.org/officeDocument/2006/relationships/image" Target="/ppt/media/image4.png" Id="Rbf6703c74c1145d1" /><Relationship Type="http://schemas.openxmlformats.org/officeDocument/2006/relationships/notesSlide" Target="/ppt/notesSlides/notesSlide4.xml" Id="Rfe02483930d74c1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a6d4eca47ce406b" /><Relationship Type="http://schemas.openxmlformats.org/officeDocument/2006/relationships/image" Target="/ppt/media/image5.png" Id="R8c429701e96a430b" /><Relationship Type="http://schemas.openxmlformats.org/officeDocument/2006/relationships/notesSlide" Target="/ppt/notesSlides/notesSlide5.xml" Id="Rf49a4e339dd642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193e9b052974312" /><Relationship Type="http://schemas.openxmlformats.org/officeDocument/2006/relationships/image" Target="/ppt/media/image6.png" Id="Ra797ea47b1d54bf2" /><Relationship Type="http://schemas.openxmlformats.org/officeDocument/2006/relationships/notesSlide" Target="/ppt/notesSlides/notesSlide6.xml" Id="R9717621ae50f41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de0cce9d2124a71" /><Relationship Type="http://schemas.openxmlformats.org/officeDocument/2006/relationships/image" Target="/ppt/media/image7.png" Id="R40960608a4f14ae8" /><Relationship Type="http://schemas.openxmlformats.org/officeDocument/2006/relationships/notesSlide" Target="/ppt/notesSlides/notesSlide7.xml" Id="R4ba69566672e48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7bda4040e3d48b6" /><Relationship Type="http://schemas.openxmlformats.org/officeDocument/2006/relationships/image" Target="/ppt/media/image8.png" Id="R897828072764404d" /><Relationship Type="http://schemas.openxmlformats.org/officeDocument/2006/relationships/notesSlide" Target="/ppt/notesSlides/notesSlide8.xml" Id="R8ea536fb9a554d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946430ae1ac4292" /><Relationship Type="http://schemas.openxmlformats.org/officeDocument/2006/relationships/image" Target="/ppt/media/image9.png" Id="R8d5a0d030eef47ec" /><Relationship Type="http://schemas.openxmlformats.org/officeDocument/2006/relationships/notesSlide" Target="/ppt/notesSlides/notesSlide9.xml" Id="R09f191766ca4448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27ae4e13f604dd8" /><Relationship Type="http://schemas.openxmlformats.org/officeDocument/2006/relationships/image" Target="/ppt/media/image10.png" Id="R5df97be59d5a452a" /><Relationship Type="http://schemas.openxmlformats.org/officeDocument/2006/relationships/notesSlide" Target="/ppt/notesSlides/notesSlide10.xml" Id="R178ad116f3e34c3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0162e03c40d46a5" /><Relationship Type="http://schemas.openxmlformats.org/officeDocument/2006/relationships/image" Target="/ppt/media/image11.png" Id="R17541d88ced1449d" /><Relationship Type="http://schemas.openxmlformats.org/officeDocument/2006/relationships/notesSlide" Target="/ppt/notesSlides/notesSlide11.xml" Id="R07b73f0c7d5d4c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f9fdd18c3b64df2" /><Relationship Type="http://schemas.openxmlformats.org/officeDocument/2006/relationships/image" Target="/ppt/media/image12.png" Id="R0a5672a362644017" /><Relationship Type="http://schemas.openxmlformats.org/officeDocument/2006/relationships/notesSlide" Target="/ppt/notesSlides/notesSlide12.xml" Id="Rdac9aaa37825416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f75dd251890412a" /><Relationship Type="http://schemas.openxmlformats.org/officeDocument/2006/relationships/image" Target="/ppt/media/image13.png" Id="Rffa474d6926d441f" /><Relationship Type="http://schemas.openxmlformats.org/officeDocument/2006/relationships/notesSlide" Target="/ppt/notesSlides/notesSlide13.xml" Id="Re7d91712b3194b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95c7b63c86d497d" /><Relationship Type="http://schemas.openxmlformats.org/officeDocument/2006/relationships/image" Target="/ppt/media/image14.png" Id="R167748eb701e4605" /><Relationship Type="http://schemas.openxmlformats.org/officeDocument/2006/relationships/notesSlide" Target="/ppt/notesSlides/notesSlide14.xml" Id="R44df2ccacbdb49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c49a74b765344f5" /><Relationship Type="http://schemas.openxmlformats.org/officeDocument/2006/relationships/image" Target="/ppt/media/image15.png" Id="R0e92d1327f0949ca" /><Relationship Type="http://schemas.openxmlformats.org/officeDocument/2006/relationships/notesSlide" Target="/ppt/notesSlides/notesSlide15.xml" Id="R499b378e649d42b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0fd2c4c1cae4935" /><Relationship Type="http://schemas.openxmlformats.org/officeDocument/2006/relationships/image" Target="/ppt/media/image16.png" Id="R3c4dd31965554d88" /><Relationship Type="http://schemas.openxmlformats.org/officeDocument/2006/relationships/notesSlide" Target="/ppt/notesSlides/notesSlide16.xml" Id="Rb0b395ded00b42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68efb73760a4fba" /><Relationship Type="http://schemas.openxmlformats.org/officeDocument/2006/relationships/image" Target="/ppt/media/image17.png" Id="R5686d5e3dc784364" /><Relationship Type="http://schemas.openxmlformats.org/officeDocument/2006/relationships/notesSlide" Target="/ppt/notesSlides/notesSlide17.xml" Id="R915531e2a3b34a3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7a6018d86954e79" /><Relationship Type="http://schemas.openxmlformats.org/officeDocument/2006/relationships/image" Target="/ppt/media/image18.png" Id="R8b2b1a75b15b46b6" /><Relationship Type="http://schemas.openxmlformats.org/officeDocument/2006/relationships/notesSlide" Target="/ppt/notesSlides/notesSlide18.xml" Id="R5e337a7958b6464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9bc1b80d6804a38" /><Relationship Type="http://schemas.openxmlformats.org/officeDocument/2006/relationships/image" Target="/ppt/media/image19.png" Id="R4032e85d9a6c45e2" /><Relationship Type="http://schemas.openxmlformats.org/officeDocument/2006/relationships/notesSlide" Target="/ppt/notesSlides/notesSlide19.xml" Id="R61124177bf544ec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0159c912cd34bf1" /><Relationship Type="http://schemas.openxmlformats.org/officeDocument/2006/relationships/image" Target="/ppt/media/image20.png" Id="Rd825b55eb71a4971" /><Relationship Type="http://schemas.openxmlformats.org/officeDocument/2006/relationships/notesSlide" Target="/ppt/notesSlides/notesSlide20.xml" Id="Ra7dee9d23a5446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a335b371df2424c" /><Relationship Type="http://schemas.openxmlformats.org/officeDocument/2006/relationships/image" Target="/ppt/media/image21.png" Id="R19c3068d9d744d3c" /><Relationship Type="http://schemas.openxmlformats.org/officeDocument/2006/relationships/notesSlide" Target="/ppt/notesSlides/notesSlide21.xml" Id="R1a073440f531404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5b1f3116d5745d3" /><Relationship Type="http://schemas.openxmlformats.org/officeDocument/2006/relationships/image" Target="/ppt/media/image22.png" Id="R45e8f01cd5ad4dbd" /><Relationship Type="http://schemas.openxmlformats.org/officeDocument/2006/relationships/notesSlide" Target="/ppt/notesSlides/notesSlide22.xml" Id="R298a59028e9a411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795610667e24371" /><Relationship Type="http://schemas.openxmlformats.org/officeDocument/2006/relationships/image" Target="/ppt/media/image23.png" Id="R36e8a062a01741d3" /><Relationship Type="http://schemas.openxmlformats.org/officeDocument/2006/relationships/notesSlide" Target="/ppt/notesSlides/notesSlide23.xml" Id="R1002591e8805457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32160d7d6864dea" /><Relationship Type="http://schemas.openxmlformats.org/officeDocument/2006/relationships/image" Target="/ppt/media/image24.png" Id="R8293dca9693545fe" /><Relationship Type="http://schemas.openxmlformats.org/officeDocument/2006/relationships/notesSlide" Target="/ppt/notesSlides/notesSlide24.xml" Id="R99a7b6f791de41b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17d074471934b7a" /><Relationship Type="http://schemas.openxmlformats.org/officeDocument/2006/relationships/image" Target="/ppt/media/image25.png" Id="R8e37d28e54384e27" /><Relationship Type="http://schemas.openxmlformats.org/officeDocument/2006/relationships/notesSlide" Target="/ppt/notesSlides/notesSlide25.xml" Id="Ra432761803e84ff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e93224a8c504aba" /><Relationship Type="http://schemas.openxmlformats.org/officeDocument/2006/relationships/image" Target="/ppt/media/image26.png" Id="R2130e44acce04e51" /><Relationship Type="http://schemas.openxmlformats.org/officeDocument/2006/relationships/notesSlide" Target="/ppt/notesSlides/notesSlide26.xml" Id="R54bdc29cdf0f441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3c7f70bb61c464c" /><Relationship Type="http://schemas.openxmlformats.org/officeDocument/2006/relationships/image" Target="/ppt/media/image27.png" Id="R22635b05042b4901" /><Relationship Type="http://schemas.openxmlformats.org/officeDocument/2006/relationships/notesSlide" Target="/ppt/notesSlides/notesSlide27.xml" Id="Rfe94c0629d6c44b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f9232f2d2714f17" /><Relationship Type="http://schemas.openxmlformats.org/officeDocument/2006/relationships/image" Target="/ppt/media/image28.png" Id="R38b3fb31c87242f1" /><Relationship Type="http://schemas.openxmlformats.org/officeDocument/2006/relationships/notesSlide" Target="/ppt/notesSlides/notesSlide28.xml" Id="R329d02ea4a2841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b356ca603a2496f" /><Relationship Type="http://schemas.openxmlformats.org/officeDocument/2006/relationships/image" Target="/ppt/media/image29.png" Id="Ra1a032b341934877" /><Relationship Type="http://schemas.openxmlformats.org/officeDocument/2006/relationships/notesSlide" Target="/ppt/notesSlides/notesSlide29.xml" Id="R3daece254e3d46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40d448b5f084941" /><Relationship Type="http://schemas.openxmlformats.org/officeDocument/2006/relationships/image" Target="/ppt/media/image30.png" Id="R6342f665b1514af1" /><Relationship Type="http://schemas.openxmlformats.org/officeDocument/2006/relationships/notesSlide" Target="/ppt/notesSlides/notesSlide30.xml" Id="Rf40b0b0a9e5743a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c5bb3e6ed2e04498" /><Relationship Type="http://schemas.openxmlformats.org/officeDocument/2006/relationships/image" Target="/ppt/media/image31.png" Id="R4b017792bdb34f55" /><Relationship Type="http://schemas.openxmlformats.org/officeDocument/2006/relationships/notesSlide" Target="/ppt/notesSlides/notesSlide31.xml" Id="R66dcddee4eed411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82dce317acc54a26" /><Relationship Type="http://schemas.openxmlformats.org/officeDocument/2006/relationships/image" Target="/ppt/media/image32.png" Id="Rc4b0351a5068403a" /><Relationship Type="http://schemas.openxmlformats.org/officeDocument/2006/relationships/notesSlide" Target="/ppt/notesSlides/notesSlide32.xml" Id="R856590de0c5b4c5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f1cf0f9c0818476c" /><Relationship Type="http://schemas.openxmlformats.org/officeDocument/2006/relationships/image" Target="/ppt/media/image33.png" Id="Rf78438c43f5e4e30" /><Relationship Type="http://schemas.openxmlformats.org/officeDocument/2006/relationships/notesSlide" Target="/ppt/notesSlides/notesSlide33.xml" Id="R2d4d0b54f80a4f8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532292eb72b4f30" /><Relationship Type="http://schemas.openxmlformats.org/officeDocument/2006/relationships/image" Target="/ppt/media/image34.png" Id="R997c3ae87f774094" /><Relationship Type="http://schemas.openxmlformats.org/officeDocument/2006/relationships/notesSlide" Target="/ppt/notesSlides/notesSlide34.xml" Id="R03b870288b044b1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0eda7566b40e4b49" /><Relationship Type="http://schemas.openxmlformats.org/officeDocument/2006/relationships/image" Target="/ppt/media/image35.png" Id="R37eb838c96764c56" /><Relationship Type="http://schemas.openxmlformats.org/officeDocument/2006/relationships/notesSlide" Target="/ppt/notesSlides/notesSlide35.xml" Id="Ref9a05d377414ec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c56ae580afb34495" /><Relationship Type="http://schemas.openxmlformats.org/officeDocument/2006/relationships/image" Target="/ppt/media/image36.png" Id="R2776c6b9fde84ff0" /><Relationship Type="http://schemas.openxmlformats.org/officeDocument/2006/relationships/notesSlide" Target="/ppt/notesSlides/notesSlide36.xml" Id="Rea8b8217e8d2470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7f7584bc62f4cb9" /><Relationship Type="http://schemas.openxmlformats.org/officeDocument/2006/relationships/image" Target="/ppt/media/image37.png" Id="R9d9c0072cc754dff" /><Relationship Type="http://schemas.openxmlformats.org/officeDocument/2006/relationships/notesSlide" Target="/ppt/notesSlides/notesSlide37.xml" Id="R583aeecd554e41b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b9e372934bc4045" /><Relationship Type="http://schemas.openxmlformats.org/officeDocument/2006/relationships/image" Target="/ppt/media/image38.png" Id="Rf77614e8fc784d5d" /><Relationship Type="http://schemas.openxmlformats.org/officeDocument/2006/relationships/notesSlide" Target="/ppt/notesSlides/notesSlide38.xml" Id="R5c07aae7003a4cc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bdd7e12f34fc4eaf" /><Relationship Type="http://schemas.openxmlformats.org/officeDocument/2006/relationships/image" Target="/ppt/media/image39.png" Id="R2256952aeab24495" /><Relationship Type="http://schemas.openxmlformats.org/officeDocument/2006/relationships/notesSlide" Target="/ppt/notesSlides/notesSlide39.xml" Id="Reb5c103dbb83481b"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9A74495-649B-4E79-89DD-E24689AC6493}"/>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5A26644-E367-4C24-AD7F-94F9F91ADED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5C6671C-2C07-47DD-ABA8-A75212429C26}"/>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2217209C-079F-4699-B8C0-5D4D6E55B6AC}"/>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综合技能与资料转写</a:t>
            </a:r>
          </a:p>
        </p:txBody>
      </p:sp>
      <p:sp>
        <p:nvSpPr>
          <p:cNvPr id="5" name="">
            <a:extLst xmlns:a="http://schemas.openxmlformats.org/drawingml/2006/main">
              <a:ext uri="{FF2B5EF4-FFF2-40B4-BE49-F238E27FC236}">
                <a16:creationId xmlns:a16="http://schemas.microsoft.com/office/drawing/2014/main" id="{B7283AE5-22B2-43E6-8048-4C5F36C74BE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把听读材料重组为指定体裁。</a:t>
            </a:r>
          </a:p>
        </p:txBody>
      </p:sp>
      <p:sp>
        <p:nvSpPr>
          <p:cNvPr id="6" name="">
            <a:extLst xmlns:a="http://schemas.openxmlformats.org/drawingml/2006/main">
              <a:ext uri="{FF2B5EF4-FFF2-40B4-BE49-F238E27FC236}">
                <a16:creationId xmlns:a16="http://schemas.microsoft.com/office/drawing/2014/main" id="{373BF040-BF8C-42F5-8D0B-CB22902D19D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461AE1C0-3B1C-4C80-A2E9-F13A3C2262C7}"/>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3121F2BC-DA4A-42FC-810B-CF3110464EC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9AE19CAE-C62D-46BC-A5F1-323130E570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88c1db89b1e40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D97CCF5-8E49-4B0C-B3EF-A53E3FDFDC2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A9DCC156-398E-48EA-92E0-B03ACAC49B2D}"/>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F54CDA84-474B-4290-8191-4E27C74A643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685D9BE2-28F0-48E1-B950-7357F8250BA1}"/>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A0B7F286-6898-47B1-BAB1-6F3AAD781C09}"/>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9D9D2EC2-0DFB-4A4B-8254-A5CCD8D57282}"/>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A24B7EA4-189A-4FEE-8C24-16F1FCD050B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46E1E5F-8E9D-475B-AF89-10EAD5E84A5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9" name="">
            <a:extLst xmlns:a="http://schemas.openxmlformats.org/drawingml/2006/main">
              <a:ext uri="{FF2B5EF4-FFF2-40B4-BE49-F238E27FC236}">
                <a16:creationId xmlns:a16="http://schemas.microsoft.com/office/drawing/2014/main" id="{DCDE4DB4-F6A8-4C3D-9614-68B45156E9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39</a:t>
            </a:r>
          </a:p>
        </p:txBody>
      </p:sp>
    </p:spTree>
    <p:extLst>
      <p:ext uri="{BB962C8B-B14F-4D97-AF65-F5344CB8AC3E}">
        <p14:creationId xmlns:p14="http://schemas.microsoft.com/office/powerpoint/2010/main" val="145811695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BA64EF0D-53DE-4BF2-B8C1-83E48319A1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460768A-85E2-4EDB-A77A-BF6F3757B6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ca3a461298fa446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7E8743-48A4-4B3D-AF15-925FE7C650FA}"/>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F42F34B4-E943-43C8-9FE6-6E522170017F}"/>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oundRect">
            <a:avLst>
              <a:gd name="adj" fmla="val 4340"/>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E63960D-76D5-48EE-BD64-181BA11BB615}"/>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26797549-9846-4BBD-9B43-364FC1CED7F3}"/>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01ABD82-82EE-4F7F-9E7F-F8AA92119820}"/>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3CC6B39-F766-4978-B49F-4FD4DB616AD8}"/>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6F02AFC-4929-4A5C-AFEB-7CAD3078241B}"/>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7BE6C8C-37D7-41BF-A79F-AC2E05DF9AB4}"/>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3E9AC262-7CB2-4B07-84EE-AC8232CDFF81}"/>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21669BC1-9884-4857-A4CE-7790C4D7E13D}"/>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848689B-703E-40B0-850F-2245323F315B}"/>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166395A-E5FA-4D62-836F-238EB4656058}"/>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54B9A8DF-A664-4506-9994-CD4F724CF7C4}"/>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DCE947FB-ED76-45E0-B1AE-8C37603743E1}"/>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1F7617B5-9AD9-4C13-8E02-841D3F8C4598}"/>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A366D3EE-06EB-4D7D-8DBC-E4D2C7FDBCC8}"/>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745F362B-E8DB-4EAE-A831-FDE283133EFC}"/>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21" name="">
            <a:extLst xmlns:a="http://schemas.openxmlformats.org/drawingml/2006/main">
              <a:ext uri="{FF2B5EF4-FFF2-40B4-BE49-F238E27FC236}">
                <a16:creationId xmlns:a16="http://schemas.microsoft.com/office/drawing/2014/main" id="{CC8DB3CE-421A-4CD4-B86C-08CC06B8ECAA}"/>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DA117982-638B-4964-82E5-594D207E378C}"/>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98C89E8A-E3D4-43BD-882B-492ADABC1792}"/>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2E73F660-26AA-4495-A767-5B8A0B8FFCDB}"/>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286DA5EC-6A31-4243-9A77-689B7C8CA74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成功标准｜重组信息而不是复制原句</a:t>
            </a:r>
          </a:p>
        </p:txBody>
      </p:sp>
      <p:sp>
        <p:nvSpPr>
          <p:cNvPr id="26" name="">
            <a:extLst xmlns:a="http://schemas.openxmlformats.org/drawingml/2006/main">
              <a:ext uri="{FF2B5EF4-FFF2-40B4-BE49-F238E27FC236}">
                <a16:creationId xmlns:a16="http://schemas.microsoft.com/office/drawing/2014/main" id="{56272403-E186-4C23-89F4-557F4A167D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9EF37095-4F88-4A2D-BDC8-3CAC269896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8" name="">
            <a:extLst xmlns:a="http://schemas.openxmlformats.org/drawingml/2006/main">
              <a:ext uri="{FF2B5EF4-FFF2-40B4-BE49-F238E27FC236}">
                <a16:creationId xmlns:a16="http://schemas.microsoft.com/office/drawing/2014/main" id="{26204173-D99C-4373-AF9B-11C4581948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39</a:t>
            </a:r>
          </a:p>
        </p:txBody>
      </p:sp>
    </p:spTree>
    <p:extLst>
      <p:ext uri="{BB962C8B-B14F-4D97-AF65-F5344CB8AC3E}">
        <p14:creationId xmlns:p14="http://schemas.microsoft.com/office/powerpoint/2010/main" val="1506000624"/>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BF4AB94-50CA-46A4-93E7-41DAEA9771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ED79EFE5-AFE9-4EB1-A20C-BA0981E981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a635ae40b60403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AF2007-E764-437E-8694-8ECF915A8339}"/>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综合技能与资料转写</a:t>
            </a:r>
          </a:p>
        </p:txBody>
      </p:sp>
      <p:sp>
        <p:nvSpPr>
          <p:cNvPr id="5" name="">
            <a:extLst xmlns:a="http://schemas.openxmlformats.org/drawingml/2006/main">
              <a:ext uri="{FF2B5EF4-FFF2-40B4-BE49-F238E27FC236}">
                <a16:creationId xmlns:a16="http://schemas.microsoft.com/office/drawing/2014/main" id="{D428BCBB-5706-482E-A723-C891563392A9}"/>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A3AB202-C494-48FD-B3E4-BBBAE7C9CCD1}"/>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1CA85A2-D505-4CAF-8691-75F03DFB470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C401C759-B88E-4554-8147-217EF35CEAE2}"/>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重组信息而不是复制原句</a:t>
            </a:r>
          </a:p>
        </p:txBody>
      </p:sp>
      <p:sp>
        <p:nvSpPr>
          <p:cNvPr id="9" name="">
            <a:extLst xmlns:a="http://schemas.openxmlformats.org/drawingml/2006/main">
              <a:ext uri="{FF2B5EF4-FFF2-40B4-BE49-F238E27FC236}">
                <a16:creationId xmlns:a16="http://schemas.microsoft.com/office/drawing/2014/main" id="{9D20F445-9816-4E96-80C2-B1766A227078}"/>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边界提醒｜漏写任务要求或照抄材料</a:t>
            </a:r>
          </a:p>
        </p:txBody>
      </p:sp>
      <p:sp>
        <p:nvSpPr>
          <p:cNvPr id="10" name="">
            <a:extLst xmlns:a="http://schemas.openxmlformats.org/drawingml/2006/main">
              <a:ext uri="{FF2B5EF4-FFF2-40B4-BE49-F238E27FC236}">
                <a16:creationId xmlns:a16="http://schemas.microsoft.com/office/drawing/2014/main" id="{0B38DFDD-E6AD-4D0E-9136-5134B6A8C566}"/>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3286DA03-943A-4661-8DA2-948611D5905D}"/>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EF01512-0FF1-4D25-946C-4B1802C920F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把听读材料重组为指定体裁。</a:t>
            </a:r>
          </a:p>
        </p:txBody>
      </p:sp>
      <p:sp>
        <p:nvSpPr>
          <p:cNvPr id="13" name="">
            <a:extLst xmlns:a="http://schemas.openxmlformats.org/drawingml/2006/main">
              <a:ext uri="{FF2B5EF4-FFF2-40B4-BE49-F238E27FC236}">
                <a16:creationId xmlns:a16="http://schemas.microsoft.com/office/drawing/2014/main" id="{3BAB9B24-26F1-48B4-810F-0890AC18A4E1}"/>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0D8C3B4-CC56-49E8-82F4-72ACD34C2712}"/>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C2C6FF07-3FC7-47E7-BBD3-64F35BF9FA96}"/>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筛选—归类—改写—校对</a:t>
            </a:r>
          </a:p>
        </p:txBody>
      </p:sp>
      <p:sp>
        <p:nvSpPr>
          <p:cNvPr id="16" name="">
            <a:extLst xmlns:a="http://schemas.openxmlformats.org/drawingml/2006/main">
              <a:ext uri="{FF2B5EF4-FFF2-40B4-BE49-F238E27FC236}">
                <a16:creationId xmlns:a16="http://schemas.microsoft.com/office/drawing/2014/main" id="{005AAFD7-1133-4A20-A04F-81B6E5C649C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3 integrated-skills …</a:t>
            </a:r>
          </a:p>
        </p:txBody>
      </p:sp>
      <p:sp>
        <p:nvSpPr>
          <p:cNvPr id="17" name="">
            <a:extLst xmlns:a="http://schemas.openxmlformats.org/drawingml/2006/main">
              <a:ext uri="{FF2B5EF4-FFF2-40B4-BE49-F238E27FC236}">
                <a16:creationId xmlns:a16="http://schemas.microsoft.com/office/drawing/2014/main" id="{9CF9B983-D652-4DD4-8171-3BAD9B1BAC5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54CA100E-A5ED-4B97-A8DB-CE5291BE57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D6A13AD-D247-4216-A028-9F9FC859BD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7B9DDB36-33C0-4BC1-93B6-F8E4120BCE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39</a:t>
            </a:r>
          </a:p>
        </p:txBody>
      </p:sp>
    </p:spTree>
    <p:extLst>
      <p:ext uri="{BB962C8B-B14F-4D97-AF65-F5344CB8AC3E}">
        <p14:creationId xmlns:p14="http://schemas.microsoft.com/office/powerpoint/2010/main" val="1430954676"/>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C5C6E84-8574-49D1-A357-5F1ACEE05D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6CD1DB5-6547-4C65-9722-2910549A2C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f6703c74c1145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6CF2E11-4E9E-4893-9714-575957165A1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915A3C2-AE2A-4E8C-9FF6-76070F8E2FB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338288A-4DE6-4CF0-A864-AC753633D59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能解释“重组信息而不是复制原句”，并识别一个反例或边界。</a:t>
            </a:r>
          </a:p>
        </p:txBody>
      </p:sp>
      <p:sp>
        <p:nvSpPr>
          <p:cNvPr id="7" name="">
            <a:extLst xmlns:a="http://schemas.openxmlformats.org/drawingml/2006/main">
              <a:ext uri="{FF2B5EF4-FFF2-40B4-BE49-F238E27FC236}">
                <a16:creationId xmlns:a16="http://schemas.microsoft.com/office/drawing/2014/main" id="{9C6718B9-5862-478F-975F-B00C985536B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37AEC14-4481-4BD4-9A72-F3BB9834559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7AE75366-2C88-43F6-AEBF-EE9F72A1608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3 integrated-skills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ED845756-9AAB-42EB-A6AF-8F4A3CBEB79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A89AEA16-18F1-423C-9F5A-55DF0733DC7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BE6560B-91A9-49D9-9FC2-EBA59BC98CA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352A969-4882-4A62-9713-E39B965827B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157BEC4D-808C-4739-8F6B-FDCAC25C759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FABA07C-6909-4823-B12B-A7B783B028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2C105C1-660E-484F-BA89-2509C3A920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7" name="">
            <a:extLst xmlns:a="http://schemas.openxmlformats.org/drawingml/2006/main">
              <a:ext uri="{FF2B5EF4-FFF2-40B4-BE49-F238E27FC236}">
                <a16:creationId xmlns:a16="http://schemas.microsoft.com/office/drawing/2014/main" id="{1E8491AF-8930-4FE3-B222-0322D7324D6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39</a:t>
            </a:r>
          </a:p>
        </p:txBody>
      </p:sp>
    </p:spTree>
    <p:extLst>
      <p:ext uri="{BB962C8B-B14F-4D97-AF65-F5344CB8AC3E}">
        <p14:creationId xmlns:p14="http://schemas.microsoft.com/office/powerpoint/2010/main" val="14803112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31A5A4B-A419-4AE6-82BA-DC957F693B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4D40487E-B0B4-4A3B-B27A-DA06632C7B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c429701e96a430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BD7752-3C2D-435C-B950-5832FFAE5B8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396859E-7398-4906-AFFB-B94F449EDA7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8136DFF-6D59-4CDD-8A36-1C5AADBF8F1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8D8017B-0F6A-4D47-AA87-464EFAFF205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3128386-0EB2-4D8D-AAA7-50E19C12F8F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ED6CBCAE-1D99-4E08-9413-3CEE6933402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860649B-EFDF-4F0A-856D-6FA37DD77EB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65E54A80-ECBF-4762-B62E-E17D2187867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AB29CEB-9691-45FF-956E-F3BCACE7C6A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CDB99962-1D5F-4D3A-9485-F3FFE8A803A4}"/>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AA138BF9-3E52-46AA-A275-846FE7E3D58A}"/>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8DEFC2A6-4201-4438-AABC-C94746545AB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8D3C1E7-22B0-4BC2-8AFD-8D8DAF481A1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554D974E-27D9-4F0E-A302-F95DF134804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73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3 integrated-skills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【原创训练材料｜参数为训练所设】Source A:…</a:t>
            </a:r>
          </a:p>
        </p:txBody>
      </p:sp>
      <p:sp>
        <p:nvSpPr>
          <p:cNvPr id="18" name="">
            <a:extLst xmlns:a="http://schemas.openxmlformats.org/drawingml/2006/main">
              <a:ext uri="{FF2B5EF4-FFF2-40B4-BE49-F238E27FC236}">
                <a16:creationId xmlns:a16="http://schemas.microsoft.com/office/drawing/2014/main" id="{9F50DD43-78EB-479D-A9C0-94C9CC8FE07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32838B6-2880-4996-A05D-5A8C6900FB3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BA3C25E8-84A9-4A3B-B7FE-14E3E7C2C43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正确结论：48% of surveyed students support a quiet zone, but the initial timeta…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answer preserves the exact survey proportion and combines it with the operational constraint without inventing facts. 本题…</a:t>
            </a:r>
          </a:p>
        </p:txBody>
      </p:sp>
      <p:sp>
        <p:nvSpPr>
          <p:cNvPr id="21" name="">
            <a:extLst xmlns:a="http://schemas.openxmlformats.org/drawingml/2006/main">
              <a:ext uri="{FF2B5EF4-FFF2-40B4-BE49-F238E27FC236}">
                <a16:creationId xmlns:a16="http://schemas.microsoft.com/office/drawing/2014/main" id="{0515C9CE-2512-4FDD-BFFA-C9951A7BBA2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21CC0835-BB35-4CCC-A9F4-0C0EC9C293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28C1816-2A23-4847-91C5-2CD8B590CF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4" name="">
            <a:extLst xmlns:a="http://schemas.openxmlformats.org/drawingml/2006/main">
              <a:ext uri="{FF2B5EF4-FFF2-40B4-BE49-F238E27FC236}">
                <a16:creationId xmlns:a16="http://schemas.microsoft.com/office/drawing/2014/main" id="{2896CA4F-3BE9-443E-856B-3D6836EC21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39</a:t>
            </a:r>
          </a:p>
        </p:txBody>
      </p:sp>
    </p:spTree>
    <p:extLst>
      <p:ext uri="{BB962C8B-B14F-4D97-AF65-F5344CB8AC3E}">
        <p14:creationId xmlns:p14="http://schemas.microsoft.com/office/powerpoint/2010/main" val="100467722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6C44876-0BFC-437F-840E-E3354BA56E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E141F070-D3E5-4703-A7E2-BEC9695405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797ea47b1d54bf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06BEC7-4B0F-4762-A3B9-48E5B6F2CC1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9970DDB-BE4F-47E0-AE8E-68FDEFB4994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D4F95B3-BCED-4696-85E3-F5EE09115FE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E18BF51-10F4-46D1-A313-988F80BA82F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C42962A4-FFAB-4815-BF6F-494F45B2535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EA40151-D9FD-4C93-B517-745268FBB10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0D43C48-7E02-4C6D-A42B-B617F8261D5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BC6EA1B-D78A-46F0-8287-DB5079E7389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F5AC937-EABD-4F6A-8C2F-8FE849C97DD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213CBFC-3B84-417C-864F-D269A23AB8B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F289846-EC77-4372-AED5-75D87D26DF0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9BD1B05-14A1-49BD-9E41-AFA939FD7D3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6624731-BBD8-40C2-AB08-A2385E5AF2C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7A61ED9B-3785-46C3-9ACC-AB84AD7DA67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5C53214-EEA9-4858-A1F7-61235EA2B53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3A9263F7-43A2-4069-8F3D-5D31933A379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40B505F-FDED-45BF-8A69-C0205EB158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E11B827-A554-44BB-933E-DD7AFF4973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52EEDC62-F5C8-4DFD-BBB8-11CB00014A5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39</a:t>
            </a:r>
          </a:p>
        </p:txBody>
      </p:sp>
    </p:spTree>
    <p:extLst>
      <p:ext uri="{BB962C8B-B14F-4D97-AF65-F5344CB8AC3E}">
        <p14:creationId xmlns:p14="http://schemas.microsoft.com/office/powerpoint/2010/main" val="22132399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2D6048A-3226-4F94-A578-27570EDB71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200E1AD-2179-45CD-974D-DF09C16FB9E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0960608a4f14a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A5FA3D-A40A-4BDD-AB98-1796493E2F9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296E809-37E7-4AE1-B834-2318460E5CB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C6F3BF7-137A-402E-861A-8E2D0005D9B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F496A9C-39F9-45FF-A44A-25BE1C4E98F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F0218287-8F44-4716-9411-6658C872BAE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95A68C0-1A8B-4944-ACA4-69EC4B5FD05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95663C0-2EEE-4F61-8F97-B3197DEC6BB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EF2CD55F-375E-478C-8593-AF63EF45113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F97CC3F-3362-488A-91DB-5E2D96C0D0C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25A9037-9BE8-4DA2-BBEA-89F976BE5E3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094BF422-B362-45EE-A53C-65A16BEF50B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8F90694-9F16-4204-A044-54FD694879F7}"/>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356D7D7-215C-4A3D-8E5E-95B959FC350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8072E497-BEBA-4140-B074-F4A39C30CA9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41BB596-85F3-421D-A0CD-62580E4AFC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7D12734-D7E8-4D5B-A5E1-0CA0791E36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E8E79203-443A-4F0F-A550-61917007A5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39</a:t>
            </a:r>
          </a:p>
        </p:txBody>
      </p:sp>
    </p:spTree>
    <p:extLst>
      <p:ext uri="{BB962C8B-B14F-4D97-AF65-F5344CB8AC3E}">
        <p14:creationId xmlns:p14="http://schemas.microsoft.com/office/powerpoint/2010/main" val="582104104"/>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E5A94D7-07AB-4BC1-A1CE-FA33C6A1CF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33088EE-3B67-4371-A6A7-841185558A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97828072764404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120218-D056-40E9-885C-3248229B137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51F1188-150D-4E04-8233-F2EC7E19EB9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FC4AE9B-E362-4F52-8B97-D77DF764BEA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3048864-5D94-4688-9120-3AFBAD651E6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3 integrated-skills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A860F05F-C406-463B-916A-BC31B3A864E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ED3A2A9-0383-4C20-B79E-D2AFF25E0E0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1267C66-4D5E-42E3-93B5-E481A4855DD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0973F446-A37C-4A52-8D41-BACAD6EB1C7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97A11E6-A090-43A5-90DF-48FE57980E5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FDE1C09-790D-4CD5-964F-BEDA4774415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B0456BAA-D352-432B-9F00-81AA76C1E65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29D2F05-61F1-4C65-9965-F54E46318AC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D0929EB-335E-4FD3-9116-71D3052E935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87D556DD-7F2F-4842-88C6-0B8AFA23238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FB37571-0E38-4052-8BD3-BF14FBF152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00A0A7A-1EA4-4CC0-B784-04F4379096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8C975E05-8F57-4AA9-9988-B693D435C7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39</a:t>
            </a:r>
          </a:p>
        </p:txBody>
      </p:sp>
    </p:spTree>
    <p:extLst>
      <p:ext uri="{BB962C8B-B14F-4D97-AF65-F5344CB8AC3E}">
        <p14:creationId xmlns:p14="http://schemas.microsoft.com/office/powerpoint/2010/main" val="188525561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D78FEC8-7550-4163-8889-415CCCF9B1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80B988EA-886A-4E84-9CAA-E1D3C57D98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d5a0d030eef47e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00F99C-AE1A-4F4B-868A-A689A7D490B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83FA019-195F-4CBE-A06E-37D4276F457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6806BD6-56D5-494B-ADCA-F15BEB979A2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C9A6D58-1994-4EAA-A646-72C36EE648F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3 integrated-skills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【原创训练材料｜参数为训练所设】Memo: the exhibition targets parents. Transcript: the curator says technical terms m…</a:t>
            </a:r>
          </a:p>
        </p:txBody>
      </p:sp>
      <p:sp>
        <p:nvSpPr>
          <p:cNvPr id="8" name="">
            <a:extLst xmlns:a="http://schemas.openxmlformats.org/drawingml/2006/main">
              <a:ext uri="{FF2B5EF4-FFF2-40B4-BE49-F238E27FC236}">
                <a16:creationId xmlns:a16="http://schemas.microsoft.com/office/drawing/2014/main" id="{0B703ACA-3193-4C13-9C62-34A89197F3E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81833A7C-AC4D-4E87-B243-88FA68ED31C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F718C25-86FE-49B3-B06E-C5E9DEBBECE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2C4B44D-6FA4-485E-9C46-90FFCAB34C3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3226BFC-AB89-43F9-B83C-9FEA9BFA613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0487C75-B473-4D53-9728-C2D782019AD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2CD8E3D-3825-4008-BCED-727D368E601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8162D94-51FB-4126-AB7A-A0896899778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BC96821-AFE5-4AE9-8411-59D5DFE58E1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C1E77BA-972B-4412-AB90-E3BBC6705A9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800E28F-0C51-45DD-BB48-89B69262EF5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48F43E5-ACCD-42D4-ABC8-CF4976578F0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B3174E5-7883-4D07-908A-41D88EB902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589C057-36CC-4647-97EB-BA94DB4718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565104EE-7CFB-4F10-9435-9320B8F1909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39</a:t>
            </a:r>
          </a:p>
        </p:txBody>
      </p:sp>
    </p:spTree>
    <p:extLst>
      <p:ext uri="{BB962C8B-B14F-4D97-AF65-F5344CB8AC3E}">
        <p14:creationId xmlns:p14="http://schemas.microsoft.com/office/powerpoint/2010/main" val="1213132852"/>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7879139-E513-498A-A4C0-0E3471844AD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40826036-2EE2-44BE-8DA9-B3EA2A33CA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df97be59d5a452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E7F6461-2DB0-4712-A9F7-1991AA5D92E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46345CA-9B62-450A-A46F-268F62ECB53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8EE4EE0-9EAD-40FF-8ED6-AC685974B89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8A4359E-094C-497C-869C-BC13E685447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63CF886-A0BE-4A41-BC02-82AFA71721F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3 integrated-skills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675C9CBE-B60E-4C36-8C3C-798288F0241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B74781F-F1CA-4EA5-988D-52FABF05720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CE86379-1543-470D-B4F0-59E0CDA3FC1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DC8F9B23-8760-470D-8E5B-90BD491C12F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3 integrated-skills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85E08E22-D81F-4C27-B6E2-DF47648ACE4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B5DE273-F91D-4720-8811-B5B62DD4E37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FD2BCD5-58BF-4253-A17B-AB47797C677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D95A80E-1F52-4C4E-B435-259FF1B7E50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878A12F5-3830-4A7D-99E7-42ECB373B62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F468AD3-1448-4CCE-BDA8-DB11A5D8C3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E65AAA3-A9DC-4363-BF54-1DAD85B91A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92CEDD5D-3D40-459E-A95D-8F91C04F07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39</a:t>
            </a:r>
          </a:p>
        </p:txBody>
      </p:sp>
    </p:spTree>
    <p:extLst>
      <p:ext uri="{BB962C8B-B14F-4D97-AF65-F5344CB8AC3E}">
        <p14:creationId xmlns:p14="http://schemas.microsoft.com/office/powerpoint/2010/main" val="132412567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0104244-6FE2-445F-A425-6537748466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5ED5B6DC-CFBD-4877-B9CE-D14F88E98F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7541d88ced144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D76397-BC55-4796-B019-14AE26D332F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5D960E7-ED02-40C3-86CB-EA1A95E14E4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426868A-6E32-4E65-B031-07FE4C11FD7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7D6901E-0A54-4886-95F2-F3116E4D48E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2FA35CD3-01FE-4A62-AF15-BF4F47E87CF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18ABD73-F6F8-4E59-987B-63D897CFAD7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0C0E90-2532-4706-B37E-8A41FED1542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5D29BFE-F28C-4E84-8CF9-5FFDD7F20B4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正确结论：Everyday objects can reveal how this technology works; the examples below expla…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wording addresses parents and applies the curator’s transformation instruction.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9B43631-77E9-4DC3-8DD3-0469E9FDD0D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7181DAF-1BF1-4293-9BF4-8B3C28146F9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88B288D-77A2-4716-9B70-C7AA5796320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5" name="">
            <a:extLst xmlns:a="http://schemas.openxmlformats.org/drawingml/2006/main">
              <a:ext uri="{FF2B5EF4-FFF2-40B4-BE49-F238E27FC236}">
                <a16:creationId xmlns:a16="http://schemas.microsoft.com/office/drawing/2014/main" id="{C5F00D12-2A48-43B2-A191-94F7C817BA6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39</a:t>
            </a:r>
          </a:p>
        </p:txBody>
      </p:sp>
    </p:spTree>
    <p:extLst>
      <p:ext uri="{BB962C8B-B14F-4D97-AF65-F5344CB8AC3E}">
        <p14:creationId xmlns:p14="http://schemas.microsoft.com/office/powerpoint/2010/main" val="149685532"/>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8EA978-0D20-42DB-B251-8339C652DB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8243565-D2C3-4C34-9B09-7914C5F590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a5672a36264401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9562F3-22CA-400B-941D-DCAA17268C3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3D3C7D0-E494-4C3E-9287-C9E248DEEFB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DBBF4CE-CF81-49CB-BE91-A00C0F2E070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BBBA3BC-9CB0-4BB5-B536-F42CD904AD0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3 integrated-skills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【原创训练材料｜参数为训练所设】Podcast: volunteers value flexible shifts. Email: the organiser needs at least four people present from 10 a.m.…</a:t>
            </a:r>
          </a:p>
        </p:txBody>
      </p:sp>
      <p:sp>
        <p:nvSpPr>
          <p:cNvPr id="8" name="">
            <a:extLst xmlns:a="http://schemas.openxmlformats.org/drawingml/2006/main">
              <a:ext uri="{FF2B5EF4-FFF2-40B4-BE49-F238E27FC236}">
                <a16:creationId xmlns:a16="http://schemas.microsoft.com/office/drawing/2014/main" id="{F5579AED-85F2-48A8-AA23-6065D1CFDE2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01A61DF-9AB7-44DE-8BE4-3CF409933FA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4794FE6-35D4-488A-A57B-1402AA8C61A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D5D8587-A110-4497-9297-A6A3C4AE278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CF6592E-8138-4604-BA61-289478F0B2F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531890A-8230-4228-B040-E87D682F0BC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C9E5903-8B8F-4DC6-95A6-425B670537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B58D644-1F72-427A-B48C-2315913177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6" name="">
            <a:extLst xmlns:a="http://schemas.openxmlformats.org/drawingml/2006/main">
              <a:ext uri="{FF2B5EF4-FFF2-40B4-BE49-F238E27FC236}">
                <a16:creationId xmlns:a16="http://schemas.microsoft.com/office/drawing/2014/main" id="{1BB00013-F72F-443F-BB5A-689D253F4B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39</a:t>
            </a:r>
          </a:p>
        </p:txBody>
      </p:sp>
    </p:spTree>
    <p:extLst>
      <p:ext uri="{BB962C8B-B14F-4D97-AF65-F5344CB8AC3E}">
        <p14:creationId xmlns:p14="http://schemas.microsoft.com/office/powerpoint/2010/main" val="1928731241"/>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C5C5316-AA7D-4D67-9566-7158F7AA0F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15286381-E536-4F5A-9D2D-22A294B60A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fa474d6926d441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6F7AEB-A99A-4A38-BC15-8979B32CA19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32A02772-2BFB-4950-BC1F-965897D2F9A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F3287BD-51B6-4BAB-8074-81FBC5C2825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能独立执行“筛选—归类—改写—校对”，并说明每一步理由。</a:t>
            </a:r>
          </a:p>
        </p:txBody>
      </p:sp>
      <p:sp>
        <p:nvSpPr>
          <p:cNvPr id="7" name="">
            <a:extLst xmlns:a="http://schemas.openxmlformats.org/drawingml/2006/main">
              <a:ext uri="{FF2B5EF4-FFF2-40B4-BE49-F238E27FC236}">
                <a16:creationId xmlns:a16="http://schemas.microsoft.com/office/drawing/2014/main" id="{CD103430-010F-4B1F-9AE7-14B2C4CA0A0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4D9692A0-2401-4235-BBD1-26F0747610E5}"/>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070409FD-3238-49D3-AECC-76A3B5A308D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3 integrated-skills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a:t>
            </a:r>
          </a:p>
        </p:txBody>
      </p:sp>
      <p:sp>
        <p:nvSpPr>
          <p:cNvPr id="10" name="">
            <a:extLst xmlns:a="http://schemas.openxmlformats.org/drawingml/2006/main">
              <a:ext uri="{FF2B5EF4-FFF2-40B4-BE49-F238E27FC236}">
                <a16:creationId xmlns:a16="http://schemas.microsoft.com/office/drawing/2014/main" id="{13AA6A3F-B653-430A-BF11-985A5404D8D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6627203B-D6A7-43CF-A59C-348BB266C38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31136D7-97E0-43F7-BDDA-E599643B39F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18E23EA-E5B8-476D-9B14-433F7E41E17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407806A1-F6E9-4DFF-9524-EE7A22460CB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A2A40D4-CDBF-4BDA-884E-F0DBE16DDF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60C599E-E4D2-4498-9689-39E8156BCA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7" name="">
            <a:extLst xmlns:a="http://schemas.openxmlformats.org/drawingml/2006/main">
              <a:ext uri="{FF2B5EF4-FFF2-40B4-BE49-F238E27FC236}">
                <a16:creationId xmlns:a16="http://schemas.microsoft.com/office/drawing/2014/main" id="{106FB1F2-1C22-479F-A577-523D15A457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39</a:t>
            </a:r>
          </a:p>
        </p:txBody>
      </p:sp>
    </p:spTree>
    <p:extLst>
      <p:ext uri="{BB962C8B-B14F-4D97-AF65-F5344CB8AC3E}">
        <p14:creationId xmlns:p14="http://schemas.microsoft.com/office/powerpoint/2010/main" val="20709258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93D1D2B-16E6-4818-9440-C88F66BA3A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B127EBF8-AD92-4723-A3CC-8DC8F09CA4F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67748eb701e460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CFD7B2-CED8-439F-A04F-736C31332D7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8BC4F53-A6B4-42B1-B8E5-F16885DC5CF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1802414-6C5A-4190-9570-E2CA1FC7D1F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5017E26-2658-4A6A-B2D5-7329D7B1B25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09DBB62-9EDC-4E87-8BA2-E50E3A69520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2C0340DC-BF9F-4AA9-B48F-3FCD77C27AC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8D80678-F92F-482F-B88B-27FA17ADDC0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952F4045-EB63-4F11-877F-3A0902CEAA1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D6B7E65-8361-4B7C-805B-7774298B7CA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EA66C2FF-EA53-41F0-A016-150BDD7BC3C5}"/>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C2700083-1BCB-4F69-A129-7E8331898E6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CCDDE441-8FF2-4342-850E-88F88C4D2E8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63F8974-6BB9-41A3-B4A3-3960F86DBA8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4E35D1D5-9F9A-4E13-B64A-20E22B8978C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3 integrated-skills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【原创训练材料｜参数为训练所设】Survey: …</a:t>
            </a:r>
          </a:p>
        </p:txBody>
      </p:sp>
      <p:sp>
        <p:nvSpPr>
          <p:cNvPr id="18" name="">
            <a:extLst xmlns:a="http://schemas.openxmlformats.org/drawingml/2006/main">
              <a:ext uri="{FF2B5EF4-FFF2-40B4-BE49-F238E27FC236}">
                <a16:creationId xmlns:a16="http://schemas.microsoft.com/office/drawing/2014/main" id="{2CE874D4-FE0C-43FA-8909-E6AFCA6B3DA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D7761A-E18A-4062-9F6A-2B04C0C9FDE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1BB4C79-117C-4F20-BA7E-A7073AFF650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正确结论：Build a mobile-friendly booking page now and use email confirmations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proposal uses the preference but does not promise an unavailable function.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935B3114-C84A-452C-81CC-87288533624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A7A8F7F-DED8-472B-B9E7-EF176F1BE3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42A627E-9EC2-42DB-A13D-CE5821E5F3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4" name="">
            <a:extLst xmlns:a="http://schemas.openxmlformats.org/drawingml/2006/main">
              <a:ext uri="{FF2B5EF4-FFF2-40B4-BE49-F238E27FC236}">
                <a16:creationId xmlns:a16="http://schemas.microsoft.com/office/drawing/2014/main" id="{745C7237-2108-4BBC-A7EB-C1F3875C1F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39</a:t>
            </a:r>
          </a:p>
        </p:txBody>
      </p:sp>
    </p:spTree>
    <p:extLst>
      <p:ext uri="{BB962C8B-B14F-4D97-AF65-F5344CB8AC3E}">
        <p14:creationId xmlns:p14="http://schemas.microsoft.com/office/powerpoint/2010/main" val="740792651"/>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922465F-3D1A-4BE8-98EE-CBFB18BD33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4E40CDE4-CD35-4AF1-A138-026FD11688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e92d1327f0949c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D78916B-DDCA-411A-987A-C889402DB0A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3AAF6EC-08D5-44C5-9201-15C225B3604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CC93CBC-073E-4704-9E89-33E2321766E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62A2252-877B-469C-B037-223A7984B2B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793625B-298B-48D1-A4F7-119254BEBF7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F8E2E7C-1BC3-4F2D-960F-ABC1EDB2E57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4434500-F9B8-4A57-9A0F-19818936DA2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141C31E-1D90-4590-BEB6-328A6905263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C91ECBD-CF1E-40D9-BFCB-1E25A34312F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64E9D58-6498-434B-9C8B-E547F087F35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FDF2662-E1A4-484D-A9F1-611B5CF6393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B252208-799E-4721-B749-6085088E6C3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4E64CDF-A542-481C-BB59-32BB00C7D6F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C69346DD-A518-49EF-A7F1-162BC46A005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ABF45F3-51F9-46C3-873A-D8A290F50BD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E9DB593-598C-4277-9E61-4B189CB477D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DC97AC8-EC62-4DC3-8CDD-EC8E64BD48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C919A33-3F37-4516-88CA-5DBADE616B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FD9A1F54-893C-4A6F-BC01-C320B8E33AA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39</a:t>
            </a:r>
          </a:p>
        </p:txBody>
      </p:sp>
    </p:spTree>
    <p:extLst>
      <p:ext uri="{BB962C8B-B14F-4D97-AF65-F5344CB8AC3E}">
        <p14:creationId xmlns:p14="http://schemas.microsoft.com/office/powerpoint/2010/main" val="79348939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EB1F301-9E1B-43F1-A6BB-E0FF70F7FE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C013C01-C9E5-440E-B7DB-CC84F92193E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c4dd31965554d8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852010-9E53-4AB5-A64C-29C6C5E551F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D837BA4-E7E3-42E6-95B9-0CF12B5D964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1B37D31-8E6A-43FE-9953-1ADA9A58787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AD6C5BD-3650-47E2-9179-FE8EE92B76D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F6101332-A7C2-4D4F-A9D1-2A02DFF9431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785B0E2-10A9-4DF3-83FA-88256D3B181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59769A6-CAAE-4844-88A2-69FD0A67439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AC975AB4-5C1F-4C8C-A8B8-52CCAB3DC2C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6E2643C-4272-4A86-8154-24C6B3A93EF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E1C2786-FDEF-4924-A356-247FFDD47B2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A2355A11-837A-40B8-A220-87A1D9DDA3E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EFC5FE9-AB32-4943-A729-ED05DA7B1EE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DE45F29-4AE6-47D7-8F0E-574E1132EAE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A58AE988-A304-484F-B806-87F0C865238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2CAFB82-6843-4AF8-8E37-46696D8769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DDCD18F-0D51-4992-8FCC-6E4A3F8543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CF432396-1ED3-4C3B-848A-8C7973F087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39</a:t>
            </a:r>
          </a:p>
        </p:txBody>
      </p:sp>
    </p:spTree>
    <p:extLst>
      <p:ext uri="{BB962C8B-B14F-4D97-AF65-F5344CB8AC3E}">
        <p14:creationId xmlns:p14="http://schemas.microsoft.com/office/powerpoint/2010/main" val="1527364016"/>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88DC671-CC75-49BB-871F-D72E228D80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50EAA3C-AB70-46FD-B47D-EC8BC850F47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686d5e3dc7843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51A6A5-FD17-4B5F-A5AD-385B8F30EBE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E3DDF30-C42E-41C8-AE12-BF71DF640D8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3C3F154-78C2-4016-A840-47FE1A7C7A8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ADA6623-EE5D-4FA2-AC2A-3DE1B826D0E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3 integrated-skills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a:t>
            </a:r>
          </a:p>
        </p:txBody>
      </p:sp>
      <p:sp>
        <p:nvSpPr>
          <p:cNvPr id="8" name="">
            <a:extLst xmlns:a="http://schemas.openxmlformats.org/drawingml/2006/main">
              <a:ext uri="{FF2B5EF4-FFF2-40B4-BE49-F238E27FC236}">
                <a16:creationId xmlns:a16="http://schemas.microsoft.com/office/drawing/2014/main" id="{1B6D3666-9F05-497D-837B-34FCD743247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45A673A-DAE5-41D6-B198-4412F56300D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79D3BEA-8A58-4B51-97BB-9809623A520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50910144-78EF-41C0-8F06-FF7573A48B7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CA2FCDA-4745-42BA-A0EB-3E8A6E899BC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17C24DE-816D-4605-B298-8B4B9E4CCC6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B08FF303-2F7B-4A2F-91A3-F7E42747C30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0D18080-912A-44C6-A0EA-4FC9F0A682F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CE83AF7-3B9E-4040-A2F1-F76D144BA48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248A4372-3229-497A-B848-EA96A6EAAC8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E85A7FD-6F51-4256-9231-5EB747EC1B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9FBCB1D-2C27-44CC-B923-19B2D7F918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A3E665AD-141E-4995-BD25-E80BDD21E7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39</a:t>
            </a:r>
          </a:p>
        </p:txBody>
      </p:sp>
    </p:spTree>
    <p:extLst>
      <p:ext uri="{BB962C8B-B14F-4D97-AF65-F5344CB8AC3E}">
        <p14:creationId xmlns:p14="http://schemas.microsoft.com/office/powerpoint/2010/main" val="173959760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8E9400F-5DFD-4EA3-BDDE-4B40F6D5FD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14395CA-9F87-4026-873E-09C6D49205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b2b1a75b15b46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97B913-DE4C-4D58-830A-4856D66A4C1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1C317B9-810E-4CE8-8C97-C3F13A68A36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C4204BF-2BB8-4091-A8D1-238981A1D07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EF267768-545E-4A00-8BD5-4A8F0737226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3 integrated-skills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【原创训练材料｜参数为训练所设】Podcast: volunteers value flexible shifts. Email: the organiser needs at least four…</a:t>
            </a:r>
          </a:p>
        </p:txBody>
      </p:sp>
      <p:sp>
        <p:nvSpPr>
          <p:cNvPr id="8" name="">
            <a:extLst xmlns:a="http://schemas.openxmlformats.org/drawingml/2006/main">
              <a:ext uri="{FF2B5EF4-FFF2-40B4-BE49-F238E27FC236}">
                <a16:creationId xmlns:a16="http://schemas.microsoft.com/office/drawing/2014/main" id="{3BF815A0-330B-4B33-AD6E-5FCE3D91A3D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759DFCD1-2F2D-47A0-8BA5-15EB87C7055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9B567AF-6305-4BC9-8F20-44EB6700E0F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A5CD3C7-EB2C-411F-A24F-C08B38B28FB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9B1CB90-4534-456E-AC06-811D8DCC257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D4958D9-AA42-44B3-A2A3-FC820D84554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DE2509C-6346-4A6C-8B5F-A34B94D7CA5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EBA2077-82F9-4357-B83A-A9F4C629DA6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1532083-9E2E-451E-886A-50E886ACBDA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763BA94-E1EE-49F6-AFBF-A8A68359F1D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DA54B01-3D35-400E-80F2-3020CFBA3A9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5F7A3C3-1A5E-42BF-A0E8-6AFC7602514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0B1B536-B452-423F-AE71-6A6AA12189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A50E04B-E384-45C7-A28A-18A0CF9620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9BEA3ECE-B857-4665-81ED-D42050D1278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39</a:t>
            </a:r>
          </a:p>
        </p:txBody>
      </p:sp>
    </p:spTree>
    <p:extLst>
      <p:ext uri="{BB962C8B-B14F-4D97-AF65-F5344CB8AC3E}">
        <p14:creationId xmlns:p14="http://schemas.microsoft.com/office/powerpoint/2010/main" val="350868816"/>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D5AF5E1-0C4B-42E9-810F-4D56B3CD35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6BEEACA5-4C3B-4042-B747-A68416E32C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032e85d9a6c45e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5EFAF3-07F3-4548-B3D5-E5504974FB0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6ADF1EB-0A7A-45BC-B9F7-065CE129CB1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C30F400-28D6-412C-A396-AC99E0927A4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33E855F-D7C2-4EFF-BEB8-72C582E8B86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0A64DC1-37E2-4C0E-9CE0-C08226CA176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3 integrated-skills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a:t>
            </a:r>
          </a:p>
        </p:txBody>
      </p:sp>
      <p:sp>
        <p:nvSpPr>
          <p:cNvPr id="9" name="">
            <a:extLst xmlns:a="http://schemas.openxmlformats.org/drawingml/2006/main">
              <a:ext uri="{FF2B5EF4-FFF2-40B4-BE49-F238E27FC236}">
                <a16:creationId xmlns:a16="http://schemas.microsoft.com/office/drawing/2014/main" id="{DAEEAACA-9E0E-495D-AE08-B392E03856A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D1ED603-68B7-4B7E-A676-988F994FDB5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9A34559-0CE7-4A63-9325-4B63B6DFE72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E04E600-9B88-421D-AB7C-3597D8E6205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3 integrated-skills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a:t>
            </a:r>
          </a:p>
        </p:txBody>
      </p:sp>
      <p:sp>
        <p:nvSpPr>
          <p:cNvPr id="13" name="">
            <a:extLst xmlns:a="http://schemas.openxmlformats.org/drawingml/2006/main">
              <a:ext uri="{FF2B5EF4-FFF2-40B4-BE49-F238E27FC236}">
                <a16:creationId xmlns:a16="http://schemas.microsoft.com/office/drawing/2014/main" id="{FA3ACFC1-1134-4123-AC52-1B684A2B556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9BCFA20-40DF-4817-A566-80377E0656E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F1DBA21-31AB-4F1B-8F51-3CB28AF1674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4CBE38E-47E3-43DA-9EBF-7BB62B3F75B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a:t>
            </a:r>
          </a:p>
        </p:txBody>
      </p:sp>
      <p:sp>
        <p:nvSpPr>
          <p:cNvPr id="17" name="">
            <a:extLst xmlns:a="http://schemas.openxmlformats.org/drawingml/2006/main">
              <a:ext uri="{FF2B5EF4-FFF2-40B4-BE49-F238E27FC236}">
                <a16:creationId xmlns:a16="http://schemas.microsoft.com/office/drawing/2014/main" id="{B7736994-37E4-40E5-BBD7-BAFFEAED9CB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0B195ED-8BC7-4E27-9064-CB3A385EB38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F07B01C-A18A-4DAF-9A4A-1084FEAC00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45BDF4E5-BF80-4069-8A92-036F37520E3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39</a:t>
            </a:r>
          </a:p>
        </p:txBody>
      </p:sp>
    </p:spTree>
    <p:extLst>
      <p:ext uri="{BB962C8B-B14F-4D97-AF65-F5344CB8AC3E}">
        <p14:creationId xmlns:p14="http://schemas.microsoft.com/office/powerpoint/2010/main" val="193496473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933518C-00FC-4616-8090-B930C8705E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769773D-16F7-4A97-987C-73D73D18E3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825b55eb71a49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17C4E1-400F-4516-A22B-6056C64F4CBB}"/>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3193511-40AE-4F94-AA56-050C7598287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C26EEAB-18CE-4590-BE1B-D638071BD31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791599B-6816-4FB9-BB34-313DBCCA718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8437A124-D871-4E73-B7C7-22DC4EC1E2A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A7E9849-D927-4B99-88D0-8CDAB383781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360CE47-212D-4496-955F-4B06465CC41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C30BBB3-C04A-4CC7-A3DA-069A3A32278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正确结论：Volunteers may choose flexible shifts, but at least four people are especially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message preserves flexibility while highlighting the uncovered requirement.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8C85A91-9FA4-40BE-B671-52269AC53C3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976026A-CF6C-4A97-89E7-7AE765E74E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06B3AFB-2B68-41F0-8360-2643B87921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5" name="">
            <a:extLst xmlns:a="http://schemas.openxmlformats.org/drawingml/2006/main">
              <a:ext uri="{FF2B5EF4-FFF2-40B4-BE49-F238E27FC236}">
                <a16:creationId xmlns:a16="http://schemas.microsoft.com/office/drawing/2014/main" id="{907057C9-9CA7-4BB0-9619-D07ECB2102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39</a:t>
            </a:r>
          </a:p>
        </p:txBody>
      </p:sp>
    </p:spTree>
    <p:extLst>
      <p:ext uri="{BB962C8B-B14F-4D97-AF65-F5344CB8AC3E}">
        <p14:creationId xmlns:p14="http://schemas.microsoft.com/office/powerpoint/2010/main" val="1086659406"/>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0446324-6F79-4530-8E9F-758CD96CDC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8AB6283E-FAB7-482E-AD56-5CAE53F697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9c3068d9d744d3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774BB1-C814-4A2B-9444-37601930F6D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EE6B63E-D90C-4067-8F4E-A9F1684C0E6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0A71BC5-B22E-4BF2-B5B7-2CF087F1CBE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72CFC0CC-175F-44C8-9A59-4276CC8E7FE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3 integrated-skills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【原创训练材料｜参数为训练所设】Source A: parents request clearer allergy information. Source B: the canteen database can export ingredient li…</a:t>
            </a:r>
          </a:p>
        </p:txBody>
      </p:sp>
      <p:sp>
        <p:nvSpPr>
          <p:cNvPr id="8" name="">
            <a:extLst xmlns:a="http://schemas.openxmlformats.org/drawingml/2006/main">
              <a:ext uri="{FF2B5EF4-FFF2-40B4-BE49-F238E27FC236}">
                <a16:creationId xmlns:a16="http://schemas.microsoft.com/office/drawing/2014/main" id="{432A73C9-E6D2-4A2A-9959-158596E794E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F0CBAD4-93A1-4CB7-9799-889CED59EA5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590AEDD-449E-403B-B9BE-7CCB675A7EF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1DB4EF7-C294-4AB7-B3B5-ADF98C679429}"/>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8FE346F1-3D07-4F7C-A929-F82E8033D11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B82A396-9938-4479-BD45-81D8E97662B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3218849-90DD-4D54-B70D-5403850B6C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D0D1E20-48AB-453F-B6ED-7C56EFFD92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6" name="">
            <a:extLst xmlns:a="http://schemas.openxmlformats.org/drawingml/2006/main">
              <a:ext uri="{FF2B5EF4-FFF2-40B4-BE49-F238E27FC236}">
                <a16:creationId xmlns:a16="http://schemas.microsoft.com/office/drawing/2014/main" id="{A8EAA1CD-29A6-4296-8928-4D85BAB691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39</a:t>
            </a:r>
          </a:p>
        </p:txBody>
      </p:sp>
    </p:spTree>
    <p:extLst>
      <p:ext uri="{BB962C8B-B14F-4D97-AF65-F5344CB8AC3E}">
        <p14:creationId xmlns:p14="http://schemas.microsoft.com/office/powerpoint/2010/main" val="367594060"/>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633BC96-64D3-403A-A5CD-3B38F1DDC29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052DFE08-19C3-42CB-91B9-E4384C49D0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5e8f01cd5ad4d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839CCA-5B69-4D6A-8868-4AACE4D8F59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9B3B51C3-95AD-432B-B46F-7C09A792025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2000BAC-48C9-40EC-9AE2-93E038A4AD0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FDBC2F4F-74D8-45A1-AFAD-801ACAACB56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CCBAEBDB-65CC-4033-9598-4CF098DD659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E97D4F44-E224-4EE1-B4C2-5152DA0E7AA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3 integrated-skills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a:t>
            </a:r>
          </a:p>
        </p:txBody>
      </p:sp>
      <p:sp>
        <p:nvSpPr>
          <p:cNvPr id="10" name="">
            <a:extLst xmlns:a="http://schemas.openxmlformats.org/drawingml/2006/main">
              <a:ext uri="{FF2B5EF4-FFF2-40B4-BE49-F238E27FC236}">
                <a16:creationId xmlns:a16="http://schemas.microsoft.com/office/drawing/2014/main" id="{F815DBFD-D62A-46AA-AB12-B4BD814339F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641CA0EF-A9E1-47D2-BAF5-78D966AB92B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744A357-D4B1-4A20-A761-C12A5816274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1A89D94-A0B6-485B-A507-69CDD7F3BAA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6E47C89D-81B8-49DF-9530-69B690C7474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E93E72A-7CC0-4998-8EED-4EE43632DE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AD35A78-AD86-424B-826C-54D4798BD8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7" name="">
            <a:extLst xmlns:a="http://schemas.openxmlformats.org/drawingml/2006/main">
              <a:ext uri="{FF2B5EF4-FFF2-40B4-BE49-F238E27FC236}">
                <a16:creationId xmlns:a16="http://schemas.microsoft.com/office/drawing/2014/main" id="{0CB043D7-5EBD-4D11-8F9C-3011D75828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39</a:t>
            </a:r>
          </a:p>
        </p:txBody>
      </p:sp>
    </p:spTree>
    <p:extLst>
      <p:ext uri="{BB962C8B-B14F-4D97-AF65-F5344CB8AC3E}">
        <p14:creationId xmlns:p14="http://schemas.microsoft.com/office/powerpoint/2010/main" val="38576423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F1FCB0C-E32D-4588-B19B-44167845C6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C695909-1EB2-4932-BF58-78224DDECC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6e8a062a01741d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D7A06B-B152-4F22-ADA6-4EE36EA981E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8EED13E-59BF-4DB8-82D3-72848464418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B301818-84A7-4752-9B02-22A84C95822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28A9E37-922D-4374-8B4F-1D3ACEF7DF9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6FBEEDD-55DD-4C5A-8B26-2E5033AB7DE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C30CFF96-BDC3-42EC-AABE-F209B420418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97D51FC-C074-4953-A057-CE7F9F2F22B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FF299496-E296-4EE2-8FCE-60653F47FDC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A183030-FF19-465C-B0E6-53C366B13BE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860DE9AF-E01E-4AC8-9CFC-3BFE8DE8180B}"/>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A8897BCA-56AE-47A5-8CA7-7BE9504B923C}"/>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9D026858-3C1A-4B60-B3DE-C6D32EDC944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C64E4484-A9F7-4DB0-8AA3-E87A3960FDF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FE22A239-6DC7-48D4-9D34-AE0263E32C4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3 integrated-skills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【原创训练材料｜参数为训练所设】Chart: w…</a:t>
            </a:r>
          </a:p>
        </p:txBody>
      </p:sp>
      <p:sp>
        <p:nvSpPr>
          <p:cNvPr id="18" name="">
            <a:extLst xmlns:a="http://schemas.openxmlformats.org/drawingml/2006/main">
              <a:ext uri="{FF2B5EF4-FFF2-40B4-BE49-F238E27FC236}">
                <a16:creationId xmlns:a16="http://schemas.microsoft.com/office/drawing/2014/main" id="{D72586AC-5720-4EA8-877F-B03749200FD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0A4454E-9178-4507-8B40-E5269D2F3E3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540A95B-7F8E-45F7-90C3-D7152949F71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047"/>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正确结论：Maintain daytime cycling measures and prioritise lighting on the two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recommendation connects measured uptake with the stated barrier.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A4EF126B-009E-4964-8E0C-7C3564DBE38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48DAB9B-288A-4A15-80B5-39A3B7B4E9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4EC5638-826A-4167-8C4F-EB028EC9CD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4" name="">
            <a:extLst xmlns:a="http://schemas.openxmlformats.org/drawingml/2006/main">
              <a:ext uri="{FF2B5EF4-FFF2-40B4-BE49-F238E27FC236}">
                <a16:creationId xmlns:a16="http://schemas.microsoft.com/office/drawing/2014/main" id="{9B4BD067-6921-42D5-9731-CF615EE704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39</a:t>
            </a:r>
          </a:p>
        </p:txBody>
      </p:sp>
    </p:spTree>
    <p:extLst>
      <p:ext uri="{BB962C8B-B14F-4D97-AF65-F5344CB8AC3E}">
        <p14:creationId xmlns:p14="http://schemas.microsoft.com/office/powerpoint/2010/main" val="1452603562"/>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29A394F-C5A4-4CFC-BBFC-350F447F0E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45CF392E-C3CE-4953-A77F-2B0234FB8B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293dca9693545f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5D28DB-FEC7-4804-8703-7A13F56F4AC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4A3DD46-8B4A-43F9-BB5F-6284C76C16D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14AB658-4E99-4CE4-9CEB-AE4CF08FF19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D120A10-5642-46AE-B0D7-ABE40D9D4D0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D12DD66A-9F4A-4A91-A66D-2C42212EFC7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6A28E79-54E0-413E-8F33-7CF7CEA6C3D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F3A8CDD-1D81-4FA2-8E1E-CFD468340A4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93EA9F7-9188-4016-B77A-14E8CCF839F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FA70A0E-E108-4B19-937F-4F1AF305A9B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BC928BE-66BC-4841-BFC3-BA8E56E319B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1F16E85-BD2A-4E0D-86A9-323C95F225C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E8BCF8F-4899-461B-80BE-E4494347FAD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B446B92-B944-4D27-B796-417FEC4A879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50855B7B-4E2B-4A69-83AB-38BA3CEAC23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9636BD5-3C0E-4178-9C4E-2A03C66CDF7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6BFBCFE-65F5-4519-B9EF-1B482D8392B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53E7E37-1FEF-4151-AF01-1DF6F3814A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0815CEE-5CA7-4D7C-99DB-6A8848840C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B120E8FA-0DEC-4B1F-BBA5-885F3386F2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39</a:t>
            </a:r>
          </a:p>
        </p:txBody>
      </p:sp>
    </p:spTree>
    <p:extLst>
      <p:ext uri="{BB962C8B-B14F-4D97-AF65-F5344CB8AC3E}">
        <p14:creationId xmlns:p14="http://schemas.microsoft.com/office/powerpoint/2010/main" val="96247192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98F08F5-805D-41F7-A05C-42BA5AB9691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ADCAD36B-26E0-4903-99AD-15327D7F94D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e37d28e54384e2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13CB73-50CB-4D5F-8068-8F7ECC2426A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F03EC7A-47B6-409E-9D6D-D9BF66A832A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291E71D-A674-4198-B555-CECB9B98AF8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40B45BB-029F-418C-BF98-9A6D8CF848A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878B7E86-C39E-43B9-BAD6-9D0D3EA0E9A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9E3FAD8-A98B-49D6-89D7-0D6D6788DAF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660FBCB-FE76-48C1-BBCB-C1B40C4233F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0781610B-6CA3-48FE-A07F-2393D89469E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5AD16CF-206B-46E5-B26F-984E508F601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4F9DA51-EE34-4E7B-81CF-BCA1CC4EC8A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28A34D7F-EC5F-4C9E-9101-9928D421E935}"/>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60BC0FB-4A32-4C76-8B0F-E749CA88B49E}"/>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A952531-7685-4287-94FA-3234633DB4F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5AF2FA9E-8B72-49AD-9138-BFE75900CF5C}"/>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E8D7E58-494C-4167-A920-1D90816CBD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1756898-D68D-4F7F-8051-67B9AFA2E7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5BC7E15D-CF0C-41B9-9ECF-F5FDCDE6C9C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39</a:t>
            </a:r>
          </a:p>
        </p:txBody>
      </p:sp>
    </p:spTree>
    <p:extLst>
      <p:ext uri="{BB962C8B-B14F-4D97-AF65-F5344CB8AC3E}">
        <p14:creationId xmlns:p14="http://schemas.microsoft.com/office/powerpoint/2010/main" val="138906831"/>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3C1041B-63BE-405F-A428-A62F385D71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F8DEA7B-55A4-4D08-8743-9C9D99E282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30e44acce04e5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60C540-7CD9-497E-99E4-F1F6B5EBF25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14DE93A-8607-47C2-B86B-2D3D579D2A5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AD4E2A9-C8EB-4BBB-B186-AA4D3031B00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E36B247-86E6-4BE1-A7C5-EEB86D49888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3 integrated-skills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a:t>
            </a:r>
          </a:p>
        </p:txBody>
      </p:sp>
      <p:sp>
        <p:nvSpPr>
          <p:cNvPr id="8" name="">
            <a:extLst xmlns:a="http://schemas.openxmlformats.org/drawingml/2006/main">
              <a:ext uri="{FF2B5EF4-FFF2-40B4-BE49-F238E27FC236}">
                <a16:creationId xmlns:a16="http://schemas.microsoft.com/office/drawing/2014/main" id="{84741EB6-6C37-4793-BF7C-D2E31AAF72C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11E7E1D-0837-4477-9295-78E3A0133B4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A44AE87-5E3D-439E-A318-074D8FE2258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45D05010-1C34-4B4A-AB54-B68DCDFC4DB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14A87F9-2ACE-4F0A-8236-1B69A5F2A19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1E32041-6EBE-463C-B8AA-F2E99084496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9FF12EC4-DDD5-4A35-8A94-FB6CF86DC8F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DFA9EF4-49F5-4C29-B595-F640D2BEA6F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A092E8B-9D2D-4FF5-A057-18CDE9BE9CA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7CB5BB7C-5881-4C61-8D35-4DA6E9433D6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878F21E-6D68-4843-9307-9349980A36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6A77064-208A-4E97-BD27-40B699FA87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1F8689B0-2E74-4174-B322-9D0F0D4F8D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39</a:t>
            </a:r>
          </a:p>
        </p:txBody>
      </p:sp>
    </p:spTree>
    <p:extLst>
      <p:ext uri="{BB962C8B-B14F-4D97-AF65-F5344CB8AC3E}">
        <p14:creationId xmlns:p14="http://schemas.microsoft.com/office/powerpoint/2010/main" val="31864378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455B7FF-552A-494F-8521-CDCFD1DDD2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7CEA4B07-91D6-4B32-A890-FC559BD582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2635b05042b49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3ACFB8-0B56-4E70-A9B7-F6A50D99A22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B4F22D6-E78E-424B-8202-FFB1BFB6F8E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0ABF8B6-9046-4ED6-8D4E-07CEE4EBD8C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DDB41F6F-97F3-47E0-8A51-2914A91DAA8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3 integrated-skills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【原创训练材料｜参数为训练所设】Source A: parents request clearer allergy information. Source B: the canteen databa…</a:t>
            </a:r>
          </a:p>
        </p:txBody>
      </p:sp>
      <p:sp>
        <p:nvSpPr>
          <p:cNvPr id="8" name="">
            <a:extLst xmlns:a="http://schemas.openxmlformats.org/drawingml/2006/main">
              <a:ext uri="{FF2B5EF4-FFF2-40B4-BE49-F238E27FC236}">
                <a16:creationId xmlns:a16="http://schemas.microsoft.com/office/drawing/2014/main" id="{DE11270F-A030-4DC5-9FE5-D2412DD24B4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FA74D556-6F74-4E78-8B95-F656B963AD2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B57E656-F531-4581-AB36-03B11E23389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24EC59C-6D8B-4B24-8A27-7461F078AB3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E23D7A4-90FF-4FE2-9645-816BA644D4F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A38FE2A-74D5-4A7E-9D2F-2245DDA65C0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E227159-4C82-4F3D-99C8-7718D3A8634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6A9EC52-3217-42B5-B47E-509663E3F68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0068840-29FD-4FEC-9691-72071A454E0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D87C289-175B-42EB-8DCD-357A2892901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56ADDFB-847E-4B55-A6A1-E2F1FCA5E68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3B09C20-5FD5-4AF9-96BF-215F112781A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BA95226-C83A-456A-89EB-C9778B269C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8B4FE96-00C1-439D-996B-E385A32A23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25FB345C-541E-4D26-9F1F-587959DF19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39</a:t>
            </a:r>
          </a:p>
        </p:txBody>
      </p:sp>
    </p:spTree>
    <p:extLst>
      <p:ext uri="{BB962C8B-B14F-4D97-AF65-F5344CB8AC3E}">
        <p14:creationId xmlns:p14="http://schemas.microsoft.com/office/powerpoint/2010/main" val="1186587063"/>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4ABAF86-9F16-4EBA-A97C-695628CD34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74C006E9-4589-4EC1-8964-4234BEC779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8b3fb31c87242f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2FD455-A889-479E-BAF6-709116D4B13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E9FF33B-2591-4413-ADDE-DEA18FBF12C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42AED1-F2D1-4BE1-BECC-4FB5DD6C4F4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EC5C0EC-4FBC-48AA-AE55-B9F0A1A8819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9EF9C0E-30D4-4A84-8D4C-90CC947EFD68}"/>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3 integrated-skills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a:t>
            </a:r>
          </a:p>
        </p:txBody>
      </p:sp>
      <p:sp>
        <p:nvSpPr>
          <p:cNvPr id="9" name="">
            <a:extLst xmlns:a="http://schemas.openxmlformats.org/drawingml/2006/main">
              <a:ext uri="{FF2B5EF4-FFF2-40B4-BE49-F238E27FC236}">
                <a16:creationId xmlns:a16="http://schemas.microsoft.com/office/drawing/2014/main" id="{1581B322-9953-4C0C-9992-1747327124D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A2645F2-3E46-472F-8B2D-52EEA1AFF20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E2195D5-6B00-4F26-BD2D-1AF0980130E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A29DBF5-712A-41B1-BD1B-9233754E407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3 integrated-skills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a:t>
            </a:r>
          </a:p>
        </p:txBody>
      </p:sp>
      <p:sp>
        <p:nvSpPr>
          <p:cNvPr id="13" name="">
            <a:extLst xmlns:a="http://schemas.openxmlformats.org/drawingml/2006/main">
              <a:ext uri="{FF2B5EF4-FFF2-40B4-BE49-F238E27FC236}">
                <a16:creationId xmlns:a16="http://schemas.microsoft.com/office/drawing/2014/main" id="{1AD340DF-C886-4117-A8EB-57FE19E8B66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82CF436-9467-48DC-A1CF-98A5454745E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DE7F110-C776-4B2A-A676-15479299D12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F40E1F4C-D139-4BBF-BCC4-E9F6D03C0ED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3 integrated-skills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a:t>
            </a:r>
          </a:p>
        </p:txBody>
      </p:sp>
      <p:sp>
        <p:nvSpPr>
          <p:cNvPr id="17" name="">
            <a:extLst xmlns:a="http://schemas.openxmlformats.org/drawingml/2006/main">
              <a:ext uri="{FF2B5EF4-FFF2-40B4-BE49-F238E27FC236}">
                <a16:creationId xmlns:a16="http://schemas.microsoft.com/office/drawing/2014/main" id="{4C7C7CEC-0599-4729-B4F6-B8ACBA5EAB9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530CEAE-BC6F-4264-8E9C-5F1995E3D8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46E24FD-D299-45B1-B347-F24C0EDCC0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CDD3FD67-918A-4441-954F-48B6B3EAE2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39</a:t>
            </a:r>
          </a:p>
        </p:txBody>
      </p:sp>
    </p:spTree>
    <p:extLst>
      <p:ext uri="{BB962C8B-B14F-4D97-AF65-F5344CB8AC3E}">
        <p14:creationId xmlns:p14="http://schemas.microsoft.com/office/powerpoint/2010/main" val="144372761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872A727-0B6D-4ABC-9CE5-927CB99ACB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BA57FF72-4D2B-46A3-B80B-5640C80CC4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a032b3419348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B8C2D6-9B87-4A8D-95ED-F55AE8FA60D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3E3CD0D-78CC-4B5C-B5CA-03724F78D62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50B5713-0AB7-4677-9AD5-54D7CD74364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A4914E7-857A-489B-8584-FBAAAA293AC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B464C84E-6888-4DDE-83C5-30EC8834E8E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90A3149-3AA2-4360-97E4-EF8BDA0E0BC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45A403B-4B7E-43A0-B6B7-2CC18F9CEAE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E30B6A0-DADF-4B5A-9BF4-A08BABE1592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正确结论：Publish exported ingredient lists for each dish, while keeping individual medic…</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meets the information need and respects the system and privacy boundary.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433F303-F470-4334-B1B1-D0E00C5ADE6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670A10D-B6E6-42BE-974E-8887DBE2FF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8060FF2-470B-4E30-8A3A-806FA0CC32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5" name="">
            <a:extLst xmlns:a="http://schemas.openxmlformats.org/drawingml/2006/main">
              <a:ext uri="{FF2B5EF4-FFF2-40B4-BE49-F238E27FC236}">
                <a16:creationId xmlns:a16="http://schemas.microsoft.com/office/drawing/2014/main" id="{9D1C7DE8-E454-4723-B6BA-5290000F3C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39</a:t>
            </a:r>
          </a:p>
        </p:txBody>
      </p:sp>
    </p:spTree>
    <p:extLst>
      <p:ext uri="{BB962C8B-B14F-4D97-AF65-F5344CB8AC3E}">
        <p14:creationId xmlns:p14="http://schemas.microsoft.com/office/powerpoint/2010/main" val="1297616827"/>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51E3C53-849F-4654-AEAE-62B92D5DD3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D1BEACF0-FB15-4048-853C-BE32F522A2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342f665b1514af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48A5AE-3D75-4B69-B900-AB1565DDEC7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D03D8D2-E120-44B1-8A49-906D7FC3897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511FF4E-D373-4CD7-8A25-CFB399EECEB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5046DD0-C59A-48DE-B2E4-ED58824821D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3 integrated-skills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【原创训练材料｜参数为训练所设】Memo: the exhibition targets parents. Transcript: the curator says technical terms must be explained through f…</a:t>
            </a:r>
          </a:p>
        </p:txBody>
      </p:sp>
      <p:sp>
        <p:nvSpPr>
          <p:cNvPr id="8" name="">
            <a:extLst xmlns:a="http://schemas.openxmlformats.org/drawingml/2006/main">
              <a:ext uri="{FF2B5EF4-FFF2-40B4-BE49-F238E27FC236}">
                <a16:creationId xmlns:a16="http://schemas.microsoft.com/office/drawing/2014/main" id="{3521DA1B-ACA5-4ACA-8E13-74E9EB47790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FA635BC-9BF7-4D5D-BB6F-1047AAF1050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BC4437-1A4F-45A7-BF6E-416DFD8783D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77F68F8-4724-4674-BA9F-2219F86AD29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CE5D2D78-CBAF-4E66-A66A-B691AABE5FA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F58E127-6254-4324-A562-2F2BFE5C5F9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5F4A086-77AB-4DF3-814D-EF3C34638E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8E58CA1-0845-4964-9C40-FD4C1F44AF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6" name="">
            <a:extLst xmlns:a="http://schemas.openxmlformats.org/drawingml/2006/main">
              <a:ext uri="{FF2B5EF4-FFF2-40B4-BE49-F238E27FC236}">
                <a16:creationId xmlns:a16="http://schemas.microsoft.com/office/drawing/2014/main" id="{FD084F04-7FD1-47E6-B974-0AF515F32B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39</a:t>
            </a:r>
          </a:p>
        </p:txBody>
      </p:sp>
    </p:spTree>
    <p:extLst>
      <p:ext uri="{BB962C8B-B14F-4D97-AF65-F5344CB8AC3E}">
        <p14:creationId xmlns:p14="http://schemas.microsoft.com/office/powerpoint/2010/main" val="2022381766"/>
      </p:ext>
    </p:extLst>
  </p:cSld>
</p:sld>
</file>

<file path=ppt/slides/slide3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D5B7B70-FAEA-47C8-AA09-355FED3103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D8AD6585-1251-486E-B38E-466FA040700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b017792bdb34f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2D903C-4BC1-434F-B48B-6DFFE41158A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1D288BCB-C28B-4F9C-ACF9-A1C3B236301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13E01DD-4B03-4AA1-B4E3-735F8E17E43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D3F5420B-B900-4A12-BB27-30D57C62093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0B6FD81-3EE7-42FF-A681-14E466B8A16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D76B99B7-EA42-4BA1-9BC7-B0DB3000B8D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AZ-26 · English Paper 3 integrated-skills task · 双源整合</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6056BF2F-0E84-42C5-9270-AB119F7568D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高频错因：漏写任务要求或照抄材料</a:t>
            </a:r>
          </a:p>
        </p:txBody>
      </p:sp>
      <p:sp>
        <p:nvSpPr>
          <p:cNvPr id="11" name="">
            <a:extLst xmlns:a="http://schemas.openxmlformats.org/drawingml/2006/main">
              <a:ext uri="{FF2B5EF4-FFF2-40B4-BE49-F238E27FC236}">
                <a16:creationId xmlns:a16="http://schemas.microsoft.com/office/drawing/2014/main" id="{D5B309D5-8717-4F84-8CE7-2C0E4CC7D5D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AAED9B8-EA06-4316-83D8-D9E339D1533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9438A71-B569-4D70-9530-E3DBA847F42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重组信息而不是复制原句</a:t>
            </a:r>
          </a:p>
        </p:txBody>
      </p:sp>
      <p:sp>
        <p:nvSpPr>
          <p:cNvPr id="14" name="">
            <a:extLst xmlns:a="http://schemas.openxmlformats.org/drawingml/2006/main">
              <a:ext uri="{FF2B5EF4-FFF2-40B4-BE49-F238E27FC236}">
                <a16:creationId xmlns:a16="http://schemas.microsoft.com/office/drawing/2014/main" id="{1C419AA2-896D-4B1D-990A-9DC2BF857B1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9A8D755-F7DC-463C-BC46-A06D554970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F38A286-9AB5-463A-AFB5-8AE964A50D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7" name="">
            <a:extLst xmlns:a="http://schemas.openxmlformats.org/drawingml/2006/main">
              <a:ext uri="{FF2B5EF4-FFF2-40B4-BE49-F238E27FC236}">
                <a16:creationId xmlns:a16="http://schemas.microsoft.com/office/drawing/2014/main" id="{51B6DA4E-FC9E-42FC-B076-C11BC5975E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31 / 39</a:t>
            </a:r>
          </a:p>
        </p:txBody>
      </p:sp>
    </p:spTree>
    <p:extLst>
      <p:ext uri="{BB962C8B-B14F-4D97-AF65-F5344CB8AC3E}">
        <p14:creationId xmlns:p14="http://schemas.microsoft.com/office/powerpoint/2010/main" val="1085919466"/>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F6C0CC4-3020-4489-853A-43CF5A178A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9E83A963-70AE-45B5-928A-477FC9F16D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4b0351a5068403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DFB5E5-E980-4D80-92F1-8065BA07775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9B32A69-5A87-4BBD-8522-B6E858C46CB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79C5326-A3A3-42DC-A02F-C6F47A66839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D4BD66E-8A75-4D24-948B-4C5D30460EC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EF0EA93-511D-49B0-9693-629D28241F0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9" name="">
            <a:extLst xmlns:a="http://schemas.openxmlformats.org/drawingml/2006/main">
              <a:ext uri="{FF2B5EF4-FFF2-40B4-BE49-F238E27FC236}">
                <a16:creationId xmlns:a16="http://schemas.microsoft.com/office/drawing/2014/main" id="{6B0D3E62-D528-44E6-94DD-A3FC64DEB5D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BB6EE48-65CA-49AB-BB3E-3B1E34DBD99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归类</a:t>
            </a:r>
          </a:p>
        </p:txBody>
      </p:sp>
      <p:sp>
        <p:nvSpPr>
          <p:cNvPr id="11" name="">
            <a:extLst xmlns:a="http://schemas.openxmlformats.org/drawingml/2006/main">
              <a:ext uri="{FF2B5EF4-FFF2-40B4-BE49-F238E27FC236}">
                <a16:creationId xmlns:a16="http://schemas.microsoft.com/office/drawing/2014/main" id="{D790B079-1E30-4953-BE63-E7473631A45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7579022-E8FB-4305-95F3-1DFB015E79B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改写</a:t>
            </a:r>
          </a:p>
        </p:txBody>
      </p:sp>
      <p:sp>
        <p:nvSpPr>
          <p:cNvPr id="13" name="">
            <a:extLst xmlns:a="http://schemas.openxmlformats.org/drawingml/2006/main">
              <a:ext uri="{FF2B5EF4-FFF2-40B4-BE49-F238E27FC236}">
                <a16:creationId xmlns:a16="http://schemas.microsoft.com/office/drawing/2014/main" id="{6B94E01B-EF8C-4962-92BD-51FA644B157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F35CE6FB-06C6-4677-B7D7-8AEF582BCD5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校对</a:t>
            </a:r>
          </a:p>
        </p:txBody>
      </p:sp>
      <p:sp>
        <p:nvSpPr>
          <p:cNvPr id="15" name="">
            <a:extLst xmlns:a="http://schemas.openxmlformats.org/drawingml/2006/main">
              <a:ext uri="{FF2B5EF4-FFF2-40B4-BE49-F238E27FC236}">
                <a16:creationId xmlns:a16="http://schemas.microsoft.com/office/drawing/2014/main" id="{48A0C46E-A5A3-4452-9008-41A46A2B236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3A69DA0B-86BC-420D-BE51-D8A4DC48ECD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1BF1C98A-14FB-41A3-9687-2D9946B08CC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308"/>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3 integrated-skills task · 双源整合</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【原创训练材料｜参数为训练所设】P…</a:t>
            </a:r>
          </a:p>
        </p:txBody>
      </p:sp>
      <p:sp>
        <p:nvSpPr>
          <p:cNvPr id="18" name="">
            <a:extLst xmlns:a="http://schemas.openxmlformats.org/drawingml/2006/main">
              <a:ext uri="{FF2B5EF4-FFF2-40B4-BE49-F238E27FC236}">
                <a16:creationId xmlns:a16="http://schemas.microsoft.com/office/drawing/2014/main" id="{BACBE567-8881-4709-8670-BE0FA1C96BD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D354614-6F04-402E-9E53-5D952145F28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C9A815C-B61E-4CE9-ABB8-94C98CD6B91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正确结论：Volunteers may choose flexible shifts, but at least four people are 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message preserves flexibility while highlighting the uncovered requirement.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E459DA6-F243-4D73-880F-E74BFE3EFCD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18D35B3-B122-4429-80C7-2220996600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A58D2B7-F286-4708-B32A-45C51B15E0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4" name="">
            <a:extLst xmlns:a="http://schemas.openxmlformats.org/drawingml/2006/main">
              <a:ext uri="{FF2B5EF4-FFF2-40B4-BE49-F238E27FC236}">
                <a16:creationId xmlns:a16="http://schemas.microsoft.com/office/drawing/2014/main" id="{ABAB3233-6D70-485F-9FE4-2F4D1F6BD13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32 / 39</a:t>
            </a:r>
          </a:p>
        </p:txBody>
      </p:sp>
    </p:spTree>
    <p:extLst>
      <p:ext uri="{BB962C8B-B14F-4D97-AF65-F5344CB8AC3E}">
        <p14:creationId xmlns:p14="http://schemas.microsoft.com/office/powerpoint/2010/main" val="1898826129"/>
      </p:ext>
    </p:extLst>
  </p:cSld>
</p:sld>
</file>

<file path=ppt/slides/slide3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6F2F546-90E6-484C-BF64-4E56E63187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F975B864-DF9A-4628-BC9F-9E47F87E5B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78438c43f5e4e3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98EF4D-A5A3-4E15-B25E-846B5896324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CE4920B-F481-4B7F-92C6-7946A60545A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DBC4D33-3048-4E41-A442-7F5EE00ACBC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42760C8-7A92-494A-8D94-ECDAF31E52A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B524FCC2-7C55-48E8-B3C2-6BE12934CAB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28E39A8-E044-43C4-A189-693595C4E7F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266250E-B3B8-4AC4-8C16-E523273169A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E6B3DC2-1165-448C-AFFF-62A59D60C77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7389492-3B7A-426A-B86C-25719339538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5C610CE-3C22-4F2F-86AD-CE52CDC2CC3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927C660-ECE7-4B0A-8B5F-895EC7A5041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C2B2A6A-3812-49D1-BA11-DC9A66D6D47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5B324FC-5772-4BD1-A28F-A0850C482EB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147C198A-A75F-4686-9542-242880D4EF1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9A8848A-62CD-431A-BAD8-88A74B7BCF9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0A77764C-2C4E-4E09-84BF-B528B0F9693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C6B93B4-109F-4030-AC01-57597161CE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B80506D-1C41-41A4-8894-7A95E984CC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24C48BC2-E21E-4758-A5DA-036543F62C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33 / 39</a:t>
            </a:r>
          </a:p>
        </p:txBody>
      </p:sp>
    </p:spTree>
    <p:extLst>
      <p:ext uri="{BB962C8B-B14F-4D97-AF65-F5344CB8AC3E}">
        <p14:creationId xmlns:p14="http://schemas.microsoft.com/office/powerpoint/2010/main" val="108004656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44C9805-4604-426B-B74B-15411E0EA2A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5EA7C2C8-2505-4007-BD07-50387BCA44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97c3ae87f77409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231C732-ADEC-4023-B6A5-7BD739B5BBC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31A7668-AD0F-4539-BC06-54068E43C4D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22B49C0-D905-4E83-B2CB-80F7AEB1EFB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D20F400-A3CA-4A1A-9264-46A57FEBD52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综合技能与资料转写</a:t>
            </a:r>
          </a:p>
        </p:txBody>
      </p:sp>
      <p:sp>
        <p:nvSpPr>
          <p:cNvPr id="8" name="">
            <a:extLst xmlns:a="http://schemas.openxmlformats.org/drawingml/2006/main">
              <a:ext uri="{FF2B5EF4-FFF2-40B4-BE49-F238E27FC236}">
                <a16:creationId xmlns:a16="http://schemas.microsoft.com/office/drawing/2014/main" id="{2F3A0697-6A75-4A2F-94E9-5D937187685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82ABE1A-D117-430A-85AA-FE24237E3E5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5C01133-63FC-4625-99D3-D2FFB1D33B1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729A64B2-68A3-413A-9F4F-20B4D565AD9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44800CB-0C24-4A0E-BC62-3BB340E0E38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0F2DAED-BC79-4642-AF32-F738DCDD0E41}"/>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AB1BAC92-916E-4F66-B694-45F05B5DD8B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820234D-6E4C-4B24-BCE4-7BDFCCA2F4F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55C2AE6-CC05-45C7-A9E8-99E1BB7B085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漏写任务要求或照抄材料</a:t>
            </a:r>
          </a:p>
        </p:txBody>
      </p:sp>
      <p:sp>
        <p:nvSpPr>
          <p:cNvPr id="17" name="">
            <a:extLst xmlns:a="http://schemas.openxmlformats.org/drawingml/2006/main">
              <a:ext uri="{FF2B5EF4-FFF2-40B4-BE49-F238E27FC236}">
                <a16:creationId xmlns:a16="http://schemas.microsoft.com/office/drawing/2014/main" id="{7D0B8C6A-B2B0-4069-A5DD-AF857514514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FEA2B2C-35B0-4FF5-90D9-2E88EA70B6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A64CC00-9F2B-4E00-8109-68A33C391E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67C90043-6969-4513-89FC-0365393F51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34 / 39</a:t>
            </a:r>
          </a:p>
        </p:txBody>
      </p:sp>
    </p:spTree>
    <p:extLst>
      <p:ext uri="{BB962C8B-B14F-4D97-AF65-F5344CB8AC3E}">
        <p14:creationId xmlns:p14="http://schemas.microsoft.com/office/powerpoint/2010/main" val="1990703758"/>
      </p:ext>
    </p:extLst>
  </p:cSld>
</p:sld>
</file>

<file path=ppt/slides/slide3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571D121-25F5-49F7-BD68-5136C8634F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FDB512D4-9F9D-4752-A700-B06209116A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7eb838c96764c5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524C0F-2D63-4652-A3AB-8173A01A7C3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5A0D974-DDA3-4828-BFFD-FF65323F03F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5D9F84D-1C91-44FF-9EED-42A39B35A06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4E103A7-E04F-444F-B539-FF0C6605A6A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3 integrated-skills task · 双源整合</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t>
            </a:r>
          </a:p>
        </p:txBody>
      </p:sp>
      <p:sp>
        <p:nvSpPr>
          <p:cNvPr id="8" name="">
            <a:extLst xmlns:a="http://schemas.openxmlformats.org/drawingml/2006/main">
              <a:ext uri="{FF2B5EF4-FFF2-40B4-BE49-F238E27FC236}">
                <a16:creationId xmlns:a16="http://schemas.microsoft.com/office/drawing/2014/main" id="{2D4EC6D3-AFA6-4BD6-8CDA-B1EB8C27CF0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28E1E5E7-EFF7-436E-981F-3B91CC45E67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D7EC354-7A3C-4823-B460-E65C6A1E8EA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重组信息而不是复制原句</a:t>
            </a:r>
          </a:p>
        </p:txBody>
      </p:sp>
      <p:sp>
        <p:nvSpPr>
          <p:cNvPr id="11" name="">
            <a:extLst xmlns:a="http://schemas.openxmlformats.org/drawingml/2006/main">
              <a:ext uri="{FF2B5EF4-FFF2-40B4-BE49-F238E27FC236}">
                <a16:creationId xmlns:a16="http://schemas.microsoft.com/office/drawing/2014/main" id="{7947F0D3-F1F2-480D-86C4-A957AB212D0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043A516-1049-45A3-B8D9-D6CAEA4D776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A6E8AF6-BF30-4FAA-9E8C-538FF211738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筛选—归类—改写—校对</a:t>
            </a:r>
          </a:p>
        </p:txBody>
      </p:sp>
      <p:sp>
        <p:nvSpPr>
          <p:cNvPr id="14" name="">
            <a:extLst xmlns:a="http://schemas.openxmlformats.org/drawingml/2006/main">
              <a:ext uri="{FF2B5EF4-FFF2-40B4-BE49-F238E27FC236}">
                <a16:creationId xmlns:a16="http://schemas.microsoft.com/office/drawing/2014/main" id="{535DB1AF-6C77-41BB-B3DB-97247310092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BC0FB72-0B7A-482B-8561-35E3CD87C18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5ABDD9A-8419-4E47-83B9-8A6E4CA2940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检查：漏写任务要求或照抄材料</a:t>
            </a:r>
          </a:p>
        </p:txBody>
      </p:sp>
      <p:sp>
        <p:nvSpPr>
          <p:cNvPr id="17" name="">
            <a:extLst xmlns:a="http://schemas.openxmlformats.org/drawingml/2006/main">
              <a:ext uri="{FF2B5EF4-FFF2-40B4-BE49-F238E27FC236}">
                <a16:creationId xmlns:a16="http://schemas.microsoft.com/office/drawing/2014/main" id="{97B33637-9D97-4D97-94F5-B6921B49456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BA14C61-28BB-4365-90FD-3F1C606BD4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46C40D3-AF01-4675-8076-341DBA4E60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6F965DC9-9B02-4DE1-96B3-395B3819AD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35 / 39</a:t>
            </a:r>
          </a:p>
        </p:txBody>
      </p:sp>
    </p:spTree>
    <p:extLst>
      <p:ext uri="{BB962C8B-B14F-4D97-AF65-F5344CB8AC3E}">
        <p14:creationId xmlns:p14="http://schemas.microsoft.com/office/powerpoint/2010/main" val="158146862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4241C9A-D6D4-4123-A23E-85198055D2A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D8822D46-CF35-4C4F-8DEE-D57AF15011D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776c6b9fde84ff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FE30E3-9297-4C8E-88B0-BD2F208A969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1E6C01F-5045-4AF4-8299-0FB5670C434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16CC4E5-0DAD-4C12-BF15-692EFE2D642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EC29DA63-81E4-4C22-99DF-D49E36624AF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AC-29 · English Paper 3 integrated-skills task · 独立复核</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【原创训练材料｜参数为训练所设】Survey: students prefer a mobile booking page. IT note: the existing syst…</a:t>
            </a:r>
          </a:p>
        </p:txBody>
      </p:sp>
      <p:sp>
        <p:nvSpPr>
          <p:cNvPr id="8" name="">
            <a:extLst xmlns:a="http://schemas.openxmlformats.org/drawingml/2006/main">
              <a:ext uri="{FF2B5EF4-FFF2-40B4-BE49-F238E27FC236}">
                <a16:creationId xmlns:a16="http://schemas.microsoft.com/office/drawing/2014/main" id="{98E72327-8E38-4C6D-B4A8-2120A5F7CCB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69684B7C-9C04-48C1-8952-E01A62FE513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5354024-D890-448F-9D98-AB816D988E7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74B0840-3947-43BF-BD74-E8DDB3756C3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8249DB0-3922-4532-98FC-E6B87E49BB3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34F17A8-46FE-4C3D-A4B1-9136141B95F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B46E651-201C-4653-A2EF-E55A01E004C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0861682-1622-4BCF-B492-DDA9B223537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E0DB2A0-830C-419B-8621-B6C9860DD19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EBE0E4A-D51E-43F6-8E76-114B21F7973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72F0F58-115B-4A09-A50A-F89EF110787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D99A320-FCBD-4F99-B529-32BCF61C694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7593BEC-44E7-4C94-B82E-23731FC18A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BAA9433-025B-4857-B4AD-BEEE97CE7A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2" name="">
            <a:extLst xmlns:a="http://schemas.openxmlformats.org/drawingml/2006/main">
              <a:ext uri="{FF2B5EF4-FFF2-40B4-BE49-F238E27FC236}">
                <a16:creationId xmlns:a16="http://schemas.microsoft.com/office/drawing/2014/main" id="{71E904C5-DB39-47AE-A10F-8592D56D5B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36 / 39</a:t>
            </a:r>
          </a:p>
        </p:txBody>
      </p:sp>
    </p:spTree>
    <p:extLst>
      <p:ext uri="{BB962C8B-B14F-4D97-AF65-F5344CB8AC3E}">
        <p14:creationId xmlns:p14="http://schemas.microsoft.com/office/powerpoint/2010/main" val="710755077"/>
      </p:ext>
    </p:extLst>
  </p:cSld>
</p:sld>
</file>

<file path=ppt/slides/slide3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B1F6019-51C9-4A09-9284-3BADD3FFF7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544CACEA-3EF2-40B6-B4DA-B2A97975DD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d9c0072cc754df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1DA1CD-6448-4CE3-8C52-1F964ACE9BD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C1346BA-89FD-4048-8F23-89C3D1852B12}"/>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E12CB20-A7F1-491C-B67A-7BDAE05AFD2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03B3CF6-9BDE-4940-9CBD-FB57B6390B4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96C9576-7C8A-4872-802B-2BBAA77F18A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AZ-26 · English Paper 3 integrated-skills task · 双源整合</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Integration focus: retain information from every source named …</a:t>
            </a:r>
          </a:p>
        </p:txBody>
      </p:sp>
      <p:sp>
        <p:nvSpPr>
          <p:cNvPr id="9" name="">
            <a:extLst xmlns:a="http://schemas.openxmlformats.org/drawingml/2006/main">
              <a:ext uri="{FF2B5EF4-FFF2-40B4-BE49-F238E27FC236}">
                <a16:creationId xmlns:a16="http://schemas.microsoft.com/office/drawing/2014/main" id="{1D6DB5FA-1044-4FAF-BDED-571D8959676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3863AEA-EC15-48B9-9643-83FED72D9B7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8512C2F-49B4-49E5-BE4D-A5374F09E55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45551AF-B674-404D-8DA3-4B1F843CFF3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AC-29 · English Paper 3 integrated-skills task · 独立复核</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Verification focus: test the answer against the material befor…</a:t>
            </a:r>
          </a:p>
        </p:txBody>
      </p:sp>
      <p:sp>
        <p:nvSpPr>
          <p:cNvPr id="13" name="">
            <a:extLst xmlns:a="http://schemas.openxmlformats.org/drawingml/2006/main">
              <a:ext uri="{FF2B5EF4-FFF2-40B4-BE49-F238E27FC236}">
                <a16:creationId xmlns:a16="http://schemas.microsoft.com/office/drawing/2014/main" id="{CD768203-E551-4A1B-895E-DF22C940694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DF346AE-35BF-43E8-B46B-1A2CC4CC79E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32DF610-7A88-4172-A9C3-8E4898E3AAA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A1ED0C5-4778-4F9B-86FD-B71D10937C1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3 integrated-skills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a:t>
            </a:r>
          </a:p>
        </p:txBody>
      </p:sp>
      <p:sp>
        <p:nvSpPr>
          <p:cNvPr id="17" name="">
            <a:extLst xmlns:a="http://schemas.openxmlformats.org/drawingml/2006/main">
              <a:ext uri="{FF2B5EF4-FFF2-40B4-BE49-F238E27FC236}">
                <a16:creationId xmlns:a16="http://schemas.microsoft.com/office/drawing/2014/main" id="{5D26ED01-C1A6-4067-89B6-75EC1A6D724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F4396B2-2E6D-4369-8226-644F4C7222A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FE41B6-9DE0-4849-B3BD-DA67488B5B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20" name="">
            <a:extLst xmlns:a="http://schemas.openxmlformats.org/drawingml/2006/main">
              <a:ext uri="{FF2B5EF4-FFF2-40B4-BE49-F238E27FC236}">
                <a16:creationId xmlns:a16="http://schemas.microsoft.com/office/drawing/2014/main" id="{F20A9E16-33F0-4F4C-8006-DCD0D3CC68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37 / 39</a:t>
            </a:r>
          </a:p>
        </p:txBody>
      </p:sp>
    </p:spTree>
    <p:extLst>
      <p:ext uri="{BB962C8B-B14F-4D97-AF65-F5344CB8AC3E}">
        <p14:creationId xmlns:p14="http://schemas.microsoft.com/office/powerpoint/2010/main" val="182290462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C2694E9-3C5E-4DBE-AB1A-1A02DD44A7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3322E992-33D6-4FDC-8183-E043AD0E76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7614e8fc784d5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0CCBE0-2620-479C-B254-6E34C5D6C73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9D9DCB3-F6C7-4D38-BE25-1F6BF02E0DA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744253E-82D1-4EDA-97F0-6FACCCB3ADD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B14EEAD-B54B-4CED-A5F2-077E67DF6F2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漏写任务要求或照抄材料</a:t>
            </a:r>
          </a:p>
        </p:txBody>
      </p:sp>
      <p:sp>
        <p:nvSpPr>
          <p:cNvPr id="8" name="">
            <a:extLst xmlns:a="http://schemas.openxmlformats.org/drawingml/2006/main">
              <a:ext uri="{FF2B5EF4-FFF2-40B4-BE49-F238E27FC236}">
                <a16:creationId xmlns:a16="http://schemas.microsoft.com/office/drawing/2014/main" id="{AE0A75B9-E152-4CE2-A9A8-2ACBEF6FEDE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5A8928F-3E5D-434B-AE61-F76B0DA5927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9D55B9-DB63-4A64-8D24-D2FE7E44BFA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4D4E310-6CA4-412B-81EB-2D1F639F093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正确结论：Build a mobile-friendly booking page now and use email confirmations until noti…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proposal uses the preference but does not promise an unavailable function.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E664F72-C0FF-4361-ABE1-70BAAF1E7AA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C166E2E-D1B8-4243-87E3-5ACD2D6D64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2578F16-A1E0-454D-A668-DBB2BD6792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5" name="">
            <a:extLst xmlns:a="http://schemas.openxmlformats.org/drawingml/2006/main">
              <a:ext uri="{FF2B5EF4-FFF2-40B4-BE49-F238E27FC236}">
                <a16:creationId xmlns:a16="http://schemas.microsoft.com/office/drawing/2014/main" id="{7B37DD0E-D10D-48C0-8224-1E5A5335BD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38 / 39</a:t>
            </a:r>
          </a:p>
        </p:txBody>
      </p:sp>
    </p:spTree>
    <p:extLst>
      <p:ext uri="{BB962C8B-B14F-4D97-AF65-F5344CB8AC3E}">
        <p14:creationId xmlns:p14="http://schemas.microsoft.com/office/powerpoint/2010/main" val="1435413030"/>
      </p:ext>
    </p:extLst>
  </p:cSld>
</p:sld>
</file>

<file path=ppt/slides/slide3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1B4EF4F-5714-4F4A-9285-D91883BFC1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EE0868A3-838D-45A1-9D78-03B26C3DC0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256952aeab244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378416-03D6-40C0-AB1B-42C1F6126A1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3462FB7E-454D-4575-B6EE-E14F28618C7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B801030-84E9-466B-9EDF-6FA40CC1C8A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9F718AD5-D824-474F-9345-95B0B016756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202"/>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AC-3 · English Paper 3 integrated-skills task · 资料转写</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【原创训练材料｜参数为训练所设】Chart: weekday bicycle use rose. Interview: riders avoid the route after dark because two section…</a:t>
            </a:r>
          </a:p>
        </p:txBody>
      </p:sp>
      <p:sp>
        <p:nvSpPr>
          <p:cNvPr id="8" name="">
            <a:extLst xmlns:a="http://schemas.openxmlformats.org/drawingml/2006/main">
              <a:ext uri="{FF2B5EF4-FFF2-40B4-BE49-F238E27FC236}">
                <a16:creationId xmlns:a16="http://schemas.microsoft.com/office/drawing/2014/main" id="{BFCEE4BC-E9B9-4182-9D2D-B0C9DE44069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6E78DE3-6B45-4D65-8F56-9BB3E97C78A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B4BAF37-2F47-4440-A3BB-0CBA141A110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A239148-47CC-4C1A-9E49-EF446015DBC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975473F9-13C8-4BF7-9E3A-5E126B30E4A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3DD41CA-7D54-4FDB-954F-5351E5DFFE9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8E53D74-1AA3-4BC8-906C-511CBE0CF9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0F135B5-3E60-47C0-B67A-47D30B5EE6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综合技能与资料转写</a:t>
            </a:r>
          </a:p>
        </p:txBody>
      </p:sp>
      <p:sp>
        <p:nvSpPr>
          <p:cNvPr id="16" name="">
            <a:extLst xmlns:a="http://schemas.openxmlformats.org/drawingml/2006/main">
              <a:ext uri="{FF2B5EF4-FFF2-40B4-BE49-F238E27FC236}">
                <a16:creationId xmlns:a16="http://schemas.microsoft.com/office/drawing/2014/main" id="{6FF88408-0A7F-438E-A026-139B44D34E7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39 / 39</a:t>
            </a:r>
          </a:p>
        </p:txBody>
      </p:sp>
    </p:spTree>
    <p:extLst>
      <p:ext uri="{BB962C8B-B14F-4D97-AF65-F5344CB8AC3E}">
        <p14:creationId xmlns:p14="http://schemas.microsoft.com/office/powerpoint/2010/main" val="7960293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2026-08-19T08:31:43.3530000Z</dcterms:created>
  <dcterms:modified xsi:type="dcterms:W3CDTF">2026-08-19T08:31:43.3530000Z</dcterms:modified>
</coreProperties>
</file>