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b4940a76d314295" /><Relationship Type="http://schemas.openxmlformats.org/officeDocument/2006/relationships/extended-properties" Target="/docProps/app.xml" Id="Rcc42fd9d1c384557" /><Relationship Type="http://schemas.openxmlformats.org/officeDocument/2006/relationships/officeDocument" Target="/ppt/presentation.xml" Id="R1bb6f37cc269400e" /></Relationships>
</file>

<file path=ppt/presentation.xml><?xml version="1.0" encoding="utf-8"?>
<p:presentation xmlns:p="http://schemas.openxmlformats.org/presentationml/2006/main">
  <p:sldMasterIdLst>
    <p:sldMasterId xmlns:r="http://schemas.openxmlformats.org/officeDocument/2006/relationships" id="2147483648" r:id="R3bd85f43b3a04064"/>
  </p:sldMasterIdLst>
  <p:notesMasterIdLst>
    <p:notesMasterId xmlns:r="http://schemas.openxmlformats.org/officeDocument/2006/relationships" r:id="R4e33ae003eb445c2"/>
  </p:notesMasterIdLst>
  <p:sldIdLst>
    <p:sldId xmlns:r="http://schemas.openxmlformats.org/officeDocument/2006/relationships" id="256" r:id="Rc0d6a0af4da14185"/>
    <p:sldId xmlns:r="http://schemas.openxmlformats.org/officeDocument/2006/relationships" id="257" r:id="R0c8d233440194ebb"/>
    <p:sldId xmlns:r="http://schemas.openxmlformats.org/officeDocument/2006/relationships" id="258" r:id="Rec10c1ada1e847f5"/>
    <p:sldId xmlns:r="http://schemas.openxmlformats.org/officeDocument/2006/relationships" id="259" r:id="R03f8afe3b84e4728"/>
    <p:sldId xmlns:r="http://schemas.openxmlformats.org/officeDocument/2006/relationships" id="260" r:id="R64d30bc83c574d9b"/>
    <p:sldId xmlns:r="http://schemas.openxmlformats.org/officeDocument/2006/relationships" id="261" r:id="Ra4813ab1bdd744fb"/>
    <p:sldId xmlns:r="http://schemas.openxmlformats.org/officeDocument/2006/relationships" id="262" r:id="R6e1db9a61c88433f"/>
    <p:sldId xmlns:r="http://schemas.openxmlformats.org/officeDocument/2006/relationships" id="263" r:id="R9c4c5b3778614087"/>
    <p:sldId xmlns:r="http://schemas.openxmlformats.org/officeDocument/2006/relationships" id="264" r:id="R53c2c608b1194d94"/>
    <p:sldId xmlns:r="http://schemas.openxmlformats.org/officeDocument/2006/relationships" id="265" r:id="R7398b885c7b84448"/>
    <p:sldId xmlns:r="http://schemas.openxmlformats.org/officeDocument/2006/relationships" id="266" r:id="R501adcabbef541f0"/>
    <p:sldId xmlns:r="http://schemas.openxmlformats.org/officeDocument/2006/relationships" id="267" r:id="Rc1c69009917b47eb"/>
    <p:sldId xmlns:r="http://schemas.openxmlformats.org/officeDocument/2006/relationships" id="268" r:id="R746e18651292476d"/>
    <p:sldId xmlns:r="http://schemas.openxmlformats.org/officeDocument/2006/relationships" id="269" r:id="Rd86cf92f90f145a8"/>
    <p:sldId xmlns:r="http://schemas.openxmlformats.org/officeDocument/2006/relationships" id="270" r:id="Rfdc0c21660fc477a"/>
    <p:sldId xmlns:r="http://schemas.openxmlformats.org/officeDocument/2006/relationships" id="271" r:id="Rd47f6420d23941fa"/>
    <p:sldId xmlns:r="http://schemas.openxmlformats.org/officeDocument/2006/relationships" id="272" r:id="R3641c6378d624882"/>
    <p:sldId xmlns:r="http://schemas.openxmlformats.org/officeDocument/2006/relationships" id="273" r:id="R9fd48b9451254ad8"/>
    <p:sldId xmlns:r="http://schemas.openxmlformats.org/officeDocument/2006/relationships" id="274" r:id="R9cda9baafe8a4981"/>
    <p:sldId xmlns:r="http://schemas.openxmlformats.org/officeDocument/2006/relationships" id="275" r:id="Re10d8e29a7f5413d"/>
    <p:sldId xmlns:r="http://schemas.openxmlformats.org/officeDocument/2006/relationships" id="276" r:id="R50e491fe40384e47"/>
    <p:sldId xmlns:r="http://schemas.openxmlformats.org/officeDocument/2006/relationships" id="277" r:id="Rb250c1e552854cb3"/>
    <p:sldId xmlns:r="http://schemas.openxmlformats.org/officeDocument/2006/relationships" id="278" r:id="Reaa823a96930468e"/>
    <p:sldId xmlns:r="http://schemas.openxmlformats.org/officeDocument/2006/relationships" id="279" r:id="R40400799c25642ae"/>
    <p:sldId xmlns:r="http://schemas.openxmlformats.org/officeDocument/2006/relationships" id="280" r:id="Rf9e7b6806aa7424a"/>
    <p:sldId xmlns:r="http://schemas.openxmlformats.org/officeDocument/2006/relationships" id="281" r:id="Ra2f5322683b44b3d"/>
    <p:sldId xmlns:r="http://schemas.openxmlformats.org/officeDocument/2006/relationships" id="282" r:id="R56f7d56478e043aa"/>
    <p:sldId xmlns:r="http://schemas.openxmlformats.org/officeDocument/2006/relationships" id="283" r:id="Rd909384f9e3c44a4"/>
    <p:sldId xmlns:r="http://schemas.openxmlformats.org/officeDocument/2006/relationships" id="284" r:id="R9e5e792000e04733"/>
    <p:sldId xmlns:r="http://schemas.openxmlformats.org/officeDocument/2006/relationships" id="285" r:id="Rd03dece0e95041c0"/>
    <p:sldId xmlns:r="http://schemas.openxmlformats.org/officeDocument/2006/relationships" id="286" r:id="R973564b58767406f"/>
    <p:sldId xmlns:r="http://schemas.openxmlformats.org/officeDocument/2006/relationships" id="287" r:id="R2cbdd74b0dbb4e88"/>
    <p:sldId xmlns:r="http://schemas.openxmlformats.org/officeDocument/2006/relationships" id="288" r:id="R6081546d537e4381"/>
    <p:sldId xmlns:r="http://schemas.openxmlformats.org/officeDocument/2006/relationships" id="289" r:id="R304e555f479143b6"/>
    <p:sldId xmlns:r="http://schemas.openxmlformats.org/officeDocument/2006/relationships" id="290" r:id="R513c046a3fc94db2"/>
    <p:sldId xmlns:r="http://schemas.openxmlformats.org/officeDocument/2006/relationships" id="291" r:id="Ra5e691e46a644696"/>
    <p:sldId xmlns:r="http://schemas.openxmlformats.org/officeDocument/2006/relationships" id="292" r:id="R4a2dee212d684dee"/>
    <p:sldId xmlns:r="http://schemas.openxmlformats.org/officeDocument/2006/relationships" id="293" r:id="Re1aecacfb5834cf7"/>
    <p:sldId xmlns:r="http://schemas.openxmlformats.org/officeDocument/2006/relationships" id="294" r:id="Rf141a6b237224e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8c314ffd586423b" /><Relationship Type="http://schemas.openxmlformats.org/officeDocument/2006/relationships/slideMaster" Target="/ppt/slideMasters/slideMaster1.xml" Id="R3bd85f43b3a04064" /><Relationship Type="http://schemas.openxmlformats.org/officeDocument/2006/relationships/notesMaster" Target="/ppt/notesMasters/notesMaster1.xml" Id="R4e33ae003eb445c2" /><Relationship Type="http://schemas.openxmlformats.org/officeDocument/2006/relationships/presProps" Target="/ppt/presProps.xml" Id="R228992d152fd4250" /><Relationship Type="http://schemas.openxmlformats.org/officeDocument/2006/relationships/tableStyles" Target="/ppt/tableStyles.xml" Id="Ree1965ed3bae4553" /><Relationship Type="http://schemas.openxmlformats.org/officeDocument/2006/relationships/slide" Target="/ppt/slides/slide1.xml" Id="Rc0d6a0af4da14185" /><Relationship Type="http://schemas.openxmlformats.org/officeDocument/2006/relationships/slide" Target="/ppt/slides/slide2.xml" Id="R0c8d233440194ebb" /><Relationship Type="http://schemas.openxmlformats.org/officeDocument/2006/relationships/slide" Target="/ppt/slides/slide3.xml" Id="Rec10c1ada1e847f5" /><Relationship Type="http://schemas.openxmlformats.org/officeDocument/2006/relationships/slide" Target="/ppt/slides/slide4.xml" Id="R03f8afe3b84e4728" /><Relationship Type="http://schemas.openxmlformats.org/officeDocument/2006/relationships/slide" Target="/ppt/slides/slide5.xml" Id="R64d30bc83c574d9b" /><Relationship Type="http://schemas.openxmlformats.org/officeDocument/2006/relationships/slide" Target="/ppt/slides/slide6.xml" Id="Ra4813ab1bdd744fb" /><Relationship Type="http://schemas.openxmlformats.org/officeDocument/2006/relationships/slide" Target="/ppt/slides/slide7.xml" Id="R6e1db9a61c88433f" /><Relationship Type="http://schemas.openxmlformats.org/officeDocument/2006/relationships/slide" Target="/ppt/slides/slide8.xml" Id="R9c4c5b3778614087" /><Relationship Type="http://schemas.openxmlformats.org/officeDocument/2006/relationships/slide" Target="/ppt/slides/slide9.xml" Id="R53c2c608b1194d94" /><Relationship Type="http://schemas.openxmlformats.org/officeDocument/2006/relationships/slide" Target="/ppt/slides/slide10.xml" Id="R7398b885c7b84448" /><Relationship Type="http://schemas.openxmlformats.org/officeDocument/2006/relationships/slide" Target="/ppt/slides/slide11.xml" Id="R501adcabbef541f0" /><Relationship Type="http://schemas.openxmlformats.org/officeDocument/2006/relationships/slide" Target="/ppt/slides/slide12.xml" Id="Rc1c69009917b47eb" /><Relationship Type="http://schemas.openxmlformats.org/officeDocument/2006/relationships/slide" Target="/ppt/slides/slide13.xml" Id="R746e18651292476d" /><Relationship Type="http://schemas.openxmlformats.org/officeDocument/2006/relationships/slide" Target="/ppt/slides/slide14.xml" Id="Rd86cf92f90f145a8" /><Relationship Type="http://schemas.openxmlformats.org/officeDocument/2006/relationships/slide" Target="/ppt/slides/slide15.xml" Id="Rfdc0c21660fc477a" /><Relationship Type="http://schemas.openxmlformats.org/officeDocument/2006/relationships/slide" Target="/ppt/slides/slide16.xml" Id="Rd47f6420d23941fa" /><Relationship Type="http://schemas.openxmlformats.org/officeDocument/2006/relationships/slide" Target="/ppt/slides/slide17.xml" Id="R3641c6378d624882" /><Relationship Type="http://schemas.openxmlformats.org/officeDocument/2006/relationships/slide" Target="/ppt/slides/slide18.xml" Id="R9fd48b9451254ad8" /><Relationship Type="http://schemas.openxmlformats.org/officeDocument/2006/relationships/slide" Target="/ppt/slides/slide19.xml" Id="R9cda9baafe8a4981" /><Relationship Type="http://schemas.openxmlformats.org/officeDocument/2006/relationships/slide" Target="/ppt/slides/slide20.xml" Id="Re10d8e29a7f5413d" /><Relationship Type="http://schemas.openxmlformats.org/officeDocument/2006/relationships/slide" Target="/ppt/slides/slide21.xml" Id="R50e491fe40384e47" /><Relationship Type="http://schemas.openxmlformats.org/officeDocument/2006/relationships/slide" Target="/ppt/slides/slide22.xml" Id="Rb250c1e552854cb3" /><Relationship Type="http://schemas.openxmlformats.org/officeDocument/2006/relationships/slide" Target="/ppt/slides/slide23.xml" Id="Reaa823a96930468e" /><Relationship Type="http://schemas.openxmlformats.org/officeDocument/2006/relationships/slide" Target="/ppt/slides/slide24.xml" Id="R40400799c25642ae" /><Relationship Type="http://schemas.openxmlformats.org/officeDocument/2006/relationships/slide" Target="/ppt/slides/slide25.xml" Id="Rf9e7b6806aa7424a" /><Relationship Type="http://schemas.openxmlformats.org/officeDocument/2006/relationships/slide" Target="/ppt/slides/slide26.xml" Id="Ra2f5322683b44b3d" /><Relationship Type="http://schemas.openxmlformats.org/officeDocument/2006/relationships/slide" Target="/ppt/slides/slide27.xml" Id="R56f7d56478e043aa" /><Relationship Type="http://schemas.openxmlformats.org/officeDocument/2006/relationships/slide" Target="/ppt/slides/slide28.xml" Id="Rd909384f9e3c44a4" /><Relationship Type="http://schemas.openxmlformats.org/officeDocument/2006/relationships/slide" Target="/ppt/slides/slide29.xml" Id="R9e5e792000e04733" /><Relationship Type="http://schemas.openxmlformats.org/officeDocument/2006/relationships/slide" Target="/ppt/slides/slide30.xml" Id="Rd03dece0e95041c0" /><Relationship Type="http://schemas.openxmlformats.org/officeDocument/2006/relationships/slide" Target="/ppt/slides/slide31.xml" Id="R973564b58767406f" /><Relationship Type="http://schemas.openxmlformats.org/officeDocument/2006/relationships/slide" Target="/ppt/slides/slide32.xml" Id="R2cbdd74b0dbb4e88" /><Relationship Type="http://schemas.openxmlformats.org/officeDocument/2006/relationships/slide" Target="/ppt/slides/slide33.xml" Id="R6081546d537e4381" /><Relationship Type="http://schemas.openxmlformats.org/officeDocument/2006/relationships/slide" Target="/ppt/slides/slide34.xml" Id="R304e555f479143b6" /><Relationship Type="http://schemas.openxmlformats.org/officeDocument/2006/relationships/slide" Target="/ppt/slides/slide35.xml" Id="R513c046a3fc94db2" /><Relationship Type="http://schemas.openxmlformats.org/officeDocument/2006/relationships/slide" Target="/ppt/slides/slide36.xml" Id="Ra5e691e46a644696" /><Relationship Type="http://schemas.openxmlformats.org/officeDocument/2006/relationships/slide" Target="/ppt/slides/slide37.xml" Id="R4a2dee212d684dee" /><Relationship Type="http://schemas.openxmlformats.org/officeDocument/2006/relationships/slide" Target="/ppt/slides/slide38.xml" Id="Re1aecacfb5834cf7" /><Relationship Type="http://schemas.openxmlformats.org/officeDocument/2006/relationships/slide" Target="/ppt/slides/slide39.xml" Id="Rf141a6b237224e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adb02f443045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d11615b6704805" /><Relationship Type="http://schemas.openxmlformats.org/officeDocument/2006/relationships/notesMaster" Target="/ppt/notesMasters/notesMaster1.xml" Id="Rad4e05b61e1c40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47e009f6ad2480a" /><Relationship Type="http://schemas.openxmlformats.org/officeDocument/2006/relationships/notesMaster" Target="/ppt/notesMasters/notesMaster1.xml" Id="R1861c993ea224db5" /></Relationships>
</file>

<file path=ppt/notesSlides/_rels/notesSlide3.xml.rels>&#65279;<?xml version="1.0" encoding="utf-8"?><Relationships xmlns="http://schemas.openxmlformats.org/package/2006/relationships"><Relationship Type="http://schemas.openxmlformats.org/officeDocument/2006/relationships/slide" Target="/ppt/slides/slide3.xml" Id="Rcb5eb63e53dd4aac" /><Relationship Type="http://schemas.openxmlformats.org/officeDocument/2006/relationships/notesMaster" Target="/ppt/notesMasters/notesMaster1.xml" Id="R3ce46efc63e24f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9344ea71c14981" /><Relationship Type="http://schemas.openxmlformats.org/officeDocument/2006/relationships/notesMaster" Target="/ppt/notesMasters/notesMaster1.xml" Id="R0d390e8b7d6c4f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279371da11a4f31" /><Relationship Type="http://schemas.openxmlformats.org/officeDocument/2006/relationships/notesMaster" Target="/ppt/notesMasters/notesMaster1.xml" Id="Rebeea56e020a411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684312e29ea4397" /><Relationship Type="http://schemas.openxmlformats.org/officeDocument/2006/relationships/notesMaster" Target="/ppt/notesMasters/notesMaster1.xml" Id="R309534da70354ba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d5bdddbc964dda" /><Relationship Type="http://schemas.openxmlformats.org/officeDocument/2006/relationships/notesMaster" Target="/ppt/notesMasters/notesMaster1.xml" Id="R3d35d07f5e61423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a250bfdecc14048" /><Relationship Type="http://schemas.openxmlformats.org/officeDocument/2006/relationships/notesMaster" Target="/ppt/notesMasters/notesMaster1.xml" Id="Rd81d8bb83f7b44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44b17fb78a154921" /><Relationship Type="http://schemas.openxmlformats.org/officeDocument/2006/relationships/notesMaster" Target="/ppt/notesMasters/notesMaster1.xml" Id="Ra86c44046c65459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f59b5088ff14b44" /><Relationship Type="http://schemas.openxmlformats.org/officeDocument/2006/relationships/notesMaster" Target="/ppt/notesMasters/notesMaster1.xml" Id="R002d5beaa2a14a9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4f7f7807cb54457" /><Relationship Type="http://schemas.openxmlformats.org/officeDocument/2006/relationships/notesMaster" Target="/ppt/notesMasters/notesMaster1.xml" Id="Ra2a0d4f61418486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3b1516be11040fe" /><Relationship Type="http://schemas.openxmlformats.org/officeDocument/2006/relationships/notesMaster" Target="/ppt/notesMasters/notesMaster1.xml" Id="Re217ac11fc2d467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9df043834624250" /><Relationship Type="http://schemas.openxmlformats.org/officeDocument/2006/relationships/notesMaster" Target="/ppt/notesMasters/notesMaster1.xml" Id="R4a70be3b43d949d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4aa1de94d814594" /><Relationship Type="http://schemas.openxmlformats.org/officeDocument/2006/relationships/notesMaster" Target="/ppt/notesMasters/notesMaster1.xml" Id="R8b525d34f136480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17fe8e58f6d45ca" /><Relationship Type="http://schemas.openxmlformats.org/officeDocument/2006/relationships/notesMaster" Target="/ppt/notesMasters/notesMaster1.xml" Id="R5891dabbf41f486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36f88ff13f64d41" /><Relationship Type="http://schemas.openxmlformats.org/officeDocument/2006/relationships/notesMaster" Target="/ppt/notesMasters/notesMaster1.xml" Id="R8c56442e14d94b4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fb4a876b5f640af" /><Relationship Type="http://schemas.openxmlformats.org/officeDocument/2006/relationships/notesMaster" Target="/ppt/notesMasters/notesMaster1.xml" Id="R4b38366c3a8a4af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57dde8cb6a749c6" /><Relationship Type="http://schemas.openxmlformats.org/officeDocument/2006/relationships/notesMaster" Target="/ppt/notesMasters/notesMaster1.xml" Id="Rec6f7e352a314dd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ed5276831f54b87" /><Relationship Type="http://schemas.openxmlformats.org/officeDocument/2006/relationships/notesMaster" Target="/ppt/notesMasters/notesMaster1.xml" Id="Rd9d00b8181244f9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6eea5d56c624a79" /><Relationship Type="http://schemas.openxmlformats.org/officeDocument/2006/relationships/notesMaster" Target="/ppt/notesMasters/notesMaster1.xml" Id="R70d92fd35044487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3c19ffb3ce74bc4" /><Relationship Type="http://schemas.openxmlformats.org/officeDocument/2006/relationships/notesMaster" Target="/ppt/notesMasters/notesMaster1.xml" Id="R39c2509b7a674b3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d107a55e5a4dbf" /><Relationship Type="http://schemas.openxmlformats.org/officeDocument/2006/relationships/notesMaster" Target="/ppt/notesMasters/notesMaster1.xml" Id="R48ddb7fb7221400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767788c0e874362" /><Relationship Type="http://schemas.openxmlformats.org/officeDocument/2006/relationships/notesMaster" Target="/ppt/notesMasters/notesMaster1.xml" Id="R626a4c13b32f4de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b90df3779e648c0" /><Relationship Type="http://schemas.openxmlformats.org/officeDocument/2006/relationships/notesMaster" Target="/ppt/notesMasters/notesMaster1.xml" Id="Ref26a6321aba4d0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897d4c7b317434e" /><Relationship Type="http://schemas.openxmlformats.org/officeDocument/2006/relationships/notesMaster" Target="/ppt/notesMasters/notesMaster1.xml" Id="R32ca90fa9b7544c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fb2de46d76b4ccb" /><Relationship Type="http://schemas.openxmlformats.org/officeDocument/2006/relationships/notesMaster" Target="/ppt/notesMasters/notesMaster1.xml" Id="Rada39f66602b461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d27f24491d24700" /><Relationship Type="http://schemas.openxmlformats.org/officeDocument/2006/relationships/notesMaster" Target="/ppt/notesMasters/notesMaster1.xml" Id="R4482aca0c0454ae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38ac858235946ba" /><Relationship Type="http://schemas.openxmlformats.org/officeDocument/2006/relationships/notesMaster" Target="/ppt/notesMasters/notesMaster1.xml" Id="R68929c3c03ab4a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00f5e18b29a472a" /><Relationship Type="http://schemas.openxmlformats.org/officeDocument/2006/relationships/notesMaster" Target="/ppt/notesMasters/notesMaster1.xml" Id="Rc762d4b46faa436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6e7f941b1514779" /><Relationship Type="http://schemas.openxmlformats.org/officeDocument/2006/relationships/notesMaster" Target="/ppt/notesMasters/notesMaster1.xml" Id="R9d27d3667b454f9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37b326665104110" /><Relationship Type="http://schemas.openxmlformats.org/officeDocument/2006/relationships/notesMaster" Target="/ppt/notesMasters/notesMaster1.xml" Id="R440510a93933405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62e47a73eb64664" /><Relationship Type="http://schemas.openxmlformats.org/officeDocument/2006/relationships/notesMaster" Target="/ppt/notesMasters/notesMaster1.xml" Id="R22c2241efbfe4b5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8d2bd11d6544c96" /><Relationship Type="http://schemas.openxmlformats.org/officeDocument/2006/relationships/notesMaster" Target="/ppt/notesMasters/notesMaster1.xml" Id="R72c9159bc195423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12051a8373e4103" /><Relationship Type="http://schemas.openxmlformats.org/officeDocument/2006/relationships/notesMaster" Target="/ppt/notesMasters/notesMaster1.xml" Id="R6047eaf6ca07401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267b982df094757" /><Relationship Type="http://schemas.openxmlformats.org/officeDocument/2006/relationships/notesMaster" Target="/ppt/notesMasters/notesMaster1.xml" Id="Raec4721e8f5a4db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8e808dd3492434d" /><Relationship Type="http://schemas.openxmlformats.org/officeDocument/2006/relationships/notesMaster" Target="/ppt/notesMasters/notesMaster1.xml" Id="R538b45c22951425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c801a3f35a54df3" /><Relationship Type="http://schemas.openxmlformats.org/officeDocument/2006/relationships/notesMaster" Target="/ppt/notesMasters/notesMaster1.xml" Id="R7ab0af6a676e4b9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5ec6ec459d94f62" /><Relationship Type="http://schemas.openxmlformats.org/officeDocument/2006/relationships/notesMaster" Target="/ppt/notesMasters/notesMaster1.xml" Id="Rca5a0b280bcb47f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c5f65a4cf61422d" /><Relationship Type="http://schemas.openxmlformats.org/officeDocument/2006/relationships/notesMaster" Target="/ppt/notesMasters/notesMaster1.xml" Id="R13fdded273b3423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的“听力笔记与信息整合”学习单元。本套课件共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讲稿】明确告诉学生：本单元只训练“听力笔记与信息整合”。先解释知识范围，再用一句话建立核心判断，最后示范标准方法。</a:t>
            </a:r>
          </a:p>
          <a:p xmlns:a="http://schemas.openxmlformats.org/drawingml/2006/main">
            <a:r>
              <a:t>【互动提问】请用自己的话复述“边听边搭信息框架而非逐字记录”，并举一个会触发“漏掉转折后的修正信息”的错误例子。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3 listening and note-completion task · 证据定位
Evidence focus: identify the exact phrase that supports the answer.
【原创训练材料｜参数为训练所设】Coordinator: ‘The interview was first set for 2:30. Keep Studio B, but the guest’s train is late, so begin at 3:10.’
Complete the final schedule entry. 选项为 A.Studio B at 3:10；B.$35 with registration by Friday；C.Upload the edited audio and email Ms Ho the link；D.Wednesday at 4 p.m.。讲解时强调：边听边搭信息框架而非逐字记录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分步讲评：先重述题目条件，再逐步示范“预读任务—建立缩写—二次核对”，最后给出正确结论“Studio B at 3:10”。完整解析：The correction changes only the time; the venue remains Studio B.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3 listening and note-completion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3 listening and note-completion task · 证据定位
Evidence focus: identify the exact phrase that supports the answer.
【原创训练材料｜参数为训练所设】Reporter: ‘Complaints fell by 18%, although weekend waiting time remained above the target.’
Which note preserves both parts of the report? 选项为 A.Complaints decreased, but weekend waiting time still missed the target；B.Covered playground beside Block E；C.Studio B at 3:10；D.$35 with registration by Friday。讲解时强调：边听边搭信息框架而非逐字记录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分步讲评：先重述题目条件，再逐步示范“预读任务—建立缩写—二次核对”，最后给出正确结论“Complaints decreased, but weekend waiting time still missed the target”。完整解析：The concession prevents the first statistic from becoming an unqualified success claim.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3 listening and note-completion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3 listening and note-completion task · 证据定位
Evidence focus: identify the exact phrase that supports the answer.
【原创训练材料｜参数为训练所设】Teacher: ‘Do not email the raw audio. Upload the edited file to the class drive, then email only the link to Ms Ho.’
Which instruction should appear in the action list? 选项为 A.Wednesday at 4 p.m.；B.Complaints decreased, but weekend waiting time still missed the target；C.Covered playground beside Block E；D.Upload the edited audio and email Ms Ho the link。讲解时强调：边听边搭信息框架而非逐字记录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分步讲评：先重述题目条件，再逐步示范“预读任务—建立缩写—二次核对”，最后给出正确结论“Upload the edited audio and email Ms Ho the link”。完整解析：The speaker distinguishes the file destination from the message content.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3 listening and note-completion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3 listening and note-completion task · 双源整合
Integration focus: retain information from every source named in the task.
【原创训练材料｜参数为训练所设】Guide: ‘Adults pay $80. Students were going to pay $50, but the sponsor has reduced that to $35 if they register by Friday.’
Complete the student fee note. 选项为 A.Upload the edited audio and email Ms Ho the link；B.Wednesday at 4 p.m.；C.Complaints decreased, but weekend waiting time still missed the target；D.$35 with registration by Friday。讲解时强调：边听边搭信息框架而非逐字记录</a:t>
            </a:r>
          </a:p>
          <a:p xmlns:a="http://schemas.openxmlformats.org/drawingml/2006/main">
            <a:r>
              <a:t>【互动提问】你的第一步是什么？这个步骤依赖哪一个条件？</a:t>
            </a:r>
          </a:p>
          <a:p xmlns:a="http://schemas.openxmlformats.org/drawingml/2006/main">
            <a:r>
              <a:t>【预期回答】学生能说出“预读任务—建立缩写—二次核对”中的起始动作，并避开“漏掉转折后的修正信息”。</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分步讲评：先重述题目条件，再逐步示范“预读任务—建立缩写—二次核对”，最后给出正确结论“$35 with registration by Friday”。完整解析：Both the corrected amount and its condition must be recorded.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3 listening and note-completion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【预期回答】学生能把失分归入“漏掉转折后的修正信息”或更精确的个人错因，并写出可执行检查动作。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讲稿】逐项解释“听力笔记与信息整合”中的专有名词、符号、对象和单位。特别强调：漏掉转折后的修正信息</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讲稿】用“条件—表示—方法—核验”重建本知识点。示范时逐步引用：预读任务—建立缩写—二次核对</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讲稿】带学生逐句读取任务，不先求答案。要求指出材料中的有效条件，再按“预读任务—建立缩写—二次核对”作答。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讲稿】先展示错误路径，再用解析链复原第一失分点。禁止只说“粗心”；必须落到“漏掉转折后的修正信息”或更精确的动作。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English Language 2027/2028 Assessment Framework、Sample/Practice Paper 与公开评核资料｜English Paper 3 listening and note-completion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5b2b80d1e1347e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a65e99f664d47dc" /><Relationship Type="http://schemas.openxmlformats.org/officeDocument/2006/relationships/slideLayout" Target="/ppt/slideLayouts/slideLayout1.xml" Id="Rcf95a5def379483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95a5def379483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40f272556954b57" /><Relationship Type="http://schemas.openxmlformats.org/officeDocument/2006/relationships/image" Target="/ppt/media/image.png" Id="Ra86ac10c60054e3e" /><Relationship Type="http://schemas.openxmlformats.org/officeDocument/2006/relationships/notesSlide" Target="/ppt/notesSlides/notesSlide1.xml" Id="Rd07a4a40b758408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a1363a75a044d22" /><Relationship Type="http://schemas.openxmlformats.org/officeDocument/2006/relationships/image" Target="/ppt/media/image2.png" Id="R889042676c664f45" /><Relationship Type="http://schemas.openxmlformats.org/officeDocument/2006/relationships/notesSlide" Target="/ppt/notesSlides/notesSlide2.xml" Id="Re90b6520f21c4b5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108533315554029" /><Relationship Type="http://schemas.openxmlformats.org/officeDocument/2006/relationships/image" Target="/ppt/media/image3.png" Id="R5ea61a7ad7fc4141" /><Relationship Type="http://schemas.openxmlformats.org/officeDocument/2006/relationships/notesSlide" Target="/ppt/notesSlides/notesSlide3.xml" Id="R167af0b4739841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9d5c3f7c9ad4121" /><Relationship Type="http://schemas.openxmlformats.org/officeDocument/2006/relationships/image" Target="/ppt/media/image4.png" Id="R4a47023b9a084046" /><Relationship Type="http://schemas.openxmlformats.org/officeDocument/2006/relationships/notesSlide" Target="/ppt/notesSlides/notesSlide4.xml" Id="Redf1e6def8ec49a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c32f126a6d74763" /><Relationship Type="http://schemas.openxmlformats.org/officeDocument/2006/relationships/image" Target="/ppt/media/image5.png" Id="R55d7901451594322" /><Relationship Type="http://schemas.openxmlformats.org/officeDocument/2006/relationships/notesSlide" Target="/ppt/notesSlides/notesSlide5.xml" Id="Rb474a2542eb04ae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ad70c7498bf454e" /><Relationship Type="http://schemas.openxmlformats.org/officeDocument/2006/relationships/image" Target="/ppt/media/image6.png" Id="Rcbefd8e43e4848bf" /><Relationship Type="http://schemas.openxmlformats.org/officeDocument/2006/relationships/notesSlide" Target="/ppt/notesSlides/notesSlide6.xml" Id="Re041c70be0c2427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bef695d84704750" /><Relationship Type="http://schemas.openxmlformats.org/officeDocument/2006/relationships/image" Target="/ppt/media/image7.png" Id="R2079f14f36d94862" /><Relationship Type="http://schemas.openxmlformats.org/officeDocument/2006/relationships/notesSlide" Target="/ppt/notesSlides/notesSlide7.xml" Id="Rc7a23189089245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af3cc928c174ced" /><Relationship Type="http://schemas.openxmlformats.org/officeDocument/2006/relationships/image" Target="/ppt/media/image8.png" Id="Ra908e15deb0b4e0b" /><Relationship Type="http://schemas.openxmlformats.org/officeDocument/2006/relationships/notesSlide" Target="/ppt/notesSlides/notesSlide8.xml" Id="R654bba7aef904f00"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e948dfd0c2d415f" /><Relationship Type="http://schemas.openxmlformats.org/officeDocument/2006/relationships/image" Target="/ppt/media/image9.png" Id="R9818f37f10fb4ba7" /><Relationship Type="http://schemas.openxmlformats.org/officeDocument/2006/relationships/notesSlide" Target="/ppt/notesSlides/notesSlide9.xml" Id="R8d80d13ff3284d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64667296ef7344fc" /><Relationship Type="http://schemas.openxmlformats.org/officeDocument/2006/relationships/image" Target="/ppt/media/image10.png" Id="R5eb3a6c738a54527" /><Relationship Type="http://schemas.openxmlformats.org/officeDocument/2006/relationships/notesSlide" Target="/ppt/notesSlides/notesSlide10.xml" Id="R0b1efb255e894f9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584b3726a0a483c" /><Relationship Type="http://schemas.openxmlformats.org/officeDocument/2006/relationships/image" Target="/ppt/media/image11.png" Id="R2263bf483f13468f" /><Relationship Type="http://schemas.openxmlformats.org/officeDocument/2006/relationships/notesSlide" Target="/ppt/notesSlides/notesSlide11.xml" Id="R9234781121c743f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774bd26611842d9" /><Relationship Type="http://schemas.openxmlformats.org/officeDocument/2006/relationships/image" Target="/ppt/media/image12.png" Id="R2751f674a78b4e3f" /><Relationship Type="http://schemas.openxmlformats.org/officeDocument/2006/relationships/notesSlide" Target="/ppt/notesSlides/notesSlide12.xml" Id="Re7613d1762ad40c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81037013d77423c" /><Relationship Type="http://schemas.openxmlformats.org/officeDocument/2006/relationships/image" Target="/ppt/media/image13.png" Id="R00fc551a292847f0" /><Relationship Type="http://schemas.openxmlformats.org/officeDocument/2006/relationships/notesSlide" Target="/ppt/notesSlides/notesSlide13.xml" Id="R9a960808a640407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5c78a1e4001e47a8" /><Relationship Type="http://schemas.openxmlformats.org/officeDocument/2006/relationships/image" Target="/ppt/media/image14.png" Id="R20e560a8b7f74d0a" /><Relationship Type="http://schemas.openxmlformats.org/officeDocument/2006/relationships/notesSlide" Target="/ppt/notesSlides/notesSlide14.xml" Id="Rabbacaa4a027498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cf952fc427dc4721" /><Relationship Type="http://schemas.openxmlformats.org/officeDocument/2006/relationships/image" Target="/ppt/media/image15.png" Id="Ra82eef8152914b2e" /><Relationship Type="http://schemas.openxmlformats.org/officeDocument/2006/relationships/notesSlide" Target="/ppt/notesSlides/notesSlide15.xml" Id="R83deb8fa74434ec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28bb75519b04118" /><Relationship Type="http://schemas.openxmlformats.org/officeDocument/2006/relationships/image" Target="/ppt/media/image16.png" Id="R6ec7492645d44377" /><Relationship Type="http://schemas.openxmlformats.org/officeDocument/2006/relationships/notesSlide" Target="/ppt/notesSlides/notesSlide16.xml" Id="R8f6654da775d466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782d213c4f44fc5" /><Relationship Type="http://schemas.openxmlformats.org/officeDocument/2006/relationships/image" Target="/ppt/media/image17.png" Id="R8457e824bc7f41e6" /><Relationship Type="http://schemas.openxmlformats.org/officeDocument/2006/relationships/notesSlide" Target="/ppt/notesSlides/notesSlide17.xml" Id="Rff65015a96124fa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4609beff2c64921" /><Relationship Type="http://schemas.openxmlformats.org/officeDocument/2006/relationships/image" Target="/ppt/media/image18.png" Id="R8e5fb39119084368" /><Relationship Type="http://schemas.openxmlformats.org/officeDocument/2006/relationships/notesSlide" Target="/ppt/notesSlides/notesSlide18.xml" Id="R360597afe813498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1b0cfabad0f4606" /><Relationship Type="http://schemas.openxmlformats.org/officeDocument/2006/relationships/image" Target="/ppt/media/image19.png" Id="R8d9f5fd9ffb248ec" /><Relationship Type="http://schemas.openxmlformats.org/officeDocument/2006/relationships/notesSlide" Target="/ppt/notesSlides/notesSlide19.xml" Id="R0eeeecd8222d445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7cb99acd3644a10" /><Relationship Type="http://schemas.openxmlformats.org/officeDocument/2006/relationships/image" Target="/ppt/media/image20.png" Id="Rf097e362df114bca" /><Relationship Type="http://schemas.openxmlformats.org/officeDocument/2006/relationships/notesSlide" Target="/ppt/notesSlides/notesSlide20.xml" Id="R66d74c7d2f3f482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0edf0921f28847c3" /><Relationship Type="http://schemas.openxmlformats.org/officeDocument/2006/relationships/image" Target="/ppt/media/image21.png" Id="R070e51ff328b476c" /><Relationship Type="http://schemas.openxmlformats.org/officeDocument/2006/relationships/notesSlide" Target="/ppt/notesSlides/notesSlide21.xml" Id="R137dc4daf46843b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130022722854633" /><Relationship Type="http://schemas.openxmlformats.org/officeDocument/2006/relationships/image" Target="/ppt/media/image22.png" Id="R1a36f21153c04b7c" /><Relationship Type="http://schemas.openxmlformats.org/officeDocument/2006/relationships/notesSlide" Target="/ppt/notesSlides/notesSlide22.xml" Id="R1e46cb78acf045a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90bf121ecd6f4a56" /><Relationship Type="http://schemas.openxmlformats.org/officeDocument/2006/relationships/image" Target="/ppt/media/image23.png" Id="Re94f7efe503f4fb2" /><Relationship Type="http://schemas.openxmlformats.org/officeDocument/2006/relationships/notesSlide" Target="/ppt/notesSlides/notesSlide23.xml" Id="Rf8b658119980407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8e3314d909814a9c" /><Relationship Type="http://schemas.openxmlformats.org/officeDocument/2006/relationships/image" Target="/ppt/media/image24.png" Id="R04f18e4d1f9044eb" /><Relationship Type="http://schemas.openxmlformats.org/officeDocument/2006/relationships/notesSlide" Target="/ppt/notesSlides/notesSlide24.xml" Id="Rb3708802cf43457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27ca96e8b7ac47c8" /><Relationship Type="http://schemas.openxmlformats.org/officeDocument/2006/relationships/image" Target="/ppt/media/image25.png" Id="Rab06bbead9a7457c" /><Relationship Type="http://schemas.openxmlformats.org/officeDocument/2006/relationships/notesSlide" Target="/ppt/notesSlides/notesSlide25.xml" Id="R31b4aecda33e4b3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8de834c9070499b" /><Relationship Type="http://schemas.openxmlformats.org/officeDocument/2006/relationships/image" Target="/ppt/media/image26.png" Id="R8c827501c8b7429f" /><Relationship Type="http://schemas.openxmlformats.org/officeDocument/2006/relationships/notesSlide" Target="/ppt/notesSlides/notesSlide26.xml" Id="R0421a89720bc489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2c4f18121a146fc" /><Relationship Type="http://schemas.openxmlformats.org/officeDocument/2006/relationships/image" Target="/ppt/media/image27.png" Id="Re70b108c34f24179" /><Relationship Type="http://schemas.openxmlformats.org/officeDocument/2006/relationships/notesSlide" Target="/ppt/notesSlides/notesSlide27.xml" Id="R8d48f35b68b34e4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0eed95a87f9c4fe9" /><Relationship Type="http://schemas.openxmlformats.org/officeDocument/2006/relationships/image" Target="/ppt/media/image28.png" Id="R265121c0fa0745f3" /><Relationship Type="http://schemas.openxmlformats.org/officeDocument/2006/relationships/notesSlide" Target="/ppt/notesSlides/notesSlide28.xml" Id="R771a2aa669134ce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719f9d8d297c4710" /><Relationship Type="http://schemas.openxmlformats.org/officeDocument/2006/relationships/image" Target="/ppt/media/image29.png" Id="R45e12afb4ec14a36" /><Relationship Type="http://schemas.openxmlformats.org/officeDocument/2006/relationships/notesSlide" Target="/ppt/notesSlides/notesSlide29.xml" Id="R04da2201e99d4f6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642978c860c40b8" /><Relationship Type="http://schemas.openxmlformats.org/officeDocument/2006/relationships/image" Target="/ppt/media/image30.png" Id="Red7ed111dd904c98" /><Relationship Type="http://schemas.openxmlformats.org/officeDocument/2006/relationships/notesSlide" Target="/ppt/notesSlides/notesSlide30.xml" Id="R8058f700150e4dc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4d57672ed4e34401" /><Relationship Type="http://schemas.openxmlformats.org/officeDocument/2006/relationships/image" Target="/ppt/media/image31.png" Id="R736afddfd08a4c7e" /><Relationship Type="http://schemas.openxmlformats.org/officeDocument/2006/relationships/notesSlide" Target="/ppt/notesSlides/notesSlide31.xml" Id="R4f7599ac76964c4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6ddd79a12e614632" /><Relationship Type="http://schemas.openxmlformats.org/officeDocument/2006/relationships/image" Target="/ppt/media/image32.png" Id="R57e466074d964304" /><Relationship Type="http://schemas.openxmlformats.org/officeDocument/2006/relationships/notesSlide" Target="/ppt/notesSlides/notesSlide32.xml" Id="Rb27daef9afad40ff"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a82870343f924203" /><Relationship Type="http://schemas.openxmlformats.org/officeDocument/2006/relationships/image" Target="/ppt/media/image33.png" Id="Rd2d4a89aa63845c6" /><Relationship Type="http://schemas.openxmlformats.org/officeDocument/2006/relationships/notesSlide" Target="/ppt/notesSlides/notesSlide33.xml" Id="R188b9ea67abe431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e0ff3c854a894eb4" /><Relationship Type="http://schemas.openxmlformats.org/officeDocument/2006/relationships/image" Target="/ppt/media/image34.png" Id="R5195f3c0d0cf4df2" /><Relationship Type="http://schemas.openxmlformats.org/officeDocument/2006/relationships/notesSlide" Target="/ppt/notesSlides/notesSlide34.xml" Id="R36d031303c02467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b2832657129b460a" /><Relationship Type="http://schemas.openxmlformats.org/officeDocument/2006/relationships/image" Target="/ppt/media/image35.png" Id="Ra33fbb9ff9a7404c" /><Relationship Type="http://schemas.openxmlformats.org/officeDocument/2006/relationships/notesSlide" Target="/ppt/notesSlides/notesSlide35.xml" Id="Rabfbcd7945ed475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e10b353d66a1406e" /><Relationship Type="http://schemas.openxmlformats.org/officeDocument/2006/relationships/image" Target="/ppt/media/image36.png" Id="Re224eaf4ff544e3e" /><Relationship Type="http://schemas.openxmlformats.org/officeDocument/2006/relationships/notesSlide" Target="/ppt/notesSlides/notesSlide36.xml" Id="Raa7a1586dd8f4b2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b89b18c73259426d" /><Relationship Type="http://schemas.openxmlformats.org/officeDocument/2006/relationships/image" Target="/ppt/media/image37.png" Id="Rbd570354a58446a9" /><Relationship Type="http://schemas.openxmlformats.org/officeDocument/2006/relationships/notesSlide" Target="/ppt/notesSlides/notesSlide37.xml" Id="Rbe5366491f2249b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f48407c903e2477a" /><Relationship Type="http://schemas.openxmlformats.org/officeDocument/2006/relationships/image" Target="/ppt/media/image38.png" Id="R0457a38108dd46ec" /><Relationship Type="http://schemas.openxmlformats.org/officeDocument/2006/relationships/notesSlide" Target="/ppt/notesSlides/notesSlide38.xml" Id="R99e9a6f1132243f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7b981e219c644f44" /><Relationship Type="http://schemas.openxmlformats.org/officeDocument/2006/relationships/image" Target="/ppt/media/image39.png" Id="Rbeae6dd5a7934b10" /><Relationship Type="http://schemas.openxmlformats.org/officeDocument/2006/relationships/notesSlide" Target="/ppt/notesSlides/notesSlide39.xml" Id="R7410bca96c154ddd"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2DBBD67-2303-4717-867C-809B1F762018}"/>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5E6BF5F-C73F-4F14-9A70-EB839A62D4F8}"/>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29D0CD38-8A35-4826-818E-7BB140344CF1}"/>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3068778F-5590-43FA-B39E-89CFF67E3BC7}"/>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听力笔记与信息整合</a:t>
            </a:r>
          </a:p>
        </p:txBody>
      </p:sp>
      <p:sp>
        <p:nvSpPr>
          <p:cNvPr id="5" name="">
            <a:extLst xmlns:a="http://schemas.openxmlformats.org/drawingml/2006/main">
              <a:ext uri="{FF2B5EF4-FFF2-40B4-BE49-F238E27FC236}">
                <a16:creationId xmlns:a16="http://schemas.microsoft.com/office/drawing/2014/main" id="{5F7808E2-393F-4392-B7D5-6BBE01B9461A}"/>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预测、速记、同义替换和多源材料整合。</a:t>
            </a:r>
          </a:p>
        </p:txBody>
      </p:sp>
      <p:sp>
        <p:nvSpPr>
          <p:cNvPr id="6" name="">
            <a:extLst xmlns:a="http://schemas.openxmlformats.org/drawingml/2006/main">
              <a:ext uri="{FF2B5EF4-FFF2-40B4-BE49-F238E27FC236}">
                <a16:creationId xmlns:a16="http://schemas.microsoft.com/office/drawing/2014/main" id="{CCD31EC5-A863-4027-8F6E-5EFACCB14642}"/>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4C632E6B-E15C-4715-A4EE-24D71ADB18C6}"/>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A4E9E107-A7CD-44C2-BB32-AD4F41DEB3BC}"/>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5AE661ED-4C8E-4BC5-AA17-1619DF073C6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a86ac10c60054e3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5B50A3FA-FAD4-4AD3-B0FD-C076457A74AC}"/>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06B3F"/>
                </a:solidFill>
                <a:latin typeface="Arial"/>
                <a:ea typeface="Arial"/>
                <a:cs typeface="Arial"/>
              </a:defRPr>
            </a:pPr>
            <a:r>
              <a:rPr sz="6900" b="1">
                <a:solidFill>
                  <a:srgbClr val="F06B3F"/>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7E8168AC-DE01-43DA-B5D1-B2D29E9CB458}"/>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63BE33C2-CD06-4093-BFB8-16A732FF5DE7}"/>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DCA14304-2DFD-4AD4-A317-B6AF14A4B733}"/>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065D3647-AB48-428F-88AE-6A10C8503042}"/>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897A3EBD-F9DC-443A-8966-782C3C2010DF}"/>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1D0327F5-E49F-44FA-92F9-D9AB87D585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CB530239-2435-41D7-8C8D-31CC9EF32E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9" name="">
            <a:extLst xmlns:a="http://schemas.openxmlformats.org/drawingml/2006/main">
              <a:ext uri="{FF2B5EF4-FFF2-40B4-BE49-F238E27FC236}">
                <a16:creationId xmlns:a16="http://schemas.microsoft.com/office/drawing/2014/main" id="{86FFF84E-F6DB-47F4-9EB9-BC083491F1D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39</a:t>
            </a:r>
          </a:p>
        </p:txBody>
      </p:sp>
    </p:spTree>
    <p:extLst>
      <p:ext uri="{BB962C8B-B14F-4D97-AF65-F5344CB8AC3E}">
        <p14:creationId xmlns:p14="http://schemas.microsoft.com/office/powerpoint/2010/main" val="1338059189"/>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F1FE64A2-4D75-455E-900E-25C85D3949F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FB20024D-A150-4B4E-AB8F-7E4D8A997D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889042676c664f4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43AA89-C245-4223-BA7F-5E53AC046135}"/>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690FD2EB-2B2C-4ACE-BF0C-F0532E5981E8}"/>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oundRect">
            <a:avLst>
              <a:gd name="adj" fmla="val 4340"/>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8519E93-2181-4CBC-8DAD-5F3AA91AC05E}"/>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8D02E992-0576-4ADB-A6AA-E2CFEE2F193F}"/>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E5D5C8F2-D95C-4711-B274-D4E23A1B5EAA}"/>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5FB88BEA-6DA3-4EFC-8243-C6CAA07B212E}"/>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DD91BE2F-1D0C-4579-8308-0DA3C4614A4F}"/>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5FF36ED6-2655-4A99-A0C7-6EE4F2DAEB7B}"/>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E06A405A-4C26-423B-BB44-781A470573B5}"/>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D417CEBA-087D-46B2-8BAF-71704EC2DBFF}"/>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C7AC5032-388E-47BF-A744-89C52832217F}"/>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3105B49A-D982-48FF-B23F-8F7C69613455}"/>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CE9E82EF-146C-4D9F-BC70-4A49960423ED}"/>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EA51CDBA-30F2-4750-A479-AD800D1DEF4B}"/>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F14EAED5-0767-4149-99FE-10A46429FD70}"/>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0B47470E-0A7A-4F22-A046-03EACC009000}"/>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E9859631-3A26-4F29-A268-10C5F4CD32C4}"/>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oundRect">
            <a:avLst>
              <a:gd name="adj" fmla="val 4340"/>
            </a:avLst>
          </a:prstGeom>
          <a:solidFill xmlns:a="http://schemas.openxmlformats.org/drawingml/2006/main">
            <a:srgbClr val="FFFFFF"/>
          </a:solidFill>
          <a:ln xmlns:a="http://schemas.openxmlformats.org/drawingml/2006/main" w="9525">
            <a:solidFill>
              <a:srgbClr val="D9DEE5"/>
            </a:solidFill>
            <a:prstDash val="solid"/>
          </a:ln>
        </p:spPr>
      </p:sp>
      <p:sp>
        <p:nvSpPr>
          <p:cNvPr id="21" name="">
            <a:extLst xmlns:a="http://schemas.openxmlformats.org/drawingml/2006/main">
              <a:ext uri="{FF2B5EF4-FFF2-40B4-BE49-F238E27FC236}">
                <a16:creationId xmlns:a16="http://schemas.microsoft.com/office/drawing/2014/main" id="{EA9C49F7-4C8B-48BF-B1FA-906E2597154E}"/>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06B3F"/>
                </a:solidFill>
                <a:latin typeface="Arial"/>
                <a:ea typeface="Arial"/>
                <a:cs typeface="Arial"/>
              </a:defRPr>
            </a:pPr>
            <a:r>
              <a:rPr sz="1800" b="1">
                <a:solidFill>
                  <a:srgbClr val="F06B3F"/>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7A234440-572F-4B3F-9B13-F3CE45B57AB9}"/>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7A495D01-9C85-4B65-853D-517A54C4DB27}"/>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11E47D25-0497-4360-8D8B-51B24AA6D89E}"/>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C47680DC-2787-4EE1-93E7-A1073837B4A3}"/>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成功标准｜边听边搭信息框架而非逐字记录</a:t>
            </a:r>
          </a:p>
        </p:txBody>
      </p:sp>
      <p:sp>
        <p:nvSpPr>
          <p:cNvPr id="26" name="">
            <a:extLst xmlns:a="http://schemas.openxmlformats.org/drawingml/2006/main">
              <a:ext uri="{FF2B5EF4-FFF2-40B4-BE49-F238E27FC236}">
                <a16:creationId xmlns:a16="http://schemas.microsoft.com/office/drawing/2014/main" id="{7934199A-06EC-42BE-BB1D-E75E4D780F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513CFE61-790C-4042-A802-07C5C47CE24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8" name="">
            <a:extLst xmlns:a="http://schemas.openxmlformats.org/drawingml/2006/main">
              <a:ext uri="{FF2B5EF4-FFF2-40B4-BE49-F238E27FC236}">
                <a16:creationId xmlns:a16="http://schemas.microsoft.com/office/drawing/2014/main" id="{0E24EDC2-AFE5-4CE4-864D-C9AFCEF0F5B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39</a:t>
            </a:r>
          </a:p>
        </p:txBody>
      </p:sp>
    </p:spTree>
    <p:extLst>
      <p:ext uri="{BB962C8B-B14F-4D97-AF65-F5344CB8AC3E}">
        <p14:creationId xmlns:p14="http://schemas.microsoft.com/office/powerpoint/2010/main" val="622460568"/>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7D1BC59-A382-4C60-A90D-F31F7BF9200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B92F52B4-1D4D-43F8-96D0-130192E49E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ea61a7ad7fc414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522E998-3BFD-4A0E-9559-67DFF3238306}"/>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听力笔记与信息整合</a:t>
            </a:r>
          </a:p>
        </p:txBody>
      </p:sp>
      <p:sp>
        <p:nvSpPr>
          <p:cNvPr id="5" name="">
            <a:extLst xmlns:a="http://schemas.openxmlformats.org/drawingml/2006/main">
              <a:ext uri="{FF2B5EF4-FFF2-40B4-BE49-F238E27FC236}">
                <a16:creationId xmlns:a16="http://schemas.microsoft.com/office/drawing/2014/main" id="{58F592BA-443E-4285-89AA-9799A45C05D1}"/>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AE14A2F-8BF4-481C-A51B-FF8E31D7F4D3}"/>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795E91C-3A4C-409B-B144-FCA0A052DBD3}"/>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4AD96773-316E-4D20-99C6-C79CA41CD73C}"/>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边听边搭信息框架而非逐字记录</a:t>
            </a:r>
          </a:p>
        </p:txBody>
      </p:sp>
      <p:sp>
        <p:nvSpPr>
          <p:cNvPr id="9" name="">
            <a:extLst xmlns:a="http://schemas.openxmlformats.org/drawingml/2006/main">
              <a:ext uri="{FF2B5EF4-FFF2-40B4-BE49-F238E27FC236}">
                <a16:creationId xmlns:a16="http://schemas.microsoft.com/office/drawing/2014/main" id="{91CBD742-0595-415A-BDF4-5DB8792C9950}"/>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边界提醒｜漏掉转折后的修正信息</a:t>
            </a:r>
          </a:p>
        </p:txBody>
      </p:sp>
      <p:sp>
        <p:nvSpPr>
          <p:cNvPr id="10" name="">
            <a:extLst xmlns:a="http://schemas.openxmlformats.org/drawingml/2006/main">
              <a:ext uri="{FF2B5EF4-FFF2-40B4-BE49-F238E27FC236}">
                <a16:creationId xmlns:a16="http://schemas.microsoft.com/office/drawing/2014/main" id="{AA7F80C2-1A96-4479-9235-D9161ACDC8A2}"/>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772D318A-964C-4C56-8878-C154241E9FAF}"/>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06B3F"/>
                </a:solidFill>
                <a:latin typeface="Microsoft YaHei"/>
                <a:ea typeface="Microsoft YaHei"/>
                <a:cs typeface="Microsoft YaHei"/>
              </a:defRPr>
            </a:pPr>
            <a:r>
              <a:rPr sz="975" b="1">
                <a:solidFill>
                  <a:srgbClr val="F06B3F"/>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CF8F549F-2C44-469A-90B5-8FDDEF70A94D}"/>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预测、速记、同义替换和多源材料整合。</a:t>
            </a:r>
          </a:p>
        </p:txBody>
      </p:sp>
      <p:sp>
        <p:nvSpPr>
          <p:cNvPr id="13" name="">
            <a:extLst xmlns:a="http://schemas.openxmlformats.org/drawingml/2006/main">
              <a:ext uri="{FF2B5EF4-FFF2-40B4-BE49-F238E27FC236}">
                <a16:creationId xmlns:a16="http://schemas.microsoft.com/office/drawing/2014/main" id="{4B2AE1C8-CC39-4538-AB9D-ED974F5830D2}"/>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873FEA88-C26F-4799-9D38-230C298C5605}"/>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60B8592B-3739-48DA-A8F5-5AEE8511AA8D}"/>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预读任务—建立缩写—二次核对</a:t>
            </a:r>
          </a:p>
        </p:txBody>
      </p:sp>
      <p:sp>
        <p:nvSpPr>
          <p:cNvPr id="16" name="">
            <a:extLst xmlns:a="http://schemas.openxmlformats.org/drawingml/2006/main">
              <a:ext uri="{FF2B5EF4-FFF2-40B4-BE49-F238E27FC236}">
                <a16:creationId xmlns:a16="http://schemas.microsoft.com/office/drawing/2014/main" id="{A5DBAE68-6D1C-40A7-BC2E-19F65175669F}"/>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English Language 2027/2028 Assessment Framework、Sample/Practice Paper 与公开评核资料｜English Paper 3 listening and note…</a:t>
            </a:r>
          </a:p>
        </p:txBody>
      </p:sp>
      <p:sp>
        <p:nvSpPr>
          <p:cNvPr id="17" name="">
            <a:extLst xmlns:a="http://schemas.openxmlformats.org/drawingml/2006/main">
              <a:ext uri="{FF2B5EF4-FFF2-40B4-BE49-F238E27FC236}">
                <a16:creationId xmlns:a16="http://schemas.microsoft.com/office/drawing/2014/main" id="{E148DD35-544A-4AEA-9B81-A23867B0CC18}"/>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9B57E056-995C-484D-929E-3D87A8246F0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FE2D08F-8937-42E0-8606-740159CE5E7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21579EDE-4AD8-42DE-A90B-4A7D574672B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39</a:t>
            </a:r>
          </a:p>
        </p:txBody>
      </p:sp>
    </p:spTree>
    <p:extLst>
      <p:ext uri="{BB962C8B-B14F-4D97-AF65-F5344CB8AC3E}">
        <p14:creationId xmlns:p14="http://schemas.microsoft.com/office/powerpoint/2010/main" val="642611352"/>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AABD9853-195F-40AB-8E56-BC3D6D2A92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404C2A34-19FA-46B4-BEE7-7E79A8B6E3F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4a47023b9a08404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56810D-7F68-4D36-8395-8A02BDF5680F}"/>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4BA2540D-7C3A-4A97-BD0A-2ADAE2ED315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1309C56A-A9BF-45AB-BDBF-F7001B6B4A9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能解释“边听边搭信息框架而非逐字记录”，并识别一个反例或边界。</a:t>
            </a:r>
          </a:p>
        </p:txBody>
      </p:sp>
      <p:sp>
        <p:nvSpPr>
          <p:cNvPr id="7" name="">
            <a:extLst xmlns:a="http://schemas.openxmlformats.org/drawingml/2006/main">
              <a:ext uri="{FF2B5EF4-FFF2-40B4-BE49-F238E27FC236}">
                <a16:creationId xmlns:a16="http://schemas.microsoft.com/office/drawing/2014/main" id="{DFDB6811-8316-40B6-960E-8047C4D027E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1B0DAFDD-640E-4AE8-A575-B3A453B8FF7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EDFD88ED-B536-41CB-8CE6-69C81E3E1DEF}"/>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a:t>
            </a:r>
          </a:p>
        </p:txBody>
      </p:sp>
      <p:sp>
        <p:nvSpPr>
          <p:cNvPr id="10" name="">
            <a:extLst xmlns:a="http://schemas.openxmlformats.org/drawingml/2006/main">
              <a:ext uri="{FF2B5EF4-FFF2-40B4-BE49-F238E27FC236}">
                <a16:creationId xmlns:a16="http://schemas.microsoft.com/office/drawing/2014/main" id="{23243000-66A7-453E-92CF-A87D07FD6EB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726094B8-598E-41AE-ABED-3A40CEEF792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10855593-7197-4CDA-A736-2CE0716CC4A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1F2779C7-B598-42B6-9192-CBC9E7574F0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9146B171-9457-49BE-8C36-08D9D12F3D9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70EE019-0292-42AC-AFF6-FFE766F76F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9902EA4-7D34-4D99-B1A5-FD6CE64BA77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7" name="">
            <a:extLst xmlns:a="http://schemas.openxmlformats.org/drawingml/2006/main">
              <a:ext uri="{FF2B5EF4-FFF2-40B4-BE49-F238E27FC236}">
                <a16:creationId xmlns:a16="http://schemas.microsoft.com/office/drawing/2014/main" id="{2ACA19A5-0366-44BB-A0D0-6DA20F164EC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39</a:t>
            </a:r>
          </a:p>
        </p:txBody>
      </p:sp>
    </p:spTree>
    <p:extLst>
      <p:ext uri="{BB962C8B-B14F-4D97-AF65-F5344CB8AC3E}">
        <p14:creationId xmlns:p14="http://schemas.microsoft.com/office/powerpoint/2010/main" val="63966292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037F602-9C5F-4051-95AF-70BF0313893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0671D04D-C394-4E11-BEE3-F697978B27B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5d790145159432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F1745D0-F465-4581-9E2B-199E83346610}"/>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5A31D81-F36F-40B9-800E-D0DA10A6EDB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4A8BEC1-85D1-4917-A1E8-B6866653907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6A3D37A6-AF3E-41B7-8514-DE70857DC25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4AF62D2-BFA3-4EA6-A065-FF4A67EE89B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F532C729-E5EE-407D-A23D-E64A7A4DF32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D54EAE48-913F-4FE8-9E95-79317680E08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56A5A19E-81EA-41FF-B6C0-D79C3DBEC83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E1E4868-2FE5-4A59-8364-64A38F6FB08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24FDB3D3-F190-4A88-BC57-3930BF3416F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F74CB130-B8AA-495C-BE07-EEA73B23C34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CEAC1962-E83E-4C8C-AFD7-3D12042AB12C}"/>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a:t>
            </a:r>
          </a:p>
        </p:txBody>
      </p:sp>
      <p:sp>
        <p:nvSpPr>
          <p:cNvPr id="16" name="">
            <a:extLst xmlns:a="http://schemas.openxmlformats.org/drawingml/2006/main">
              <a:ext uri="{FF2B5EF4-FFF2-40B4-BE49-F238E27FC236}">
                <a16:creationId xmlns:a16="http://schemas.microsoft.com/office/drawing/2014/main" id="{947382AE-1E20-4CA6-A17E-69687A84605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7243B680-B932-4C3D-8936-40195278755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CADD5082-566A-4F1F-8A96-7036B1429A29}"/>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正确结论：Studio B at 3:10</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correction changes only the time; the venue remains Studio B.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F54876EE-59F4-42B5-9E25-63DCDD8309B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590F3787-AF6C-464B-9B59-59AFB860291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D8073FD-C81D-4DE5-B461-E764A8AEDD8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8A05BEE6-E572-44BC-AAA2-699D56E666A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39</a:t>
            </a:r>
          </a:p>
        </p:txBody>
      </p:sp>
    </p:spTree>
    <p:extLst>
      <p:ext uri="{BB962C8B-B14F-4D97-AF65-F5344CB8AC3E}">
        <p14:creationId xmlns:p14="http://schemas.microsoft.com/office/powerpoint/2010/main" val="1192939918"/>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64F1B99-DA6B-4E1A-BA9F-E36D2C90460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D46F75C2-D5B4-42B2-87CA-33360F4665B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befd8e43e4848b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74ECFF9-F937-40CF-B041-F8CC3E70BE80}"/>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60CF0722-7F68-4544-96DE-A5CCBE0DCC92}"/>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7FDC510-50E5-49FD-9340-19A02A6ECE6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4759BB10-B1CD-4B2D-9B97-90EB999022D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DE06B9B6-D00D-4D8F-A362-D5078EC300F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B0B4AAE-069F-4856-83AF-57898DA685C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B46F323-B7CB-4FAD-95C7-099B7D3046D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CD610AB-3169-48B6-9113-BFB875B76DBB}"/>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5946DD5-8F36-460A-8405-F9096CD596B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A78ED9E-903A-47FE-A3FD-A94800F4BE2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7040690C-BD75-4B9D-908A-063C8EDDACC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61714B5-8759-4987-83B5-CBAC772611E2}"/>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AF1B04C8-2E23-4FA2-B140-E770C832B771}"/>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259AAA6F-F3F1-4C22-8550-F19CAC25AB8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4A727791-215C-4479-BAF5-C961D8ACFCE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43C5325-9617-4FC7-9DCE-2A830CC74BA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40FE0B6-4076-49CB-8EB5-3D72ED9AD99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FE717D9-77FC-4A2E-A1B0-DF07E0EACFC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70CC3A93-7538-41FC-9200-646CF2B8CB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39</a:t>
            </a:r>
          </a:p>
        </p:txBody>
      </p:sp>
    </p:spTree>
    <p:extLst>
      <p:ext uri="{BB962C8B-B14F-4D97-AF65-F5344CB8AC3E}">
        <p14:creationId xmlns:p14="http://schemas.microsoft.com/office/powerpoint/2010/main" val="16184852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255F6CB-D3CF-4354-9EDD-2CDF06BC83B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50DA637E-1691-471E-A531-F210E67BB7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079f14f36d9486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2117FFA-38CE-482D-AFBB-5379CD789FE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AE70B0B2-42ED-43F7-A2E8-686DAFF0EEA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075ABB1-FC29-4449-92BF-2A281A32AA9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79EE4748-B7CC-4499-9086-59E83777D00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94DB8615-7ED9-4A38-93FD-4EA61E6BE3DC}"/>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1496D77-2875-4BAE-8441-0ABD4360C959}"/>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0580286-4DF9-4467-AE5D-AC16B67F1B1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EF1C3006-4FD0-4393-B707-F79F7B6D935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99B8C125-B4C4-46F9-B2AE-EA296C380D9E}"/>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5AFBCA91-EE62-4D94-849D-03454B823D0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E2F08C7F-7F51-43D9-8E53-616A76B0902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675B161-0DF4-464D-BF63-17D8A3706D1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33C0A246-78AA-40BE-A427-9C3EA8550E65}"/>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4DA16D09-B498-4449-BA22-3782A76A408E}"/>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D9DADBB-54A4-49D3-BF94-7B15AF122BC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B9FC060-3D59-47E0-9B43-6A9E3C4027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AD8A67B8-0C65-4304-937C-0EA1E1D68E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39</a:t>
            </a:r>
          </a:p>
        </p:txBody>
      </p:sp>
    </p:spTree>
    <p:extLst>
      <p:ext uri="{BB962C8B-B14F-4D97-AF65-F5344CB8AC3E}">
        <p14:creationId xmlns:p14="http://schemas.microsoft.com/office/powerpoint/2010/main" val="1054354912"/>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8A5C53D-7DEB-46DB-B046-B41CDBE3B1C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5653BF93-73C4-425D-93A4-8161238455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908e15deb0b4e0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C5A2207-80B8-4616-B572-60EF3C0FB87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9EC8DEB-5531-4384-89ED-6A5ACD8CEC5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A52D36C-6227-4B3F-B2DA-32032984E61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B787D7E6-B07C-4C36-A94C-8A4FABD7E43C}"/>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a:t>
            </a:r>
          </a:p>
        </p:txBody>
      </p:sp>
      <p:sp>
        <p:nvSpPr>
          <p:cNvPr id="8" name="">
            <a:extLst xmlns:a="http://schemas.openxmlformats.org/drawingml/2006/main">
              <a:ext uri="{FF2B5EF4-FFF2-40B4-BE49-F238E27FC236}">
                <a16:creationId xmlns:a16="http://schemas.microsoft.com/office/drawing/2014/main" id="{7F8667E3-6D8C-4AD8-8F5B-03F8885462B5}"/>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790DF046-6D70-43B4-AC88-1FF8631A8CF4}"/>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371C896-CCCF-417C-964E-7F946F757256}"/>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825447AC-8396-461F-8227-2271612CB70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0941CEF-4047-4016-9037-92333B90838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1A93C15-565C-4148-BDF5-8AC11E191F1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CEC60F7B-A324-479F-B799-40DDFDBC5E6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201C935-39E8-4DEB-88BE-EC8F1DF62239}"/>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8474CD0-BFAE-40DB-AD78-F3F2008D758E}"/>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1E43D36D-D5B6-4283-9288-FEE8FF9A6AB8}"/>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1C3F94B-0D19-41D5-A856-FEF45642E3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6D3EA0B-6419-4B9B-A39D-F7FAC033266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D6C74533-CED0-4C67-82D4-CF86085B11F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39</a:t>
            </a:r>
          </a:p>
        </p:txBody>
      </p:sp>
    </p:spTree>
    <p:extLst>
      <p:ext uri="{BB962C8B-B14F-4D97-AF65-F5344CB8AC3E}">
        <p14:creationId xmlns:p14="http://schemas.microsoft.com/office/powerpoint/2010/main" val="11703459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A386A51-3EBC-412F-A4B4-74E29946564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B600776D-D530-4668-BA54-28F35A3369D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818f37f10fb4ba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1450CF-A18B-477E-B558-F0BA9093AFD4}"/>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EB383C8-D6E5-4DF5-B9E7-9C0CEA72BCF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84A2F4C-FDDF-4D62-AB4D-66BCCBB6D58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8BF3F8EA-EF32-41D8-A0EB-1DC33DBA91A2}"/>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English Paper 3 listening and note-completion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【原创训练材料｜参数为训练所设】Caller: ‘I can attend on Wednesday, not Monday. Morning is impossible; t…</a:t>
            </a:r>
          </a:p>
        </p:txBody>
      </p:sp>
      <p:sp>
        <p:nvSpPr>
          <p:cNvPr id="8" name="">
            <a:extLst xmlns:a="http://schemas.openxmlformats.org/drawingml/2006/main">
              <a:ext uri="{FF2B5EF4-FFF2-40B4-BE49-F238E27FC236}">
                <a16:creationId xmlns:a16="http://schemas.microsoft.com/office/drawing/2014/main" id="{82E1C319-048C-4D9C-A917-1257F57CB4B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FC99CD40-5EB1-4ABE-840F-3B20991AB74E}"/>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1A40A83-AD71-466C-AE1C-0639C3A4143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A7652B4C-6928-432E-A833-828C86E81AA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4D56F22F-CFC0-4210-BCC1-A59E13B1B4A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2A29C811-C181-4FD5-B426-5246CCC758E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97E6E13-274E-472C-85A1-E690986B854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84877A2F-30E9-42CA-8374-B591C8C23C65}"/>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C5C9B74-E368-4038-89DD-73CFAE2138F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81C4316-5AF3-43D5-A7FC-01AE6B4795B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F046DC9-AFF6-439F-B88F-C3DF9EE9091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C8B14C1-A8A2-4B34-BA6C-D301BFB0A97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A4543DA-A9AE-4B51-933F-D158DBFF11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5BA666E-39D5-4EE6-B29C-8FF6C16D933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6E65737C-F710-4FF6-9ED3-AEB400170C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39</a:t>
            </a:r>
          </a:p>
        </p:txBody>
      </p:sp>
    </p:spTree>
    <p:extLst>
      <p:ext uri="{BB962C8B-B14F-4D97-AF65-F5344CB8AC3E}">
        <p14:creationId xmlns:p14="http://schemas.microsoft.com/office/powerpoint/2010/main" val="1191256573"/>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434EEBD-422A-479D-B6F0-39F948D205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80EA4D4E-667F-4B8D-B04E-C062D8F64B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eb3a6c738a5452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A5D3AB8-64C8-43DD-A37A-C2F3F05F5BE9}"/>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0C5D19B-8FA1-489A-AE2C-F5D6624468E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2AC3F3F-4BBB-4AED-8B42-AB3CE69667C6}"/>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F7F37F2E-2784-4540-8AAC-E8811AD5CCE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1CD9FD2-E24C-425E-AFFF-50AE23403A25}"/>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English Paper 3 listening and note-completion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supp…</a:t>
            </a:r>
          </a:p>
        </p:txBody>
      </p:sp>
      <p:sp>
        <p:nvSpPr>
          <p:cNvPr id="9" name="">
            <a:extLst xmlns:a="http://schemas.openxmlformats.org/drawingml/2006/main">
              <a:ext uri="{FF2B5EF4-FFF2-40B4-BE49-F238E27FC236}">
                <a16:creationId xmlns:a16="http://schemas.microsoft.com/office/drawing/2014/main" id="{A986B566-6EBB-4827-B3DF-94BD7ADDEBD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4C0C22BF-6974-48A7-B230-D4774C841CF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74105EE2-F72F-4110-9FA3-D150CE8B41C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3EE2519C-D9DB-4B51-A4CC-75D05D0EA4A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English Paper 3 listening and note-completion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on…</a:t>
            </a:r>
          </a:p>
        </p:txBody>
      </p:sp>
      <p:sp>
        <p:nvSpPr>
          <p:cNvPr id="13" name="">
            <a:extLst xmlns:a="http://schemas.openxmlformats.org/drawingml/2006/main">
              <a:ext uri="{FF2B5EF4-FFF2-40B4-BE49-F238E27FC236}">
                <a16:creationId xmlns:a16="http://schemas.microsoft.com/office/drawing/2014/main" id="{858F3AA5-C82A-41DB-BAB9-87E5AEDD4FA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F0F011E2-9161-4D07-A4FE-0D1BE7509E9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21B093E-AA77-4ABB-9FF9-920E39422E6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D61DB4C-124E-457B-8614-C789C6BD8C7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3 listening and note-completion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a:t>
            </a:r>
          </a:p>
        </p:txBody>
      </p:sp>
      <p:sp>
        <p:nvSpPr>
          <p:cNvPr id="17" name="">
            <a:extLst xmlns:a="http://schemas.openxmlformats.org/drawingml/2006/main">
              <a:ext uri="{FF2B5EF4-FFF2-40B4-BE49-F238E27FC236}">
                <a16:creationId xmlns:a16="http://schemas.microsoft.com/office/drawing/2014/main" id="{B19CA4D6-7482-43FF-A4D4-974844677CC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4ECF6A8-A7F4-403F-AE55-3610F19BDB5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6E89D2B-7A3C-4C46-A3B7-5CE22C169E4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5E5C071B-1FB1-4233-8551-0E9520FFF49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39</a:t>
            </a:r>
          </a:p>
        </p:txBody>
      </p:sp>
    </p:spTree>
    <p:extLst>
      <p:ext uri="{BB962C8B-B14F-4D97-AF65-F5344CB8AC3E}">
        <p14:creationId xmlns:p14="http://schemas.microsoft.com/office/powerpoint/2010/main" val="100804556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D478BFE-6613-46C7-B376-A57DBDE3B72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E2EA1746-2967-4F15-A005-B096D76BD17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263bf483f13468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DA2F17C-7A6F-42CA-B8BE-2377B36A1AB6}"/>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A96FD43-8847-4428-B665-1D68E829ECD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280159E-1C3E-4077-AB42-7667AE6EE31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50AF26E0-4444-45BF-8E78-8C6A7020D0B9}"/>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B7734F2C-7B38-4FFF-8B3E-778D76B44A5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F06AD78-D273-4D5D-A028-82E359C92E5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47C4E87-F8A6-435F-AEF7-AC3CFA195847}"/>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78088A2-7CE7-452D-9605-D9D71BF9F77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正确结论：Wednesday at 4 p.m.</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accepted day and time occur after two rejected alternatives.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43D8358-A0AC-40AD-BC24-550C41C32A8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69AEA35-E0AA-4ECB-9D69-93EFCB49CC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46BC445-F2CA-46A6-AEDD-19B459F79B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5" name="">
            <a:extLst xmlns:a="http://schemas.openxmlformats.org/drawingml/2006/main">
              <a:ext uri="{FF2B5EF4-FFF2-40B4-BE49-F238E27FC236}">
                <a16:creationId xmlns:a16="http://schemas.microsoft.com/office/drawing/2014/main" id="{13885811-20AC-4C6F-A308-C5E98D5BBC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39</a:t>
            </a:r>
          </a:p>
        </p:txBody>
      </p:sp>
    </p:spTree>
    <p:extLst>
      <p:ext uri="{BB962C8B-B14F-4D97-AF65-F5344CB8AC3E}">
        <p14:creationId xmlns:p14="http://schemas.microsoft.com/office/powerpoint/2010/main" val="233315565"/>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5AD92FE-41DA-4E4F-BC45-F690FBDF268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46CD1069-1C5E-46FC-97A0-32C4E5B6BF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2751f674a78b4e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A3A786-E780-4EFD-9AD5-63B460DD146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8A24731-AA3B-4E7C-B8E7-7F9E0C71FAE3}"/>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6AD696D-0B9B-4D67-A899-579D939B9B9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6B98CF49-02C9-4F15-88BE-BE3B2446E19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English Paper 3 listening and note-completion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【原创训练材料｜参数为训练所设】Guide: ‘Adults pay $80. Students were going to pay $50, but the sponsor has reduced that to $35 if …</a:t>
            </a:r>
          </a:p>
        </p:txBody>
      </p:sp>
      <p:sp>
        <p:nvSpPr>
          <p:cNvPr id="8" name="">
            <a:extLst xmlns:a="http://schemas.openxmlformats.org/drawingml/2006/main">
              <a:ext uri="{FF2B5EF4-FFF2-40B4-BE49-F238E27FC236}">
                <a16:creationId xmlns:a16="http://schemas.microsoft.com/office/drawing/2014/main" id="{A5E4AF92-2FC1-4059-B2EE-5786657C83A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B6A43F2-A46A-4E30-A8AF-4A93699091E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A189B61-DAB5-4965-B8C8-78000401F097}"/>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B5A274E-65CD-433D-A447-C8CD15FC51E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80DC68C0-480C-41AC-845D-839170DC487E}"/>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B259AE17-C367-4EA8-B379-D36E020B9AA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21B0149-8F10-476F-BAFC-6F728F0A992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168B1B8-A132-4BFD-901F-E91C0048782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6" name="">
            <a:extLst xmlns:a="http://schemas.openxmlformats.org/drawingml/2006/main">
              <a:ext uri="{FF2B5EF4-FFF2-40B4-BE49-F238E27FC236}">
                <a16:creationId xmlns:a16="http://schemas.microsoft.com/office/drawing/2014/main" id="{27483A06-3441-4AD2-B3E6-F9ED092769C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39</a:t>
            </a:r>
          </a:p>
        </p:txBody>
      </p:sp>
    </p:spTree>
    <p:extLst>
      <p:ext uri="{BB962C8B-B14F-4D97-AF65-F5344CB8AC3E}">
        <p14:creationId xmlns:p14="http://schemas.microsoft.com/office/powerpoint/2010/main" val="172810103"/>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59D3F21-22AA-413B-81F5-B9E9D7FF942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C046FF81-6975-4D95-9CAC-9931106E22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0fc551a292847f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F81147-BD3F-4816-8C65-3AC81EE40D3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D1865D68-A344-44DD-85A9-4705B8D25930}"/>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D0FC8D6-E266-4226-A73E-AA45BBB07D8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能独立执行“预读任务—建立缩写—二次核对”，并说明每一步理由。</a:t>
            </a:r>
          </a:p>
        </p:txBody>
      </p:sp>
      <p:sp>
        <p:nvSpPr>
          <p:cNvPr id="7" name="">
            <a:extLst xmlns:a="http://schemas.openxmlformats.org/drawingml/2006/main">
              <a:ext uri="{FF2B5EF4-FFF2-40B4-BE49-F238E27FC236}">
                <a16:creationId xmlns:a16="http://schemas.microsoft.com/office/drawing/2014/main" id="{9C579501-B867-4CF2-A2A5-A4E798ED798C}"/>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5665BB4-2290-4461-8B49-B7ADE6245CC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57488EAC-27CF-47F3-A0D1-C610622098A0}"/>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a:t>
            </a:r>
          </a:p>
        </p:txBody>
      </p:sp>
      <p:sp>
        <p:nvSpPr>
          <p:cNvPr id="10" name="">
            <a:extLst xmlns:a="http://schemas.openxmlformats.org/drawingml/2006/main">
              <a:ext uri="{FF2B5EF4-FFF2-40B4-BE49-F238E27FC236}">
                <a16:creationId xmlns:a16="http://schemas.microsoft.com/office/drawing/2014/main" id="{F6C17765-58EB-4E5B-A4F5-C248F84D726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11387482-408E-4477-B7B5-16CA57F9DC5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88102AB-9865-4A63-A8B0-FC26453B5A93}"/>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674EB92-0CDC-454E-9924-307463F2E02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A7C13464-7E61-41A6-A12D-6364F17AB2C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A7930272-A302-4DD9-B9BC-C4CAF2E4898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5912FED4-0A22-4EF6-A6C0-EB5806C766E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7" name="">
            <a:extLst xmlns:a="http://schemas.openxmlformats.org/drawingml/2006/main">
              <a:ext uri="{FF2B5EF4-FFF2-40B4-BE49-F238E27FC236}">
                <a16:creationId xmlns:a16="http://schemas.microsoft.com/office/drawing/2014/main" id="{A15ED4F0-100B-44A0-8355-24AFB6ACBEB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39</a:t>
            </a:r>
          </a:p>
        </p:txBody>
      </p:sp>
    </p:spTree>
    <p:extLst>
      <p:ext uri="{BB962C8B-B14F-4D97-AF65-F5344CB8AC3E}">
        <p14:creationId xmlns:p14="http://schemas.microsoft.com/office/powerpoint/2010/main" val="161232967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23543EE-7566-474F-815D-84D8AA42C6D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DBFE8A9C-8B0E-4B0F-8AC4-F29B115B4F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0e560a8b7f74d0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39FAF6-DB94-4EF5-AA45-7E68E68616D7}"/>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2124C93-869B-4EE7-93BC-147D7B66B92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584AA15-2E4C-40EC-B18C-4CA03297A11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EDB7EB17-3A90-4427-B6F1-23F75E81B18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3190878-C7C7-409B-AA16-0F648AC0DAB8}"/>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86CC5EAC-EBB8-4B31-9449-5398A4CA3F8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0666276-E96E-4237-85C8-1A158773F4E6}"/>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AF3962F6-1ABE-47D5-8895-D86A1AD5940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6625FE51-1BAA-47FF-AD9B-1D4CC595766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FAE47891-C7E3-41E5-8698-4D0013549AF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18D7CF66-47A7-4CB7-BD96-BC47A580B7D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E505FC2B-9776-4EA4-93C8-305AFA6F4BEB}"/>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a:t>
            </a:r>
          </a:p>
        </p:txBody>
      </p:sp>
      <p:sp>
        <p:nvSpPr>
          <p:cNvPr id="16" name="">
            <a:extLst xmlns:a="http://schemas.openxmlformats.org/drawingml/2006/main">
              <a:ext uri="{FF2B5EF4-FFF2-40B4-BE49-F238E27FC236}">
                <a16:creationId xmlns:a16="http://schemas.microsoft.com/office/drawing/2014/main" id="{C36CC803-C1EC-46AD-8ABE-C97A00704FB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B3974D50-F794-4682-BB50-850D6283240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C180EFF6-1A7E-4DA9-BCB2-C15250AF0B1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正确结论：Complaints decreased, but weekend waiting time still missed the target</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concession prevents the first statistic from becoming an unqualified success claim.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A9BA8201-B5BA-4BD6-A1B0-4D5B22AAF1AA}"/>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C717579A-959B-4CB0-BD64-D80275FDBB4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EA97D99-E92B-4458-BE00-E9831D76F0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C93E7245-896B-4E4C-8AA9-C9686EA02D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39</a:t>
            </a:r>
          </a:p>
        </p:txBody>
      </p:sp>
    </p:spTree>
    <p:extLst>
      <p:ext uri="{BB962C8B-B14F-4D97-AF65-F5344CB8AC3E}">
        <p14:creationId xmlns:p14="http://schemas.microsoft.com/office/powerpoint/2010/main" val="1633597461"/>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B2E65DC-8148-49D6-9AC1-49963479CA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B7FB977A-5242-48A0-BBF7-A0C3DAD86CB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82eef8152914b2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F4A64D-EE5D-4E4D-AEF2-1D71F10561A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F1A2152A-9B8B-433B-827E-CBB54BD4E23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DE9A7060-2C4F-4C73-8EB5-86CB4D11EF5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8CC5460-6596-40BD-92E0-0A7F0A59A3E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2C95157A-C16F-4669-ADE9-90CE1D447697}"/>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1AD0119-76E2-49CA-9295-1DDDBA1B3F1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28A81607-75F1-4455-98AE-7DECC2F1002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89BBE24-A70B-48EA-8284-0E10C04AAADC}"/>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368960BB-2791-4950-97E3-43809A6201C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EDE41EE-34DB-4F9E-9678-8DA41861BCB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28E8A51-C322-4E73-B31A-E1351F07C34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C9648D1-AE84-4DF0-8135-992B43A24120}"/>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C61C804-6BFA-4C0F-A5BF-B5FCE8CBB4D8}"/>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0D66B822-EBAF-4DD0-8F61-3CFFB96BC4E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51C2574-711E-4A23-926A-D06EA94BB93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6EB385BD-F76E-4611-AC7A-879E4201F45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16B3EF9-C605-4D94-940D-8A5EB8AF5F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FA95E78-7058-4E80-9B8E-0920F7818C1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CF6C009E-0E22-4F97-B1D5-8B05CE49C22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39</a:t>
            </a:r>
          </a:p>
        </p:txBody>
      </p:sp>
    </p:spTree>
    <p:extLst>
      <p:ext uri="{BB962C8B-B14F-4D97-AF65-F5344CB8AC3E}">
        <p14:creationId xmlns:p14="http://schemas.microsoft.com/office/powerpoint/2010/main" val="1381316517"/>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2F807DA-0AC3-4206-8535-13EFD93F5E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E2B4D496-05E1-45B2-B3FC-7BC8BBC4A0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ec7492645d443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7D348DD-A065-48DE-BE8D-D38677F0A3D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A7439D5-D018-46A5-865E-D1ACF07155D6}"/>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96A670D-F5F8-4B3D-B474-66C0853980D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927136A-B0C8-4F2C-A3C2-253C93F436AC}"/>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23E82107-F030-446D-92AE-A52187B9926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5214EC1-BBDB-44AB-B29B-09A7463BE9A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800FC18-5060-4117-93B2-481A48C04F5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483D36AF-3053-418B-B847-0DA343268EF8}"/>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51D0458-D5EC-446F-AE10-70BF72C2B31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CC0C1E17-1662-41DC-A679-BA0CF29B0B8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683BAEA0-E181-4907-A610-8603B79E1424}"/>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3E92484-B341-4810-A240-3BB31E6EF2C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FCDAA4F-2E63-4AA4-AF5B-383D2BBCE39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0A30CA05-3A15-4A2E-8DB1-A8886557054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A1A85723-31D8-4AE6-A8D6-18A266272C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1F182C9-3386-4D98-B880-B2CD023CB0F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0B003658-001B-4B8D-887F-B3B9A50C8F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39</a:t>
            </a:r>
          </a:p>
        </p:txBody>
      </p:sp>
    </p:spTree>
    <p:extLst>
      <p:ext uri="{BB962C8B-B14F-4D97-AF65-F5344CB8AC3E}">
        <p14:creationId xmlns:p14="http://schemas.microsoft.com/office/powerpoint/2010/main" val="1484744150"/>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3384D34-0760-416F-8CE8-964F6BB93B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5AC82DB8-93D3-4BD7-B9D6-2480811B621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457e824bc7f41e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9D85CA4-6935-4925-88F9-C87D376EE5E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7587479-1DED-4488-9D10-5F5AC14836A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B1E0227-A0B7-4393-9CC1-B36A3CAECF9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6A0A535-CB7C-4286-BD75-17E6BB57312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a:t>
            </a:r>
          </a:p>
        </p:txBody>
      </p:sp>
      <p:sp>
        <p:nvSpPr>
          <p:cNvPr id="8" name="">
            <a:extLst xmlns:a="http://schemas.openxmlformats.org/drawingml/2006/main">
              <a:ext uri="{FF2B5EF4-FFF2-40B4-BE49-F238E27FC236}">
                <a16:creationId xmlns:a16="http://schemas.microsoft.com/office/drawing/2014/main" id="{AD67E71B-8624-4AA3-944B-2BAEA089E0E9}"/>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FC72C36-573B-41F3-A372-AB502BEF4F2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8768A1A-463F-494C-A730-A9AEA232A29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1538FCF3-7F9D-4B89-9D65-A86C8FF16450}"/>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08B9A431-25BF-4261-8BBE-9D76132DC90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8BD2874-F426-4A4D-9678-A89ECD527BA4}"/>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5DA8AF3A-729C-4F3E-A818-5467EFE37990}"/>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8C5B709-EE22-4DED-960E-B6C42A746D14}"/>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3F90F8A4-5281-49C9-9CC1-494075CF7268}"/>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AEAA9ED9-E0B4-4F20-AA61-41156289E56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257AA1F-9DBB-4B49-BE1D-ED2B720821A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6F8E852-7BD8-49A9-B4BE-9CDA46445CE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75A5FD9F-8C1B-469B-9B92-558D32D3C0E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39</a:t>
            </a:r>
          </a:p>
        </p:txBody>
      </p:sp>
    </p:spTree>
    <p:extLst>
      <p:ext uri="{BB962C8B-B14F-4D97-AF65-F5344CB8AC3E}">
        <p14:creationId xmlns:p14="http://schemas.microsoft.com/office/powerpoint/2010/main" val="13476070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6200FBA-A66F-4038-8A70-9F671E1BFA2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F0BC6F8A-0D85-4A98-AD0E-89EC4C4254B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e5fb3911908436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D6957D0-1672-4DF1-BD1D-0D9FC85335E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0737F31B-15AA-425E-B44F-EAD16581F97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E89ADDE-DD7C-460B-BFA8-634D6951D50E}"/>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762D44B7-FC7D-413A-AAB1-0BD90B3B94A6}"/>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English Paper 3 listening and note-completion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【原创训练材料｜参数为训练所设】Guide: ‘Adults pay $80. Students were going to pay $50, but the sponsor…</a:t>
            </a:r>
          </a:p>
        </p:txBody>
      </p:sp>
      <p:sp>
        <p:nvSpPr>
          <p:cNvPr id="8" name="">
            <a:extLst xmlns:a="http://schemas.openxmlformats.org/drawingml/2006/main">
              <a:ext uri="{FF2B5EF4-FFF2-40B4-BE49-F238E27FC236}">
                <a16:creationId xmlns:a16="http://schemas.microsoft.com/office/drawing/2014/main" id="{D95122A5-1D87-4E57-B761-DDBCD6C66474}"/>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4957E567-877B-43C8-9929-3BF379A171B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7DF6677-3152-48B9-AE97-7015B25D5CD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11AA141E-2488-49EB-AE4E-D55371A46F9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178F084-1803-4E43-8220-BF91B9F89A8A}"/>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96B902F-A356-4A38-BDCE-7154504B610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AC46EF8-EE35-4815-89BA-E48F34D9C7E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947341F-449F-4E95-9C2E-18477700FCFF}"/>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3E5E443-1B82-41DC-BDAB-AF2FD1D0A72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F081615F-CF3A-4543-96E5-D810891D01C3}"/>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1056EDB-D2C5-442A-B277-35C79C0413E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5508010-8ADA-422E-B5E9-2CAEE98C393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47CE30FB-DF81-4887-BBEF-094E03C1F6E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D4B5D34-872C-4515-A12C-3447B687E57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EB936250-B0A2-43B9-BC54-205DA436941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39</a:t>
            </a:r>
          </a:p>
        </p:txBody>
      </p:sp>
    </p:spTree>
    <p:extLst>
      <p:ext uri="{BB962C8B-B14F-4D97-AF65-F5344CB8AC3E}">
        <p14:creationId xmlns:p14="http://schemas.microsoft.com/office/powerpoint/2010/main" val="269318784"/>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1AB9F23-F2DF-4C71-AD9A-2355272625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86F938E4-57C5-43E8-AE2C-E4539695BA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d9f5fd9ffb248e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0D20A4-B122-4454-9E3C-4DA6EDF0DA0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990F08B8-4CE9-4604-BB78-9F20EA79BC58}"/>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DEF3374-F422-4A70-8B14-3A07252AB9B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9E69276-2E02-4CE4-905B-BC5557DB3CF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D49BC89-8098-4A5E-8D56-E0AD15B6B8A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English Paper 3 listening and note-completion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a:t>
            </a:r>
          </a:p>
        </p:txBody>
      </p:sp>
      <p:sp>
        <p:nvSpPr>
          <p:cNvPr id="9" name="">
            <a:extLst xmlns:a="http://schemas.openxmlformats.org/drawingml/2006/main">
              <a:ext uri="{FF2B5EF4-FFF2-40B4-BE49-F238E27FC236}">
                <a16:creationId xmlns:a16="http://schemas.microsoft.com/office/drawing/2014/main" id="{09057581-2EE5-46A9-AA60-AA049C1692B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DDDE005E-5549-4290-9C88-58F2F868AFA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C9D67C4-CCF8-4807-8074-5AEA1A1C2C0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9A0B608-0109-47B7-85A0-595CB64D236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English Paper 3 listening and note-completion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a:t>
            </a:r>
          </a:p>
        </p:txBody>
      </p:sp>
      <p:sp>
        <p:nvSpPr>
          <p:cNvPr id="13" name="">
            <a:extLst xmlns:a="http://schemas.openxmlformats.org/drawingml/2006/main">
              <a:ext uri="{FF2B5EF4-FFF2-40B4-BE49-F238E27FC236}">
                <a16:creationId xmlns:a16="http://schemas.microsoft.com/office/drawing/2014/main" id="{675F2190-CAD9-4C4E-AED4-123F5A563BB7}"/>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C72AA511-5D8D-45CD-BE19-833D1CFE9BA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AA7922A-B7B4-4E18-BA49-D7486B77EB0B}"/>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9A7FAD8-BEAF-4773-86EA-22352D207DD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3 listening and note-completion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a:t>
            </a:r>
          </a:p>
        </p:txBody>
      </p:sp>
      <p:sp>
        <p:nvSpPr>
          <p:cNvPr id="17" name="">
            <a:extLst xmlns:a="http://schemas.openxmlformats.org/drawingml/2006/main">
              <a:ext uri="{FF2B5EF4-FFF2-40B4-BE49-F238E27FC236}">
                <a16:creationId xmlns:a16="http://schemas.microsoft.com/office/drawing/2014/main" id="{356A3989-C12E-4A19-A33D-76DAD29BB59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18D754AC-4840-4A6D-8D0C-5CE4B5B250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928925C-4C3E-4FC6-8CF9-C6F0A8CA5F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220FB9CF-B557-4434-B1FE-1EED66D1CD8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39</a:t>
            </a:r>
          </a:p>
        </p:txBody>
      </p:sp>
    </p:spTree>
    <p:extLst>
      <p:ext uri="{BB962C8B-B14F-4D97-AF65-F5344CB8AC3E}">
        <p14:creationId xmlns:p14="http://schemas.microsoft.com/office/powerpoint/2010/main" val="983986244"/>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4D412A4-9C91-417B-A7A3-96B0C1027F9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DFBB34BD-3CD3-43A2-BCDA-36586180DB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097e362df114bc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45E98A7-DCB2-4F83-A94E-193D59F55D4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0AD3408-D5D9-4A1F-B081-B3D07C2B440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71A778E-91F5-4C31-B22F-9DF1432A9D28}"/>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C6E3425-B8A8-4403-B3AC-C1479DE8151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EC7E02CD-453B-480A-88F3-9071A2062BE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D098981-DC78-4B47-B396-EEBBB284779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886CE17-01B1-44EC-B3C0-660EB421AD4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F8CF61B6-FCE9-430E-8435-2CAB97EFA4C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正确结论：$35 with registration by Friday</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解析链：Both the corrected amount and its condition must be recorded.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6AA58EF-EFBA-4339-8F91-8835452ACE8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C7E78C7B-CE43-4B55-B559-FCF6E655AB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02DD425-44E0-4C60-A69F-E726D9A0B42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5" name="">
            <a:extLst xmlns:a="http://schemas.openxmlformats.org/drawingml/2006/main">
              <a:ext uri="{FF2B5EF4-FFF2-40B4-BE49-F238E27FC236}">
                <a16:creationId xmlns:a16="http://schemas.microsoft.com/office/drawing/2014/main" id="{37E1B4FC-C234-42E8-B17F-98BF23BFBB5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39</a:t>
            </a:r>
          </a:p>
        </p:txBody>
      </p:sp>
    </p:spTree>
    <p:extLst>
      <p:ext uri="{BB962C8B-B14F-4D97-AF65-F5344CB8AC3E}">
        <p14:creationId xmlns:p14="http://schemas.microsoft.com/office/powerpoint/2010/main" val="1701488542"/>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82A7AEF-42F0-4AAB-A3E9-6D685CCB17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586F01EB-3181-403B-BCF6-94D5106E910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70e51ff328b476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4A058DF-9204-4658-B018-11115F97812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8F135E3-B1A9-4D6C-B42C-83F17A107FC6}"/>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6CD9D4C-409F-4008-A630-72E17FBB597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8A440618-90DB-4627-A474-5E4992A31CF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English Paper 3 listening and note-completion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【原创训练材料｜参数为训练所设】Manager: 'Keep the 6 p.m. start, but the hall is unavailable. Move the briefing from the hall to t…</a:t>
            </a:r>
          </a:p>
        </p:txBody>
      </p:sp>
      <p:sp>
        <p:nvSpPr>
          <p:cNvPr id="8" name="">
            <a:extLst xmlns:a="http://schemas.openxmlformats.org/drawingml/2006/main">
              <a:ext uri="{FF2B5EF4-FFF2-40B4-BE49-F238E27FC236}">
                <a16:creationId xmlns:a16="http://schemas.microsoft.com/office/drawing/2014/main" id="{2853E121-B46E-46ED-B1DC-1A6DCDA1C37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71B6296-8713-434B-A1B5-33E653E321DC}"/>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23B5BA7-3EA0-4090-B99F-991C8F7099D3}"/>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DFA45E5-6FEF-405E-8589-69AC7105856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A63785D2-218F-4E62-9652-2D4A3AD1213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660E5F9-CF8D-421F-AE3C-18F35D0FDA7B}"/>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F0AED67-1031-4AC5-A267-5239338F82B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90ED8E4-5C75-4FEC-9DF8-D21EC6AF47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6" name="">
            <a:extLst xmlns:a="http://schemas.openxmlformats.org/drawingml/2006/main">
              <a:ext uri="{FF2B5EF4-FFF2-40B4-BE49-F238E27FC236}">
                <a16:creationId xmlns:a16="http://schemas.microsoft.com/office/drawing/2014/main" id="{4ED8BB27-5D99-4E1B-9B49-AF839D930AD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39</a:t>
            </a:r>
          </a:p>
        </p:txBody>
      </p:sp>
    </p:spTree>
    <p:extLst>
      <p:ext uri="{BB962C8B-B14F-4D97-AF65-F5344CB8AC3E}">
        <p14:creationId xmlns:p14="http://schemas.microsoft.com/office/powerpoint/2010/main" val="1804677735"/>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03F7331-BCB4-4A0A-9D60-B11858D23C7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B8AE3522-4170-4DCF-A550-4A171C9CAC4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a36f21153c04b7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AB65A6-B51B-48CB-B1F9-27D9C4BFDE6E}"/>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B393BB6-5450-425E-AC9C-256D56119EB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FA84A3E-C4A6-49C7-85EF-06D793B9503F}"/>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7394F8E1-06B7-448D-ABEC-3106CA63E3E8}"/>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51DD6202-9A7D-4FBB-A1FC-FF776D07371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2C3B685C-C532-46BE-AD5C-815D0011C07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a:t>
            </a:r>
          </a:p>
        </p:txBody>
      </p:sp>
      <p:sp>
        <p:nvSpPr>
          <p:cNvPr id="10" name="">
            <a:extLst xmlns:a="http://schemas.openxmlformats.org/drawingml/2006/main">
              <a:ext uri="{FF2B5EF4-FFF2-40B4-BE49-F238E27FC236}">
                <a16:creationId xmlns:a16="http://schemas.microsoft.com/office/drawing/2014/main" id="{7B5281AA-78CB-4F75-8877-5EC3D471228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6FBB7833-66E1-4350-9036-EE92F3C573A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F8606EF-DAE6-4E09-9985-18670E7A467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37B473EB-8CC5-4CB0-91F7-0D943A5FC76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E5437F20-DB9E-483D-AD6A-89F1DA9383C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E218786E-71FF-4D79-BD8E-D8862C62B3B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52C575E-3B8B-4331-88CD-7531ACA1F77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7" name="">
            <a:extLst xmlns:a="http://schemas.openxmlformats.org/drawingml/2006/main">
              <a:ext uri="{FF2B5EF4-FFF2-40B4-BE49-F238E27FC236}">
                <a16:creationId xmlns:a16="http://schemas.microsoft.com/office/drawing/2014/main" id="{9A4B6439-1E6C-4406-B835-2B6344F24A6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39</a:t>
            </a:r>
          </a:p>
        </p:txBody>
      </p:sp>
    </p:spTree>
    <p:extLst>
      <p:ext uri="{BB962C8B-B14F-4D97-AF65-F5344CB8AC3E}">
        <p14:creationId xmlns:p14="http://schemas.microsoft.com/office/powerpoint/2010/main" val="115559694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87F7BE9-0D1F-4F7F-AFFA-7E31AA1D5D5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03A2812D-C3F7-4826-8E33-5A5CC2F862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94f7efe503f4fb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B9AC516-32FB-4CB4-B619-3DFC5E8585C9}"/>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B61C3CF-E466-46CC-A1CD-887A65EFA77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EE2DEC5-F4CD-4357-9FB4-04F6B0C6FD64}"/>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08D2A9A1-F862-4667-BD27-8DA4C165AA4E}"/>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E29230C-92BF-4C70-A896-0CDDC16A071B}"/>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E56F4339-7FFE-454F-911F-35C091AD666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E0202C2-CE93-433B-AA67-99090858C709}"/>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3837DA70-E99F-4B67-A55A-7492BA60FEE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A8BC8DD-121A-4C05-8669-3F5B312EB85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F2CA8E30-0464-4227-8CBC-92811FB6D66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0F996D3-D122-4EB9-95B0-5A1E07009BF9}"/>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2D8D4CE4-0E83-4183-B41E-4E759840889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a:t>
            </a:r>
          </a:p>
        </p:txBody>
      </p:sp>
      <p:sp>
        <p:nvSpPr>
          <p:cNvPr id="16" name="">
            <a:extLst xmlns:a="http://schemas.openxmlformats.org/drawingml/2006/main">
              <a:ext uri="{FF2B5EF4-FFF2-40B4-BE49-F238E27FC236}">
                <a16:creationId xmlns:a16="http://schemas.microsoft.com/office/drawing/2014/main" id="{E0139CAE-74B1-492D-B4B0-A9549CA5952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4370DBDE-E130-47D5-A57E-462F3FDC9EF3}"/>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22339AB-EC4C-43E6-B4F5-C9835EF2C08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正确结论：Upload the edited audio and email Ms Ho the link</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speaker distinguishes the file destination from the message content.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F6C720E1-1807-4576-909D-21A8420A658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7F505AEF-CB2A-458D-84A0-2B44FBC443D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4E4EA41-865D-4668-A3CC-5B361664F83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AE28166D-8773-44C1-A0FD-CD199BCB5D5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39</a:t>
            </a:r>
          </a:p>
        </p:txBody>
      </p:sp>
    </p:spTree>
    <p:extLst>
      <p:ext uri="{BB962C8B-B14F-4D97-AF65-F5344CB8AC3E}">
        <p14:creationId xmlns:p14="http://schemas.microsoft.com/office/powerpoint/2010/main" val="1022756902"/>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BFC6065-7714-43EE-8648-BB125FC428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A0A92C2B-2150-4BC3-9E28-F5319C616F6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4f18e4d1f9044e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ACEDF57-05AD-4B74-B074-25CD3F67F64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2CC6A43-6B30-4AEE-9B72-52C5C6C687E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29B6773-8EDB-4A40-ACDC-6578DD6FFB2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1BB409C-036B-465D-B2A6-797D82B538E0}"/>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55B19DEF-26E1-418D-9A1C-2E734E43DE1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0E42362-EC5E-4E26-B504-171AA51CEB7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B2A29F8-631F-4A8D-B918-A27E5B88CC5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31580C4-2E5C-4733-A13C-1AB8E9C9F34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A03B902-0A67-4946-85E2-B55D4297BED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A8692B54-3C1E-4ACA-9DBC-E58569EECB5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181E6A5-F969-454D-8CE2-F445E112A2E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B0BD0936-F040-4770-9C3A-AB8E726A08F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52D5620-6613-4841-AE0F-78C36046E10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8D37F948-4713-490A-B933-E367E1132DB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A80D07C-C52F-4590-A7C7-8B5F803ECC3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03853C25-201D-466E-8DF8-F93A7302C4D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1F50AD1-8E4B-449A-A1F1-5968074BBD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DCB6900-1230-4642-8E31-948B07C30ED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5927A70D-762E-436B-8915-9E5616C9AB7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39</a:t>
            </a:r>
          </a:p>
        </p:txBody>
      </p:sp>
    </p:spTree>
    <p:extLst>
      <p:ext uri="{BB962C8B-B14F-4D97-AF65-F5344CB8AC3E}">
        <p14:creationId xmlns:p14="http://schemas.microsoft.com/office/powerpoint/2010/main" val="176319004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B457538-DE8A-4AFE-A085-129F2673A6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05F10EEC-DE20-4EA5-BE20-2272F8AA249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b06bbead9a7457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2F17DD-116D-4A4B-B157-BB4750221D6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9F31799-D73E-4ED4-9EED-D27106EDD021}"/>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D69E0C6-EC87-4BF0-B62B-E5EE06E59FC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AC064C0-4188-4C14-9648-E2C6EFE3EB3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C6D979D6-2AE0-47E8-BA7E-A538994B115F}"/>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D7D48F74-7EF1-4C29-A8F8-ED46C724795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865BD733-A987-4B2D-99E2-C9CC5AA07B00}"/>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D978CC02-C3D9-47B8-81BD-73E6C659EBC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DEA2722-0C03-405C-AE05-5D03D1E8CF1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FB374D2-3BD2-400B-A293-0452F2B2BB5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C67AAF9B-DE59-458C-8CD9-D52C2AEBC52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B750740-7924-4F47-B83B-36D821AE9FF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ADE1B16-B4AC-46F8-BD43-06845BC7D4E9}"/>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75678E8C-FE34-4138-A8A3-106743F6B89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B104A7AC-911A-4205-ABA9-916FE1FFDC7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EF5B1B9-91AA-4A3F-8B55-0494B52902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3AF9FFE6-E44C-4128-B3F4-D3B40B66F65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39</a:t>
            </a:r>
          </a:p>
        </p:txBody>
      </p:sp>
    </p:spTree>
    <p:extLst>
      <p:ext uri="{BB962C8B-B14F-4D97-AF65-F5344CB8AC3E}">
        <p14:creationId xmlns:p14="http://schemas.microsoft.com/office/powerpoint/2010/main" val="176219582"/>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D4B4E6A-C8E3-4633-BEA4-1B4EEF3DEC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DB6563D4-5DC8-46EA-9371-AD04E999CDB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c827501c8b7429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B9876C2-4BF1-4FCE-93A5-3BE33505135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ACE8D27-F674-4F54-A27F-484406BA0DC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29AFBC5-34A5-4CCF-96A2-B1064875F36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19E51E2-6DAF-4846-9C41-88F496ABD53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Evidence f…</a:t>
            </a:r>
          </a:p>
        </p:txBody>
      </p:sp>
      <p:sp>
        <p:nvSpPr>
          <p:cNvPr id="8" name="">
            <a:extLst xmlns:a="http://schemas.openxmlformats.org/drawingml/2006/main">
              <a:ext uri="{FF2B5EF4-FFF2-40B4-BE49-F238E27FC236}">
                <a16:creationId xmlns:a16="http://schemas.microsoft.com/office/drawing/2014/main" id="{4EE8C17E-0AD4-4132-AA62-BDFF39C9318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2770D3B-A2AF-4F4A-A7BC-4B53E56F61B5}"/>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2D35CF1-3C82-436D-BAC6-A9A0CBB7B50C}"/>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96FD11F1-2DD3-4F63-BBF5-A5AC4161878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6E2518B-5EBE-4503-B79E-C3F08198A2F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42DDA39-D769-49E9-91B8-19A7FBA615BB}"/>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CED037F4-4C0F-4F62-ACF5-83AEC06C89D1}"/>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44306E2C-B240-4705-9417-F82F06E2EB7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03E8774-8331-488E-8784-1335131B90FF}"/>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7CBA5BD9-997F-4478-A25C-C5152E7A24E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DC9359AF-B7FB-4379-AD04-30D04BB39A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C70E2D-0B63-47ED-B12F-7F3D52C0F12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4D5C652E-4863-482E-A091-34B4691E9BD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39</a:t>
            </a:r>
          </a:p>
        </p:txBody>
      </p:sp>
    </p:spTree>
    <p:extLst>
      <p:ext uri="{BB962C8B-B14F-4D97-AF65-F5344CB8AC3E}">
        <p14:creationId xmlns:p14="http://schemas.microsoft.com/office/powerpoint/2010/main" val="865274015"/>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CCD0E23-E815-4354-9B48-D78581ADE53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4ECD0AA2-1610-4B07-8487-C4BF9675B12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70b108c34f2417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F14EA0-8F26-4E18-9381-93248A31F6FF}"/>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8333F4D-BCC1-4EEF-B7C7-A748051BD5E8}"/>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9B2781F-7CE9-46DA-95A8-F7BF5B505F85}"/>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B4E86019-8C48-4164-93EB-E3A65DD7BBD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English Paper 3 listening and note-completion task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【原创训练材料｜参数为训练所设】Manager: 'Keep the 6 p.m. start, but the hall is unavailable. Move the …</a:t>
            </a:r>
          </a:p>
        </p:txBody>
      </p:sp>
      <p:sp>
        <p:nvSpPr>
          <p:cNvPr id="8" name="">
            <a:extLst xmlns:a="http://schemas.openxmlformats.org/drawingml/2006/main">
              <a:ext uri="{FF2B5EF4-FFF2-40B4-BE49-F238E27FC236}">
                <a16:creationId xmlns:a16="http://schemas.microsoft.com/office/drawing/2014/main" id="{E6328983-82F3-4CB8-95DB-9C0C607FF08E}"/>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46C76F0A-CB3C-4C2C-A2C1-EB3B6EE3F1D0}"/>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8D90DA1-5FAE-4341-81E7-30DC2F04836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1721053-63BB-484A-8083-F2A7044DC44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06E5FD0-EA80-46F3-B030-CCA5877126F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AE33227-6C03-4B86-A04D-9960A09431C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12C1F1F-97BB-45E9-8E98-923383A19EC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5A09A21-CE45-4B90-B639-1CC911D34FB7}"/>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9E7BC059-87E1-4674-8B92-BFB52D372661}"/>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4BE2484-D9EA-480D-9095-BDAB9F74E98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6847ADEA-47B1-4A10-B20D-B061AB38813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4143691A-3C8B-4054-8AC4-7F1D6DB6DF2B}"/>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D999D60-D419-4C38-8F27-325F121380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D74AC0B-9773-4032-80B9-DE2AF8AF61F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F522E678-CBD2-4593-99CD-6A3D60AA558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39</a:t>
            </a:r>
          </a:p>
        </p:txBody>
      </p:sp>
    </p:spTree>
    <p:extLst>
      <p:ext uri="{BB962C8B-B14F-4D97-AF65-F5344CB8AC3E}">
        <p14:creationId xmlns:p14="http://schemas.microsoft.com/office/powerpoint/2010/main" val="1451093470"/>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B21F3C7-E365-4D91-B014-6BB3CD61324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8A45E9D4-6127-4DC4-8A15-7ADF1061C21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65121c0fa0745f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990166A-9B7B-4F98-AB94-275EF2B9643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6268B75-10B5-4954-90E9-1F6BC4B5171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C85C2B2-50B6-4977-8C22-B07E3A21D18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BBECC7A-A3AF-44AE-8E8F-5C9A53A96C88}"/>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52DE31C6-14AC-45F2-8DDF-BE09D043FA5C}"/>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English Paper 3 listening and note-completion task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Evidence focus: identify the exact phrase that sup…</a:t>
            </a:r>
          </a:p>
        </p:txBody>
      </p:sp>
      <p:sp>
        <p:nvSpPr>
          <p:cNvPr id="9" name="">
            <a:extLst xmlns:a="http://schemas.openxmlformats.org/drawingml/2006/main">
              <a:ext uri="{FF2B5EF4-FFF2-40B4-BE49-F238E27FC236}">
                <a16:creationId xmlns:a16="http://schemas.microsoft.com/office/drawing/2014/main" id="{E793D0D7-129E-4617-BED2-29D67F5CF92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CF4D54E2-4267-497E-BE5F-94094766EC4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33EC3EBF-2AA7-4347-8063-8C5F53CECBA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18967722-0403-428E-AD16-9B67CE1F4ECA}"/>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English Paper 3 listening and note-completion task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Distractor focus: reject the option that changes o…</a:t>
            </a:r>
          </a:p>
        </p:txBody>
      </p:sp>
      <p:sp>
        <p:nvSpPr>
          <p:cNvPr id="13" name="">
            <a:extLst xmlns:a="http://schemas.openxmlformats.org/drawingml/2006/main">
              <a:ext uri="{FF2B5EF4-FFF2-40B4-BE49-F238E27FC236}">
                <a16:creationId xmlns:a16="http://schemas.microsoft.com/office/drawing/2014/main" id="{29824B9D-DF4D-4D2D-9879-D19E656E3AFD}"/>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1D769CF-55CF-4E26-8719-B19850A50FF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ADEE15A2-D0B2-482F-9F5F-1EC9926E6D4F}"/>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8A1A9C85-DA38-4D37-98F0-2DDF22D21617}"/>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3 listening and note-completion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a:t>
            </a:r>
          </a:p>
        </p:txBody>
      </p:sp>
      <p:sp>
        <p:nvSpPr>
          <p:cNvPr id="17" name="">
            <a:extLst xmlns:a="http://schemas.openxmlformats.org/drawingml/2006/main">
              <a:ext uri="{FF2B5EF4-FFF2-40B4-BE49-F238E27FC236}">
                <a16:creationId xmlns:a16="http://schemas.microsoft.com/office/drawing/2014/main" id="{8E624A70-8B52-41AA-9DEB-67CC832BFE21}"/>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506289F3-3928-4C00-80D6-F601D73CDA8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6FDF30A-9E27-4AD9-9BB0-9C1AE07996F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4A99F4F1-0534-4F23-8369-A0280CC373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39</a:t>
            </a:r>
          </a:p>
        </p:txBody>
      </p:sp>
    </p:spTree>
    <p:extLst>
      <p:ext uri="{BB962C8B-B14F-4D97-AF65-F5344CB8AC3E}">
        <p14:creationId xmlns:p14="http://schemas.microsoft.com/office/powerpoint/2010/main" val="71199350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2100140-0AE6-4CF6-8CC2-DBDB832500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42E4A691-FE51-48E5-8A5C-6D1AB982AEC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5e12afb4ec14a3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0CB0A67-4764-478F-81AE-63A7A272916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39423E3-534F-466B-B9B4-73B949D4B444}"/>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BFF66BA-53C9-4FDE-B245-DED84744099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0349A6B8-6E4A-4A00-9ECE-01D2406F7264}"/>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7E4B4557-1C59-4971-A1E4-861E6FC09139}"/>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C9BF4C6F-3C0C-4BDC-AF97-1BEEA09E4D5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B0CA33A-2DB7-4A85-81B7-CC9C0EAD015A}"/>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945ABCB9-2EF7-40CF-B85B-CB6646947C3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正确结论：Covered playground beside Block E</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time stays unchanged; the later statement replaces only the venue.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7A54A414-3F53-4B5F-9730-B54E51037C8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231FFA1-20BB-47F6-AC7F-F0CF83525F7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6402977-F3C6-4E1A-BF7B-43082FC7333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5" name="">
            <a:extLst xmlns:a="http://schemas.openxmlformats.org/drawingml/2006/main">
              <a:ext uri="{FF2B5EF4-FFF2-40B4-BE49-F238E27FC236}">
                <a16:creationId xmlns:a16="http://schemas.microsoft.com/office/drawing/2014/main" id="{1DA43CCB-18EA-4D58-AE53-619B1C16A30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39</a:t>
            </a:r>
          </a:p>
        </p:txBody>
      </p:sp>
    </p:spTree>
    <p:extLst>
      <p:ext uri="{BB962C8B-B14F-4D97-AF65-F5344CB8AC3E}">
        <p14:creationId xmlns:p14="http://schemas.microsoft.com/office/powerpoint/2010/main" val="1077350007"/>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11898D2-98B9-460F-BA63-CC996E8F51B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555C0FFF-99ED-471F-9390-4E05771C0E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d7ed111dd904c9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ABEC8D-2B89-49AA-95A0-D20CC765B10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D9EF3501-827A-4A37-A2F4-1A5795152938}"/>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F540B0A-3F31-41B8-9105-32A2587B5EF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156A665D-84E4-471F-9737-EA0AE0FF839E}"/>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English Paper 3 listening and note-completion task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【原创训练材料｜参数为训练所设】Caller: ‘I can attend on Wednesday, not Monday. Morning is impossible; the 4 p.m. session is fine.…</a:t>
            </a:r>
          </a:p>
        </p:txBody>
      </p:sp>
      <p:sp>
        <p:nvSpPr>
          <p:cNvPr id="8" name="">
            <a:extLst xmlns:a="http://schemas.openxmlformats.org/drawingml/2006/main">
              <a:ext uri="{FF2B5EF4-FFF2-40B4-BE49-F238E27FC236}">
                <a16:creationId xmlns:a16="http://schemas.microsoft.com/office/drawing/2014/main" id="{07234E9B-A597-4EFC-ADAE-27A5C11DA05C}"/>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1301C45-7E1A-4392-A563-5EBEAF8B965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3CAB1D2-9634-46A4-B3B1-21DB7B080EEC}"/>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64D4290-0699-4F50-BB08-BD771ADB724B}"/>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64E9C94F-411D-4786-AA3F-436754227372}"/>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EE5231E-AAAE-440F-A193-7E5D81F40BD7}"/>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9BADC1F-5FC5-4260-BA6C-FBBD9424E0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C116EB5-EEF9-49C2-87D4-1B20FE571E0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6" name="">
            <a:extLst xmlns:a="http://schemas.openxmlformats.org/drawingml/2006/main">
              <a:ext uri="{FF2B5EF4-FFF2-40B4-BE49-F238E27FC236}">
                <a16:creationId xmlns:a16="http://schemas.microsoft.com/office/drawing/2014/main" id="{A64AFD8A-B379-4D19-86A6-3EFD04851AD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39</a:t>
            </a:r>
          </a:p>
        </p:txBody>
      </p:sp>
    </p:spTree>
    <p:extLst>
      <p:ext uri="{BB962C8B-B14F-4D97-AF65-F5344CB8AC3E}">
        <p14:creationId xmlns:p14="http://schemas.microsoft.com/office/powerpoint/2010/main" val="1700424989"/>
      </p:ext>
    </p:extLst>
  </p:cSld>
</p:sld>
</file>

<file path=ppt/slides/slide3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87D2DBED-F341-46B6-906F-E74B6F9A5F8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9578C79A-DF37-4736-AFAF-3DE49C73D3C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36afddfd08a4c7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FC7748-48CE-4B09-954E-6471A5605703}"/>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4830C7EA-E118-495B-9172-BB703771B5F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765AAE93-0B83-4A13-A606-D88AF9EB7513}"/>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7D598958-6291-43AB-BFE7-89ABC69D96D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3142638C-D6E4-4907-8D0F-AC438F3C2E3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06B3F"/>
                </a:solidFill>
                <a:latin typeface="Microsoft YaHei"/>
                <a:ea typeface="Microsoft YaHei"/>
                <a:cs typeface="Microsoft YaHei"/>
              </a:defRPr>
            </a:pPr>
            <a:r>
              <a:rPr sz="1050" b="1">
                <a:solidFill>
                  <a:srgbClr val="F06B3F"/>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13347751-3274-4430-83D7-7EA383273CA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Integration focus: retain information from every source named in the t…</a:t>
            </a:r>
          </a:p>
        </p:txBody>
      </p:sp>
      <p:sp>
        <p:nvSpPr>
          <p:cNvPr id="10" name="">
            <a:extLst xmlns:a="http://schemas.openxmlformats.org/drawingml/2006/main">
              <a:ext uri="{FF2B5EF4-FFF2-40B4-BE49-F238E27FC236}">
                <a16:creationId xmlns:a16="http://schemas.microsoft.com/office/drawing/2014/main" id="{EA54D6F6-DA26-4532-AF06-858B3BD3C9DA}"/>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高频错因：漏掉转折后的修正信息</a:t>
            </a:r>
          </a:p>
        </p:txBody>
      </p:sp>
      <p:sp>
        <p:nvSpPr>
          <p:cNvPr id="11" name="">
            <a:extLst xmlns:a="http://schemas.openxmlformats.org/drawingml/2006/main">
              <a:ext uri="{FF2B5EF4-FFF2-40B4-BE49-F238E27FC236}">
                <a16:creationId xmlns:a16="http://schemas.microsoft.com/office/drawing/2014/main" id="{21B770D7-7B66-4841-9A80-39B79218662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03C998C-CB9C-409D-8097-41F83162286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989CB44-3E02-46FF-B453-834E4BE0EDBE}"/>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边听边搭信息框架而非逐字记录</a:t>
            </a:r>
          </a:p>
        </p:txBody>
      </p:sp>
      <p:sp>
        <p:nvSpPr>
          <p:cNvPr id="14" name="">
            <a:extLst xmlns:a="http://schemas.openxmlformats.org/drawingml/2006/main">
              <a:ext uri="{FF2B5EF4-FFF2-40B4-BE49-F238E27FC236}">
                <a16:creationId xmlns:a16="http://schemas.microsoft.com/office/drawing/2014/main" id="{6E550F4D-C2E5-44BD-851C-B776B5192E2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83689A9-F54A-43B3-B863-9AC307CD22D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A6F45EC-D3CB-4065-B26C-953495DD9C9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7" name="">
            <a:extLst xmlns:a="http://schemas.openxmlformats.org/drawingml/2006/main">
              <a:ext uri="{FF2B5EF4-FFF2-40B4-BE49-F238E27FC236}">
                <a16:creationId xmlns:a16="http://schemas.microsoft.com/office/drawing/2014/main" id="{D448CD7A-BC62-4A22-90E5-214E890C87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31 / 39</a:t>
            </a:r>
          </a:p>
        </p:txBody>
      </p:sp>
    </p:spTree>
    <p:extLst>
      <p:ext uri="{BB962C8B-B14F-4D97-AF65-F5344CB8AC3E}">
        <p14:creationId xmlns:p14="http://schemas.microsoft.com/office/powerpoint/2010/main" val="1542637052"/>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DA94B0F-5D52-4F0A-A246-C93247FAC0B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189D35C9-60B0-4993-81F2-E3E4ECC940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7e466074d96430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235DE5-8E49-4A93-81B5-E140EED2F2C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E68C4015-89F6-458E-BCB1-2B071361795A}"/>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F19749B-F7FF-4979-BEFD-D5E16B98D93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7B9DD70-FA8A-4461-9173-5EE94AE6551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293F6936-7F77-48B6-A537-B16C9B333248}"/>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预读任务</a:t>
            </a:r>
          </a:p>
        </p:txBody>
      </p:sp>
      <p:sp>
        <p:nvSpPr>
          <p:cNvPr id="9" name="">
            <a:extLst xmlns:a="http://schemas.openxmlformats.org/drawingml/2006/main">
              <a:ext uri="{FF2B5EF4-FFF2-40B4-BE49-F238E27FC236}">
                <a16:creationId xmlns:a16="http://schemas.microsoft.com/office/drawing/2014/main" id="{2C25DA72-33BD-435C-AFDD-201536EA626F}"/>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73807346-D5AB-4CEB-9A12-CEE78965E02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建立缩写</a:t>
            </a:r>
          </a:p>
        </p:txBody>
      </p:sp>
      <p:sp>
        <p:nvSpPr>
          <p:cNvPr id="11" name="">
            <a:extLst xmlns:a="http://schemas.openxmlformats.org/drawingml/2006/main">
              <a:ext uri="{FF2B5EF4-FFF2-40B4-BE49-F238E27FC236}">
                <a16:creationId xmlns:a16="http://schemas.microsoft.com/office/drawing/2014/main" id="{F480731F-DF01-4287-9E04-5601A9AC223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BE51A53-37D9-425A-9195-F4B04E47BA36}"/>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二次核对</a:t>
            </a:r>
          </a:p>
        </p:txBody>
      </p:sp>
      <p:sp>
        <p:nvSpPr>
          <p:cNvPr id="13" name="">
            <a:extLst xmlns:a="http://schemas.openxmlformats.org/drawingml/2006/main">
              <a:ext uri="{FF2B5EF4-FFF2-40B4-BE49-F238E27FC236}">
                <a16:creationId xmlns:a16="http://schemas.microsoft.com/office/drawing/2014/main" id="{04CE61F1-ABEA-4039-975F-E508D39C826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225FAE7D-2813-4F65-B892-10880EFD661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06B3F"/>
                </a:solidFill>
                <a:latin typeface="Microsoft YaHei"/>
                <a:ea typeface="Microsoft YaHei"/>
                <a:cs typeface="Microsoft YaHei"/>
              </a:defRPr>
            </a:pPr>
            <a:r>
              <a:rPr sz="900" b="1">
                <a:solidFill>
                  <a:srgbClr val="F06B3F"/>
                </a:solidFill>
                <a:latin typeface="Microsoft YaHei"/>
                <a:ea typeface="Microsoft YaHei"/>
                <a:cs typeface="Microsoft YaHei"/>
              </a:rPr>
              <a:t>DSE 模考例题 · Q26 · DSE模考题</a:t>
            </a:r>
          </a:p>
        </p:txBody>
      </p:sp>
      <p:sp>
        <p:nvSpPr>
          <p:cNvPr id="15" name="">
            <a:extLst xmlns:a="http://schemas.openxmlformats.org/drawingml/2006/main">
              <a:ext uri="{FF2B5EF4-FFF2-40B4-BE49-F238E27FC236}">
                <a16:creationId xmlns:a16="http://schemas.microsoft.com/office/drawing/2014/main" id="{9EA45BB4-250C-4F27-8EF2-E0A690E719D1}"/>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a:t>
            </a:r>
          </a:p>
        </p:txBody>
      </p:sp>
      <p:sp>
        <p:nvSpPr>
          <p:cNvPr id="16" name="">
            <a:extLst xmlns:a="http://schemas.openxmlformats.org/drawingml/2006/main">
              <a:ext uri="{FF2B5EF4-FFF2-40B4-BE49-F238E27FC236}">
                <a16:creationId xmlns:a16="http://schemas.microsoft.com/office/drawing/2014/main" id="{AE733AEE-27C4-45F9-9844-0272A7DC815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D730523-F154-4282-B68C-45482C6F703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7C14F89F-9C1C-4E2D-A778-A4B1F46A660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484"/>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正确结论：$35 with registration by Friday</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解析：Both the corrected amount and its condition must be recorded.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0AF0BC68-9AD1-4AC1-8DC6-6B248E5C8B0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7AA269F5-1104-4511-AB7A-A45DDCC56E1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65C38BB-0BB8-422C-9581-6022170450D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2552ED6A-5129-4BC7-B58F-354911F179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32 / 39</a:t>
            </a:r>
          </a:p>
        </p:txBody>
      </p:sp>
    </p:spTree>
    <p:extLst>
      <p:ext uri="{BB962C8B-B14F-4D97-AF65-F5344CB8AC3E}">
        <p14:creationId xmlns:p14="http://schemas.microsoft.com/office/powerpoint/2010/main" val="2059455879"/>
      </p:ext>
    </p:extLst>
  </p:cSld>
</p:sld>
</file>

<file path=ppt/slides/slide3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80439FA-9AAF-4527-9750-CB3B34B14E6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D9A6CDBB-800F-4695-99AD-27B80283E61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2d4a89aa63845c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189294B-93B8-460D-9652-B236C68B0FEF}"/>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159736F-F34F-4326-B0E0-BBAF3D02000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86177BC-45F2-4FBC-9000-C3E8F6983343}"/>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A38F5740-AAC0-49F3-80BC-7519A158038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8D1C5FB9-AEF3-4C4B-849E-05AF2BFF7C4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2CA7854-F359-4145-9EC2-9E0B61619033}"/>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5A7FBB4-1991-4051-A123-273570223D6C}"/>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AD13D11-DF04-405D-8C3A-772B5616375A}"/>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D4D61F01-503B-4F25-81B3-D6E24F47230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06B3F"/>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3DBEAEE-41D9-4322-9864-0936C8D84E8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E040DCA-ECAF-471A-9067-0F284C19B3F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BEC833E-3D8D-46EC-9A20-7B2358EC6B7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FCA6716A-9D8F-43F4-898B-14B6C138EC2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13BC91ED-F049-4A65-AEFA-5F075B4757E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8ABE996-7510-4E16-A987-D64E2DA9E1B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FF98545A-35F6-4372-BB4B-BBDE3B351CD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0BB75BD-70E6-4F98-9434-5628966001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CF97012-1CA2-48C6-910B-CA1154ECD3A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884BC76E-45A1-4CC2-8397-8CC6B34C41F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33 / 39</a:t>
            </a:r>
          </a:p>
        </p:txBody>
      </p:sp>
    </p:spTree>
    <p:extLst>
      <p:ext uri="{BB962C8B-B14F-4D97-AF65-F5344CB8AC3E}">
        <p14:creationId xmlns:p14="http://schemas.microsoft.com/office/powerpoint/2010/main" val="1142567881"/>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FE766A5-6989-4654-987C-89B0B4A5DA4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8E664863-386D-451C-867D-1F0A12C6F6C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195f3c0d0cf4df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42659C3-CB62-4213-A1F7-429B6974D42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F980035-C133-469C-84FE-3075123559A8}"/>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C122B90-512F-4602-AE65-0A4F7CE729A4}"/>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7528BC9-EE58-44DD-B9E0-AEBF4431CE7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听力笔记与信息整合</a:t>
            </a:r>
          </a:p>
        </p:txBody>
      </p:sp>
      <p:sp>
        <p:nvSpPr>
          <p:cNvPr id="8" name="">
            <a:extLst xmlns:a="http://schemas.openxmlformats.org/drawingml/2006/main">
              <a:ext uri="{FF2B5EF4-FFF2-40B4-BE49-F238E27FC236}">
                <a16:creationId xmlns:a16="http://schemas.microsoft.com/office/drawing/2014/main" id="{8695E9E2-D72B-4997-81CA-9449ECFA34F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C212A7C2-1E08-4093-97EA-4C4A8E3A871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FCE7C0BC-3D62-4377-805D-FA018FB0A968}"/>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0D850E2D-A88A-47A8-AF2E-99CA4B657E6C}"/>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BCE4247B-9871-4F85-BBED-3A151A967D0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4D7B6DD2-2494-462F-B45B-ABF0707C463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17DD1157-183A-4C9F-9043-917BAE24565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96FF73E6-ED0C-47CB-A86A-C1032969EB6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DFB17B3-A1ED-4546-95CD-0B48D08ABF98}"/>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漏掉转折后的修正信息</a:t>
            </a:r>
          </a:p>
        </p:txBody>
      </p:sp>
      <p:sp>
        <p:nvSpPr>
          <p:cNvPr id="17" name="">
            <a:extLst xmlns:a="http://schemas.openxmlformats.org/drawingml/2006/main">
              <a:ext uri="{FF2B5EF4-FFF2-40B4-BE49-F238E27FC236}">
                <a16:creationId xmlns:a16="http://schemas.microsoft.com/office/drawing/2014/main" id="{4BE589C5-4F09-4D7B-8B2D-28C988E33EE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2B0775F6-745D-4A2D-8CED-DD0DB0CC894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2C9ACDE-9E61-4ABC-A6AC-29557C0E1AE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F21CA218-ACE3-43EF-BEBD-14ECE9D92BA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34 / 39</a:t>
            </a:r>
          </a:p>
        </p:txBody>
      </p:sp>
    </p:spTree>
    <p:extLst>
      <p:ext uri="{BB962C8B-B14F-4D97-AF65-F5344CB8AC3E}">
        <p14:creationId xmlns:p14="http://schemas.microsoft.com/office/powerpoint/2010/main" val="1265261034"/>
      </p:ext>
    </p:extLst>
  </p:cSld>
</p:sld>
</file>

<file path=ppt/slides/slide3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B653A6B-399A-448E-8EDC-CF7C454B9CA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7ACB6DA2-6BBA-4D43-A9A9-A6E5612DF2E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33fbb9ff9a7404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5D0676F-F857-4D84-A526-FC4F897300DA}"/>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8ED388C-EC62-4068-A6D4-351C4CF887E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65CC6DE-7A93-4598-85C6-32F789157FB3}"/>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BE0D322-EFDB-4128-9146-5B6691EF055A}"/>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Integratio…</a:t>
            </a:r>
          </a:p>
        </p:txBody>
      </p:sp>
      <p:sp>
        <p:nvSpPr>
          <p:cNvPr id="8" name="">
            <a:extLst xmlns:a="http://schemas.openxmlformats.org/drawingml/2006/main">
              <a:ext uri="{FF2B5EF4-FFF2-40B4-BE49-F238E27FC236}">
                <a16:creationId xmlns:a16="http://schemas.microsoft.com/office/drawing/2014/main" id="{4DB141C1-D128-47CB-882F-0AFA44B8D6D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2742428-D744-4B2A-950C-81583FB4F873}"/>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E50C912-B1B6-4A1D-B80D-09EC60323BD0}"/>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边听边搭信息框架而非逐字记录</a:t>
            </a:r>
          </a:p>
        </p:txBody>
      </p:sp>
      <p:sp>
        <p:nvSpPr>
          <p:cNvPr id="11" name="">
            <a:extLst xmlns:a="http://schemas.openxmlformats.org/drawingml/2006/main">
              <a:ext uri="{FF2B5EF4-FFF2-40B4-BE49-F238E27FC236}">
                <a16:creationId xmlns:a16="http://schemas.microsoft.com/office/drawing/2014/main" id="{AA163F97-8A70-4B0F-84E5-9F29BA71230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3E59305D-6775-495E-B0E8-27E46B1A8AE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688989A1-3780-44BC-9E81-B8288200A3A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预读任务—建立缩写—二次核对</a:t>
            </a:r>
          </a:p>
        </p:txBody>
      </p:sp>
      <p:sp>
        <p:nvSpPr>
          <p:cNvPr id="14" name="">
            <a:extLst xmlns:a="http://schemas.openxmlformats.org/drawingml/2006/main">
              <a:ext uri="{FF2B5EF4-FFF2-40B4-BE49-F238E27FC236}">
                <a16:creationId xmlns:a16="http://schemas.microsoft.com/office/drawing/2014/main" id="{E6BD4AE0-17E2-4052-B4FE-6B96C890B35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B53501C-2D5C-41C7-9C04-7DDC8A812FA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A5BCA70-F135-4140-B4E8-45FA1486484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检查：漏掉转折后的修正信息</a:t>
            </a:r>
          </a:p>
        </p:txBody>
      </p:sp>
      <p:sp>
        <p:nvSpPr>
          <p:cNvPr id="17" name="">
            <a:extLst xmlns:a="http://schemas.openxmlformats.org/drawingml/2006/main">
              <a:ext uri="{FF2B5EF4-FFF2-40B4-BE49-F238E27FC236}">
                <a16:creationId xmlns:a16="http://schemas.microsoft.com/office/drawing/2014/main" id="{7B8FDC56-D9BD-4AC7-9DFD-6E452949A6B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BFED2D0-3729-4262-B7CB-FAE01BE63B5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7A4A201-DF4E-4E68-916A-C25A42E1DCC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BA861588-9878-4EDB-996E-86DA124BE7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35 / 39</a:t>
            </a:r>
          </a:p>
        </p:txBody>
      </p:sp>
    </p:spTree>
    <p:extLst>
      <p:ext uri="{BB962C8B-B14F-4D97-AF65-F5344CB8AC3E}">
        <p14:creationId xmlns:p14="http://schemas.microsoft.com/office/powerpoint/2010/main" val="1498183595"/>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B430CC5-D593-4165-B03A-92C3D07B4DF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1CEDC698-0F8E-4E07-818A-C75E49708C4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224eaf4ff544e3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DB07274-A0A3-4602-A064-EE039D61210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FC61E55-4C73-4706-9D72-96B505EED86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DA84FB6-1811-4918-95CF-FE1704010C0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3A25A2C9-9199-4ECF-B1CC-AC4BBBF4BAB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AC-29 · English Paper 3 listening and note-completion task · 独立复核</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【原创训练材料｜参数为训练所设】Reporter: ‘Complaints fell by 18%, although weekend waiting t…</a:t>
            </a:r>
          </a:p>
        </p:txBody>
      </p:sp>
      <p:sp>
        <p:nvSpPr>
          <p:cNvPr id="8" name="">
            <a:extLst xmlns:a="http://schemas.openxmlformats.org/drawingml/2006/main">
              <a:ext uri="{FF2B5EF4-FFF2-40B4-BE49-F238E27FC236}">
                <a16:creationId xmlns:a16="http://schemas.microsoft.com/office/drawing/2014/main" id="{054EE003-6B0A-4D01-A267-43B0FFAF5F2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44153BC7-33D1-4637-9EA6-E0B0B824DC7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AEEE73A-5056-4150-9294-A0A7A6062AF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D98F8D2D-B6B9-4BF5-A401-3D6BED896439}"/>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ADEB966-0659-4E8E-8178-04A72BC0824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6B44DB0-B8EC-4FB1-8E2C-9A71553F528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F132D32-E9CE-47A1-BDBB-5E60B2A52EBE}"/>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7043A1A1-E99B-4253-A2B3-F7A7BD2B6553}"/>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3C4C5D2-5B7B-4C28-816F-E728B26AC5C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CA70ED6-436F-4CC5-81D0-26165817752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686F5E7-7D5E-469B-8381-74DEBEA1A01A}"/>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4900457-B1E7-4437-9462-1E50FDEC2DE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3F333FBB-0944-43C0-BCEB-6B9741D3E3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EEDF208-F8E8-43FE-BEE9-9ECEAAFDFC4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2" name="">
            <a:extLst xmlns:a="http://schemas.openxmlformats.org/drawingml/2006/main">
              <a:ext uri="{FF2B5EF4-FFF2-40B4-BE49-F238E27FC236}">
                <a16:creationId xmlns:a16="http://schemas.microsoft.com/office/drawing/2014/main" id="{783F849E-7697-4736-8241-95442C03165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36 / 39</a:t>
            </a:r>
          </a:p>
        </p:txBody>
      </p:sp>
    </p:spTree>
    <p:extLst>
      <p:ext uri="{BB962C8B-B14F-4D97-AF65-F5344CB8AC3E}">
        <p14:creationId xmlns:p14="http://schemas.microsoft.com/office/powerpoint/2010/main" val="2079013842"/>
      </p:ext>
    </p:extLst>
  </p:cSld>
</p:sld>
</file>

<file path=ppt/slides/slide3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59ABD66-F83D-480B-A419-4D70F3DE72E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3F1EDB1D-0E91-41CC-8FC2-5540D56A767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d570354a58446a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343351-CA7F-4332-8EFD-CAE1B8A57A1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28621CEE-E736-4F92-8BEE-755D81146CE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B1C55A8-B5B3-4379-AFD7-E94A18722031}"/>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08F8257-8EC8-4227-ABAB-F0F280F0755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55F4517-0297-44C9-B294-9DE9A8A54861}"/>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AZ-26 · English Paper 3 listening and note-completion task · 双源整合</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Integration focus: retain information from every s…</a:t>
            </a:r>
          </a:p>
        </p:txBody>
      </p:sp>
      <p:sp>
        <p:nvSpPr>
          <p:cNvPr id="9" name="">
            <a:extLst xmlns:a="http://schemas.openxmlformats.org/drawingml/2006/main">
              <a:ext uri="{FF2B5EF4-FFF2-40B4-BE49-F238E27FC236}">
                <a16:creationId xmlns:a16="http://schemas.microsoft.com/office/drawing/2014/main" id="{F1C03EA7-EF43-4C5A-BF2F-D2E272289EE4}"/>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F42E0BA8-2919-4631-B566-67DAB3CE000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CEFACC87-42E1-427A-B273-6CBC20D06C9D}"/>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D4DD7C5-747E-4019-9F03-2065137DBE0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AC-29 · English Paper 3 listening and note-completion task · 独立复核</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Verification focus: test the answer against the ma…</a:t>
            </a:r>
          </a:p>
        </p:txBody>
      </p:sp>
      <p:sp>
        <p:nvSpPr>
          <p:cNvPr id="13" name="">
            <a:extLst xmlns:a="http://schemas.openxmlformats.org/drawingml/2006/main">
              <a:ext uri="{FF2B5EF4-FFF2-40B4-BE49-F238E27FC236}">
                <a16:creationId xmlns:a16="http://schemas.microsoft.com/office/drawing/2014/main" id="{2F3D2AD3-DB9E-487A-A4F5-8A09C07F6F2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4A6EE113-1C7F-46C0-A906-910BEA96952F}"/>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8EF9C66D-E35B-4DFD-A6DE-387BBA2F918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4EF467A-77D3-41B7-8783-278ED2DC766B}"/>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3 listening and note-completion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a:t>
            </a:r>
          </a:p>
        </p:txBody>
      </p:sp>
      <p:sp>
        <p:nvSpPr>
          <p:cNvPr id="17" name="">
            <a:extLst xmlns:a="http://schemas.openxmlformats.org/drawingml/2006/main">
              <a:ext uri="{FF2B5EF4-FFF2-40B4-BE49-F238E27FC236}">
                <a16:creationId xmlns:a16="http://schemas.microsoft.com/office/drawing/2014/main" id="{6501A89D-0DCB-4950-9470-A9FBEA5B506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49329E0-36F4-4977-999A-9B5CA79BF64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ACEAC67-8137-4570-8E77-CF6D4617112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20" name="">
            <a:extLst xmlns:a="http://schemas.openxmlformats.org/drawingml/2006/main">
              <a:ext uri="{FF2B5EF4-FFF2-40B4-BE49-F238E27FC236}">
                <a16:creationId xmlns:a16="http://schemas.microsoft.com/office/drawing/2014/main" id="{29407E80-C223-4F52-9FDB-ABC65109A1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37 / 39</a:t>
            </a:r>
          </a:p>
        </p:txBody>
      </p:sp>
    </p:spTree>
    <p:extLst>
      <p:ext uri="{BB962C8B-B14F-4D97-AF65-F5344CB8AC3E}">
        <p14:creationId xmlns:p14="http://schemas.microsoft.com/office/powerpoint/2010/main" val="188600403"/>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D512041-8659-439C-A780-1F42414184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320AF90F-C2F7-48C1-8FCC-B3B1B01FCCF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457a38108dd46e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5A05D8-0378-4CC1-A2E0-38382936086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07E50FBA-753B-44D2-9250-F5B59C0926B0}"/>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46423FD-FD68-47F2-99C4-20E639CEA8B2}"/>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93A0C0E-CE22-442A-BFB8-B1B976451161}"/>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漏掉转折后的修正信息</a:t>
            </a:r>
          </a:p>
        </p:txBody>
      </p:sp>
      <p:sp>
        <p:nvSpPr>
          <p:cNvPr id="8" name="">
            <a:extLst xmlns:a="http://schemas.openxmlformats.org/drawingml/2006/main">
              <a:ext uri="{FF2B5EF4-FFF2-40B4-BE49-F238E27FC236}">
                <a16:creationId xmlns:a16="http://schemas.microsoft.com/office/drawing/2014/main" id="{8873F5DC-E5B0-48A7-981D-66F2774F2FD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08F52FB-FB48-48A9-BE60-85EBADC9FEF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36B2301-FD16-4AEC-AA6F-549478427180}"/>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1869309F-0301-4FE7-8551-BD86B3FC4AE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正确结论：Complaints decreased, but weekend waiting time still missed the target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concession prevents the first statistic from becoming an unqualified success claim.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72409CF-E254-4917-8432-A6B8C0D6BD8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E2A764A-F1DE-4AA7-9EF4-1BD395CBB01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26101CB0-8FA5-4E46-84F1-A85976D5E84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5" name="">
            <a:extLst xmlns:a="http://schemas.openxmlformats.org/drawingml/2006/main">
              <a:ext uri="{FF2B5EF4-FFF2-40B4-BE49-F238E27FC236}">
                <a16:creationId xmlns:a16="http://schemas.microsoft.com/office/drawing/2014/main" id="{33546CBB-FB3E-4E62-9CE5-A26D402C017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38 / 39</a:t>
            </a:r>
          </a:p>
        </p:txBody>
      </p:sp>
    </p:spTree>
    <p:extLst>
      <p:ext uri="{BB962C8B-B14F-4D97-AF65-F5344CB8AC3E}">
        <p14:creationId xmlns:p14="http://schemas.microsoft.com/office/powerpoint/2010/main" val="1484087888"/>
      </p:ext>
    </p:extLst>
  </p:cSld>
</p:sld>
</file>

<file path=ppt/slides/slide3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1068C7C-566D-4702-8FC6-FB662FADBA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138683FB-6A8B-45F3-97FF-125BC828138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eae6dd5a7934b1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C61883-FDCD-46E1-9BFC-DC79889C5071}"/>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EBB003A-B32B-45B1-8C47-75C7233CB5C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FCD5922-EB55-4306-910C-0E19E70F9A31}"/>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86953454-00C6-4AC2-94F7-83D548C6A98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AC-3 · English Paper 3 listening and note-completion task · 资料转写</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【原创训练材料｜参数为训练所设】Teacher: ‘Do not email the raw audio. Upload the edited file to the class drive, then…</a:t>
            </a:r>
          </a:p>
        </p:txBody>
      </p:sp>
      <p:sp>
        <p:nvSpPr>
          <p:cNvPr id="8" name="">
            <a:extLst xmlns:a="http://schemas.openxmlformats.org/drawingml/2006/main">
              <a:ext uri="{FF2B5EF4-FFF2-40B4-BE49-F238E27FC236}">
                <a16:creationId xmlns:a16="http://schemas.microsoft.com/office/drawing/2014/main" id="{7701DA08-F678-4D15-AAAF-C7E3A0C64E0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49252CE9-EBED-4C51-BBD7-50BA347F84A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5F44EB0-B578-43D5-90B6-56C15D270FF6}"/>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1BE5A88-09CF-426E-AC7B-502965DEAD6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97FA3E36-6A8A-4D1B-B612-290398969759}"/>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E3726BAC-3DDB-458A-8CB1-01BFC0CA7F1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EB985A3-952B-4BB1-833D-73CA1DB8233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81C4695-0F2A-4392-97F9-CC23D917832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ENG · 听力笔记与信息整合</a:t>
            </a:r>
          </a:p>
        </p:txBody>
      </p:sp>
      <p:sp>
        <p:nvSpPr>
          <p:cNvPr id="16" name="">
            <a:extLst xmlns:a="http://schemas.openxmlformats.org/drawingml/2006/main">
              <a:ext uri="{FF2B5EF4-FFF2-40B4-BE49-F238E27FC236}">
                <a16:creationId xmlns:a16="http://schemas.microsoft.com/office/drawing/2014/main" id="{313D131D-1B84-4747-B177-1E92D1D619C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39 / 39</a:t>
            </a:r>
          </a:p>
        </p:txBody>
      </p:sp>
    </p:spTree>
    <p:extLst>
      <p:ext uri="{BB962C8B-B14F-4D97-AF65-F5344CB8AC3E}">
        <p14:creationId xmlns:p14="http://schemas.microsoft.com/office/powerpoint/2010/main" val="119042231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2026-08-19T08:31:01.5240000Z</dcterms:created>
  <dcterms:modified xsi:type="dcterms:W3CDTF">2026-08-19T08:31:01.5240000Z</dcterms:modified>
</coreProperties>
</file>