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18144054af84262" /><Relationship Type="http://schemas.openxmlformats.org/officeDocument/2006/relationships/extended-properties" Target="/docProps/app.xml" Id="R1f2c13375f594ab8" /><Relationship Type="http://schemas.openxmlformats.org/officeDocument/2006/relationships/officeDocument" Target="/ppt/presentation.xml" Id="R80a9bc6c9c754e20" /></Relationships>
</file>

<file path=ppt/presentation.xml><?xml version="1.0" encoding="utf-8"?>
<p:presentation xmlns:p="http://schemas.openxmlformats.org/presentationml/2006/main">
  <p:sldMasterIdLst>
    <p:sldMasterId xmlns:r="http://schemas.openxmlformats.org/officeDocument/2006/relationships" id="2147483648" r:id="R4e4c90366020452a"/>
  </p:sldMasterIdLst>
  <p:notesMasterIdLst>
    <p:notesMasterId xmlns:r="http://schemas.openxmlformats.org/officeDocument/2006/relationships" r:id="R137c199d718b4014"/>
  </p:notesMasterIdLst>
  <p:sldIdLst>
    <p:sldId xmlns:r="http://schemas.openxmlformats.org/officeDocument/2006/relationships" id="256" r:id="Rfc0d363782094769"/>
    <p:sldId xmlns:r="http://schemas.openxmlformats.org/officeDocument/2006/relationships" id="257" r:id="Rdef409ff339a45b5"/>
    <p:sldId xmlns:r="http://schemas.openxmlformats.org/officeDocument/2006/relationships" id="258" r:id="Rc32c7d3e445b4bd3"/>
    <p:sldId xmlns:r="http://schemas.openxmlformats.org/officeDocument/2006/relationships" id="259" r:id="R9f7d0c99741c4a7b"/>
    <p:sldId xmlns:r="http://schemas.openxmlformats.org/officeDocument/2006/relationships" id="260" r:id="Re9c57f939cd34a99"/>
    <p:sldId xmlns:r="http://schemas.openxmlformats.org/officeDocument/2006/relationships" id="261" r:id="R234312aaa3d841fe"/>
    <p:sldId xmlns:r="http://schemas.openxmlformats.org/officeDocument/2006/relationships" id="262" r:id="R5dca9f1f1e9d43e6"/>
    <p:sldId xmlns:r="http://schemas.openxmlformats.org/officeDocument/2006/relationships" id="263" r:id="Rb4354687f99448e1"/>
    <p:sldId xmlns:r="http://schemas.openxmlformats.org/officeDocument/2006/relationships" id="264" r:id="Rbb933651e1a040ce"/>
    <p:sldId xmlns:r="http://schemas.openxmlformats.org/officeDocument/2006/relationships" id="265" r:id="R164fad7417734904"/>
    <p:sldId xmlns:r="http://schemas.openxmlformats.org/officeDocument/2006/relationships" id="266" r:id="R741e442123154551"/>
    <p:sldId xmlns:r="http://schemas.openxmlformats.org/officeDocument/2006/relationships" id="267" r:id="R3e6f6b5c3c2b496f"/>
    <p:sldId xmlns:r="http://schemas.openxmlformats.org/officeDocument/2006/relationships" id="268" r:id="R9160f04196f04d91"/>
    <p:sldId xmlns:r="http://schemas.openxmlformats.org/officeDocument/2006/relationships" id="269" r:id="R60c172f186854e69"/>
    <p:sldId xmlns:r="http://schemas.openxmlformats.org/officeDocument/2006/relationships" id="270" r:id="Rd216741c8acb4cd2"/>
    <p:sldId xmlns:r="http://schemas.openxmlformats.org/officeDocument/2006/relationships" id="271" r:id="R1c3c1ab99c954fd5"/>
    <p:sldId xmlns:r="http://schemas.openxmlformats.org/officeDocument/2006/relationships" id="272" r:id="Rfebf5a51b8634a56"/>
    <p:sldId xmlns:r="http://schemas.openxmlformats.org/officeDocument/2006/relationships" id="273" r:id="R79442819f6a244bb"/>
    <p:sldId xmlns:r="http://schemas.openxmlformats.org/officeDocument/2006/relationships" id="274" r:id="R9c9df26b577a43ca"/>
    <p:sldId xmlns:r="http://schemas.openxmlformats.org/officeDocument/2006/relationships" id="275" r:id="Ra6656361d67f4174"/>
    <p:sldId xmlns:r="http://schemas.openxmlformats.org/officeDocument/2006/relationships" id="276" r:id="R68e2d131551c4847"/>
    <p:sldId xmlns:r="http://schemas.openxmlformats.org/officeDocument/2006/relationships" id="277" r:id="Rc091127cdefb490f"/>
    <p:sldId xmlns:r="http://schemas.openxmlformats.org/officeDocument/2006/relationships" id="278" r:id="R9945bb33bb0d4c26"/>
    <p:sldId xmlns:r="http://schemas.openxmlformats.org/officeDocument/2006/relationships" id="279" r:id="R25d541b3b7904f54"/>
    <p:sldId xmlns:r="http://schemas.openxmlformats.org/officeDocument/2006/relationships" id="280" r:id="Rdc90e2bfaa2746b4"/>
    <p:sldId xmlns:r="http://schemas.openxmlformats.org/officeDocument/2006/relationships" id="281" r:id="R1923d721913b4f89"/>
    <p:sldId xmlns:r="http://schemas.openxmlformats.org/officeDocument/2006/relationships" id="282" r:id="Re30c6f8d430c4b87"/>
    <p:sldId xmlns:r="http://schemas.openxmlformats.org/officeDocument/2006/relationships" id="283" r:id="R2e0d824ba4e94fbe"/>
    <p:sldId xmlns:r="http://schemas.openxmlformats.org/officeDocument/2006/relationships" id="284" r:id="R3bdc497d60c44b62"/>
    <p:sldId xmlns:r="http://schemas.openxmlformats.org/officeDocument/2006/relationships" id="285" r:id="R236bcb4614624f5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6a2b50b4f7f4553" /><Relationship Type="http://schemas.openxmlformats.org/officeDocument/2006/relationships/slideMaster" Target="/ppt/slideMasters/slideMaster1.xml" Id="R4e4c90366020452a" /><Relationship Type="http://schemas.openxmlformats.org/officeDocument/2006/relationships/notesMaster" Target="/ppt/notesMasters/notesMaster1.xml" Id="R137c199d718b4014" /><Relationship Type="http://schemas.openxmlformats.org/officeDocument/2006/relationships/presProps" Target="/ppt/presProps.xml" Id="R97ba9e07da824bc2" /><Relationship Type="http://schemas.openxmlformats.org/officeDocument/2006/relationships/tableStyles" Target="/ppt/tableStyles.xml" Id="R5d7295c516624c6f" /><Relationship Type="http://schemas.openxmlformats.org/officeDocument/2006/relationships/slide" Target="/ppt/slides/slide1.xml" Id="Rfc0d363782094769" /><Relationship Type="http://schemas.openxmlformats.org/officeDocument/2006/relationships/slide" Target="/ppt/slides/slide2.xml" Id="Rdef409ff339a45b5" /><Relationship Type="http://schemas.openxmlformats.org/officeDocument/2006/relationships/slide" Target="/ppt/slides/slide3.xml" Id="Rc32c7d3e445b4bd3" /><Relationship Type="http://schemas.openxmlformats.org/officeDocument/2006/relationships/slide" Target="/ppt/slides/slide4.xml" Id="R9f7d0c99741c4a7b" /><Relationship Type="http://schemas.openxmlformats.org/officeDocument/2006/relationships/slide" Target="/ppt/slides/slide5.xml" Id="Re9c57f939cd34a99" /><Relationship Type="http://schemas.openxmlformats.org/officeDocument/2006/relationships/slide" Target="/ppt/slides/slide6.xml" Id="R234312aaa3d841fe" /><Relationship Type="http://schemas.openxmlformats.org/officeDocument/2006/relationships/slide" Target="/ppt/slides/slide7.xml" Id="R5dca9f1f1e9d43e6" /><Relationship Type="http://schemas.openxmlformats.org/officeDocument/2006/relationships/slide" Target="/ppt/slides/slide8.xml" Id="Rb4354687f99448e1" /><Relationship Type="http://schemas.openxmlformats.org/officeDocument/2006/relationships/slide" Target="/ppt/slides/slide9.xml" Id="Rbb933651e1a040ce" /><Relationship Type="http://schemas.openxmlformats.org/officeDocument/2006/relationships/slide" Target="/ppt/slides/slide10.xml" Id="R164fad7417734904" /><Relationship Type="http://schemas.openxmlformats.org/officeDocument/2006/relationships/slide" Target="/ppt/slides/slide11.xml" Id="R741e442123154551" /><Relationship Type="http://schemas.openxmlformats.org/officeDocument/2006/relationships/slide" Target="/ppt/slides/slide12.xml" Id="R3e6f6b5c3c2b496f" /><Relationship Type="http://schemas.openxmlformats.org/officeDocument/2006/relationships/slide" Target="/ppt/slides/slide13.xml" Id="R9160f04196f04d91" /><Relationship Type="http://schemas.openxmlformats.org/officeDocument/2006/relationships/slide" Target="/ppt/slides/slide14.xml" Id="R60c172f186854e69" /><Relationship Type="http://schemas.openxmlformats.org/officeDocument/2006/relationships/slide" Target="/ppt/slides/slide15.xml" Id="Rd216741c8acb4cd2" /><Relationship Type="http://schemas.openxmlformats.org/officeDocument/2006/relationships/slide" Target="/ppt/slides/slide16.xml" Id="R1c3c1ab99c954fd5" /><Relationship Type="http://schemas.openxmlformats.org/officeDocument/2006/relationships/slide" Target="/ppt/slides/slide17.xml" Id="Rfebf5a51b8634a56" /><Relationship Type="http://schemas.openxmlformats.org/officeDocument/2006/relationships/slide" Target="/ppt/slides/slide18.xml" Id="R79442819f6a244bb" /><Relationship Type="http://schemas.openxmlformats.org/officeDocument/2006/relationships/slide" Target="/ppt/slides/slide19.xml" Id="R9c9df26b577a43ca" /><Relationship Type="http://schemas.openxmlformats.org/officeDocument/2006/relationships/slide" Target="/ppt/slides/slide20.xml" Id="Ra6656361d67f4174" /><Relationship Type="http://schemas.openxmlformats.org/officeDocument/2006/relationships/slide" Target="/ppt/slides/slide21.xml" Id="R68e2d131551c4847" /><Relationship Type="http://schemas.openxmlformats.org/officeDocument/2006/relationships/slide" Target="/ppt/slides/slide22.xml" Id="Rc091127cdefb490f" /><Relationship Type="http://schemas.openxmlformats.org/officeDocument/2006/relationships/slide" Target="/ppt/slides/slide23.xml" Id="R9945bb33bb0d4c26" /><Relationship Type="http://schemas.openxmlformats.org/officeDocument/2006/relationships/slide" Target="/ppt/slides/slide24.xml" Id="R25d541b3b7904f54" /><Relationship Type="http://schemas.openxmlformats.org/officeDocument/2006/relationships/slide" Target="/ppt/slides/slide25.xml" Id="Rdc90e2bfaa2746b4" /><Relationship Type="http://schemas.openxmlformats.org/officeDocument/2006/relationships/slide" Target="/ppt/slides/slide26.xml" Id="R1923d721913b4f89" /><Relationship Type="http://schemas.openxmlformats.org/officeDocument/2006/relationships/slide" Target="/ppt/slides/slide27.xml" Id="Re30c6f8d430c4b87" /><Relationship Type="http://schemas.openxmlformats.org/officeDocument/2006/relationships/slide" Target="/ppt/slides/slide28.xml" Id="R2e0d824ba4e94fbe" /><Relationship Type="http://schemas.openxmlformats.org/officeDocument/2006/relationships/slide" Target="/ppt/slides/slide29.xml" Id="R3bdc497d60c44b62" /><Relationship Type="http://schemas.openxmlformats.org/officeDocument/2006/relationships/slide" Target="/ppt/slides/slide30.xml" Id="R236bcb4614624f5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c26eafd8cc44b3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d4a4244342f419e" /><Relationship Type="http://schemas.openxmlformats.org/officeDocument/2006/relationships/notesMaster" Target="/ppt/notesMasters/notesMaster1.xml" Id="R43eddefc502341b8" /></Relationships>
</file>

<file path=ppt/notesSlides/_rels/notesSlide2.xml.rels>&#65279;<?xml version="1.0" encoding="utf-8"?><Relationships xmlns="http://schemas.openxmlformats.org/package/2006/relationships"><Relationship Type="http://schemas.openxmlformats.org/officeDocument/2006/relationships/slide" Target="/ppt/slides/slide2.xml" Id="R758ad32a2d794c4a" /><Relationship Type="http://schemas.openxmlformats.org/officeDocument/2006/relationships/notesMaster" Target="/ppt/notesMasters/notesMaster1.xml" Id="R268cdd1633a3416d" /></Relationships>
</file>

<file path=ppt/notesSlides/_rels/notesSlide3.xml.rels>&#65279;<?xml version="1.0" encoding="utf-8"?><Relationships xmlns="http://schemas.openxmlformats.org/package/2006/relationships"><Relationship Type="http://schemas.openxmlformats.org/officeDocument/2006/relationships/slide" Target="/ppt/slides/slide3.xml" Id="R505c717f535d4431" /><Relationship Type="http://schemas.openxmlformats.org/officeDocument/2006/relationships/notesMaster" Target="/ppt/notesMasters/notesMaster1.xml" Id="Rbc31b620419c41d9" /></Relationships>
</file>

<file path=ppt/notesSlides/_rels/notesSlide4.xml.rels>&#65279;<?xml version="1.0" encoding="utf-8"?><Relationships xmlns="http://schemas.openxmlformats.org/package/2006/relationships"><Relationship Type="http://schemas.openxmlformats.org/officeDocument/2006/relationships/slide" Target="/ppt/slides/slide4.xml" Id="R9bc7d2b2cc3b4991" /><Relationship Type="http://schemas.openxmlformats.org/officeDocument/2006/relationships/notesMaster" Target="/ppt/notesMasters/notesMaster1.xml" Id="R1107635fba054116" /></Relationships>
</file>

<file path=ppt/notesSlides/_rels/notesSlide5.xml.rels>&#65279;<?xml version="1.0" encoding="utf-8"?><Relationships xmlns="http://schemas.openxmlformats.org/package/2006/relationships"><Relationship Type="http://schemas.openxmlformats.org/officeDocument/2006/relationships/slide" Target="/ppt/slides/slide5.xml" Id="R6a356ff0af194d78" /><Relationship Type="http://schemas.openxmlformats.org/officeDocument/2006/relationships/notesMaster" Target="/ppt/notesMasters/notesMaster1.xml" Id="R421402a7b30c4f28" /></Relationships>
</file>

<file path=ppt/notesSlides/_rels/notesSlide6.xml.rels>&#65279;<?xml version="1.0" encoding="utf-8"?><Relationships xmlns="http://schemas.openxmlformats.org/package/2006/relationships"><Relationship Type="http://schemas.openxmlformats.org/officeDocument/2006/relationships/slide" Target="/ppt/slides/slide6.xml" Id="Rc5a15aef988640e6" /><Relationship Type="http://schemas.openxmlformats.org/officeDocument/2006/relationships/notesMaster" Target="/ppt/notesMasters/notesMaster1.xml" Id="R623e03340ad94a00" /></Relationships>
</file>

<file path=ppt/notesSlides/_rels/notesSlide7.xml.rels>&#65279;<?xml version="1.0" encoding="utf-8"?><Relationships xmlns="http://schemas.openxmlformats.org/package/2006/relationships"><Relationship Type="http://schemas.openxmlformats.org/officeDocument/2006/relationships/slide" Target="/ppt/slides/slide7.xml" Id="R67f9dc3d0ece463e" /><Relationship Type="http://schemas.openxmlformats.org/officeDocument/2006/relationships/notesMaster" Target="/ppt/notesMasters/notesMaster1.xml" Id="Ra744c2e1c7014da1" /></Relationships>
</file>

<file path=ppt/notesSlides/_rels/notesSlide8.xml.rels>&#65279;<?xml version="1.0" encoding="utf-8"?><Relationships xmlns="http://schemas.openxmlformats.org/package/2006/relationships"><Relationship Type="http://schemas.openxmlformats.org/officeDocument/2006/relationships/slide" Target="/ppt/slides/slide8.xml" Id="R94c9b80590744bc3" /><Relationship Type="http://schemas.openxmlformats.org/officeDocument/2006/relationships/notesMaster" Target="/ppt/notesMasters/notesMaster1.xml" Id="Rdddf4ca5aa2e4100" /></Relationships>
</file>

<file path=ppt/notesSlides/_rels/notesSlide9.xml.rels>&#65279;<?xml version="1.0" encoding="utf-8"?><Relationships xmlns="http://schemas.openxmlformats.org/package/2006/relationships"><Relationship Type="http://schemas.openxmlformats.org/officeDocument/2006/relationships/slide" Target="/ppt/slides/slide9.xml" Id="R7a6be16e76164b31" /><Relationship Type="http://schemas.openxmlformats.org/officeDocument/2006/relationships/notesMaster" Target="/ppt/notesMasters/notesMaster1.xml" Id="Rb7a7a331cc2e4bf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ddf7325ad40496e" /><Relationship Type="http://schemas.openxmlformats.org/officeDocument/2006/relationships/notesMaster" Target="/ppt/notesMasters/notesMaster1.xml" Id="Rc106fb91180b4f5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1befe196ac240f1" /><Relationship Type="http://schemas.openxmlformats.org/officeDocument/2006/relationships/notesMaster" Target="/ppt/notesMasters/notesMaster1.xml" Id="Rec0b41bc6f1640e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9bab9b9ce4943b8" /><Relationship Type="http://schemas.openxmlformats.org/officeDocument/2006/relationships/notesMaster" Target="/ppt/notesMasters/notesMaster1.xml" Id="R6bb6849aed5e4c6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8c4acabbfbe481f" /><Relationship Type="http://schemas.openxmlformats.org/officeDocument/2006/relationships/notesMaster" Target="/ppt/notesMasters/notesMaster1.xml" Id="Rcc7599b420d24d9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0b02542387b4854" /><Relationship Type="http://schemas.openxmlformats.org/officeDocument/2006/relationships/notesMaster" Target="/ppt/notesMasters/notesMaster1.xml" Id="R254408ff773b4b9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3c53f80f8314eda" /><Relationship Type="http://schemas.openxmlformats.org/officeDocument/2006/relationships/notesMaster" Target="/ppt/notesMasters/notesMaster1.xml" Id="Rd0d4f41c997c435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c731fd746ef4975" /><Relationship Type="http://schemas.openxmlformats.org/officeDocument/2006/relationships/notesMaster" Target="/ppt/notesMasters/notesMaster1.xml" Id="R1baacecb727d41a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5c31a758d274c33" /><Relationship Type="http://schemas.openxmlformats.org/officeDocument/2006/relationships/notesMaster" Target="/ppt/notesMasters/notesMaster1.xml" Id="R80ba438bd2e2488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273c459d2714b37" /><Relationship Type="http://schemas.openxmlformats.org/officeDocument/2006/relationships/notesMaster" Target="/ppt/notesMasters/notesMaster1.xml" Id="R657756febd20474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6fb31e525854499" /><Relationship Type="http://schemas.openxmlformats.org/officeDocument/2006/relationships/notesMaster" Target="/ppt/notesMasters/notesMaster1.xml" Id="Rf435b1fa7086457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b07834752334af8" /><Relationship Type="http://schemas.openxmlformats.org/officeDocument/2006/relationships/notesMaster" Target="/ppt/notesMasters/notesMaster1.xml" Id="Rf3ae1a4941ea42f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8a119897c544742" /><Relationship Type="http://schemas.openxmlformats.org/officeDocument/2006/relationships/notesMaster" Target="/ppt/notesMasters/notesMaster1.xml" Id="R1d9041831e6c47b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a16c500b0ce400b" /><Relationship Type="http://schemas.openxmlformats.org/officeDocument/2006/relationships/notesMaster" Target="/ppt/notesMasters/notesMaster1.xml" Id="Ra192552b732f4f4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292874f72d74c73" /><Relationship Type="http://schemas.openxmlformats.org/officeDocument/2006/relationships/notesMaster" Target="/ppt/notesMasters/notesMaster1.xml" Id="Rffce3e0fcf4c44d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8bb80b030014bc6" /><Relationship Type="http://schemas.openxmlformats.org/officeDocument/2006/relationships/notesMaster" Target="/ppt/notesMasters/notesMaster1.xml" Id="R914e8fb0e464475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a0bf9010cde4730" /><Relationship Type="http://schemas.openxmlformats.org/officeDocument/2006/relationships/notesMaster" Target="/ppt/notesMasters/notesMaster1.xml" Id="Rcc8798c11fc049a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d9c6d3204b74836" /><Relationship Type="http://schemas.openxmlformats.org/officeDocument/2006/relationships/notesMaster" Target="/ppt/notesMasters/notesMaster1.xml" Id="Rd07ddf8cc9e44ad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20f3584d20b46bd" /><Relationship Type="http://schemas.openxmlformats.org/officeDocument/2006/relationships/notesMaster" Target="/ppt/notesMasters/notesMaster1.xml" Id="R8569057c0ada4c4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d5d51fd93f74a32" /><Relationship Type="http://schemas.openxmlformats.org/officeDocument/2006/relationships/notesMaster" Target="/ppt/notesMasters/notesMaster1.xml" Id="R6138b1acefb14c9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80764ec81ec4d07" /><Relationship Type="http://schemas.openxmlformats.org/officeDocument/2006/relationships/notesMaster" Target="/ppt/notesMasters/notesMaster1.xml" Id="Ra8c19aa8c03c454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82762edec66449b" /><Relationship Type="http://schemas.openxmlformats.org/officeDocument/2006/relationships/notesMaster" Target="/ppt/notesMasters/notesMaster1.xml" Id="R231d4eeec0e04f1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的“推断与作者态度”学习单元。本套课件共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讲稿】明确告诉学生：本单元只训练“推断与作者态度”。先解释知识范围，再用一句话建立核心判断，最后示范标准方法。</a:t>
            </a:r>
          </a:p>
          <a:p xmlns:a="http://schemas.openxmlformats.org/drawingml/2006/main">
            <a:r>
              <a:t>【互动提问】请用自己的话复述“推断不可超出文本证据边界”，并举一个会触发“把个人观点当作作者观点”的错误例子。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1 inference task · 证据定位
Evidence focus: identify the exact phrase that supports the answer.
【原创训练材料｜参数为训练所设】The trial produced long queues on day one. After the booking screen was simplified, waiting time fell. Scrapping the service now would therefore be premature.
Which statement best represents the writer’s position? 选项为 A.Its educational effect matters even though its output is limited；B.A blanket label that replaces a more precise rule；C.Low overall use means the service has little social value；D.Continue the trial while improving the service。讲解时强调：推断不可超出文本证据边界</a:t>
            </a:r>
          </a:p>
          <a:p xmlns:a="http://schemas.openxmlformats.org/drawingml/2006/main">
            <a:r>
              <a:t>【互动提问】你的第一步是什么？这个步骤依赖哪一个条件？</a:t>
            </a:r>
          </a:p>
          <a:p xmlns:a="http://schemas.openxmlformats.org/drawingml/2006/main">
            <a:r>
              <a:t>【预期回答】学生能说出“找态度词—识别论证关系—排除过度推断”中的起始动作，并避开“把个人观点当作作者观点”。</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分步讲评：先重述题目条件，再逐步示范“找态度词—识别论证关系—排除过度推断”，最后给出正确结论“Continue the trial while improving the service”。完整解析：‘Premature’ signals cautious support based on the later improvement.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1 inference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【预期回答】学生能把失分归入“把个人观点当作作者观点”或更精确的个人错因，并写出可执行检查动作。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讲稿】逐项解释“推断与作者态度”中的专有名词、符号、对象和单位。特别强调：把个人观点当作作者观点</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讲稿】用“条件—表示—方法—核验”重建本知识点。示范时逐步引用：找态度词—识别论证关系—排除过度推断</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讲稿】带学生逐句读取任务，不先求答案。要求指出材料中的有效条件，再按“找态度词—识别论证关系—排除过度推断”作答。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讲稿】先展示错误路径，再用解析链复原第一失分点。禁止只说“粗心”；必须落到“把个人观点当作作者观点”或更精确的动作。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1 inference task · 证据定位
Evidence focus: identify the exact phrase that supports the answer.
【原创训练材料｜参数为训练所设】The exhibition’s digital guide is impressive when it works; the absence of printed labels, though, leaves visitors stranded when the network fails.
How does the writer evaluate the guide? 选项为 A.Feedback appears to contribute to the result, while the hardware alone is not presented as sufficient.；B.Continue the trial while improving the service；C.Its educational effect matters even though its output is limited；D.Useful but unreliable without a non-digital fallback。讲解时强调：推断不可超出文本证据边界</a:t>
            </a:r>
          </a:p>
          <a:p xmlns:a="http://schemas.openxmlformats.org/drawingml/2006/main">
            <a:r>
              <a:t>【互动提问】你的第一步是什么？这个步骤依赖哪一个条件？</a:t>
            </a:r>
          </a:p>
          <a:p xmlns:a="http://schemas.openxmlformats.org/drawingml/2006/main">
            <a:r>
              <a:t>【预期回答】学生能说出“找态度词—识别论证关系—排除过度推断”中的起始动作，并避开“把个人观点当作作者观点”。</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分步讲评：先重述题目条件，再逐步示范“找态度词—识别论证关系—排除过度推断”，最后给出正确结论“Useful but unreliable without a non-digital fallback”。完整解析：Praise is explicitly limited by the access failure.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1 inference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【预期回答】学生能把失分归入“把个人观点当作作者观点”或更精确的个人错因，并写出可执行检查动作。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讲稿】逐项解释“推断与作者态度”中的专有名词、符号、对象和单位。特别强调：把个人观点当作作者观点</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讲稿】用“条件—表示—方法—核验”重建本知识点。示范时逐步引用：找态度词—识别论证关系—排除过度推断</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讲稿】带学生逐句读取任务，不先求答案。要求指出材料中的有效条件，再按“找态度词—识别论证关系—排除过度推断”作答。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讲稿】先展示错误路径，再用解析链复原第一失分点。禁止只说“粗心”；必须落到“把个人观点当作作者观点”或更精确的动作。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1 inference task · 证据定位
Evidence focus: identify the exact phrase that supports the answer.
【原创训练材料｜参数为训练所设】Calling every use of artificial intelligence ‘cheating’ is convenient, but it avoids the harder task of deciding what help a learner must disclose.
What is the writer criticising? 选项为 A.A blanket label that replaces a more precise rule；B.Low overall use means the service has little social value；C.Useful but unreliable without a non-digital fallback；D.Feedback appears to contribute to the result, while the hardware alone is not presented as sufficient.。讲解时强调：推断不可超出文本证据边界</a:t>
            </a:r>
          </a:p>
          <a:p xmlns:a="http://schemas.openxmlformats.org/drawingml/2006/main">
            <a:r>
              <a:t>【互动提问】你的第一步是什么？这个步骤依赖哪一个条件？</a:t>
            </a:r>
          </a:p>
          <a:p xmlns:a="http://schemas.openxmlformats.org/drawingml/2006/main">
            <a:r>
              <a:t>【预期回答】学生能说出“找态度词—识别论证关系—排除过度推断”中的起始动作，并避开“把个人观点当作作者观点”。</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分步讲评：先重述题目条件，再逐步示范“找态度词—识别论证关系—排除过度推断”，最后给出正确结论“A blanket label that replaces a more precise rule”。完整解析：The contrast between ‘convenient’ and ‘harder task’ rejects an over-simple judgement.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1 inference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【预期回答】学生能把失分归入“把个人观点当作作者观点”或更精确的个人错因，并写出可执行检查动作。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讲稿】逐项解释“推断与作者态度”中的专有名词、符号、对象和单位。特别强调：把个人观点当作作者观点</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讲稿】用“条件—表示—方法—核验”重建本知识点。示范时逐步引用：找态度词—识别论证关系—排除过度推断</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讲稿】带学生逐句读取任务，不先求答案。要求指出材料中的有效条件，再按“找态度词—识别论证关系—排除过度推断”作答。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讲稿】先展示错误路径，再用解析链复原第一失分点。禁止只说“粗心”；必须落到“把个人观点当作作者观点”或更精确的动作。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inference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1db5f75123c4b3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a31745da12b41f1" /><Relationship Type="http://schemas.openxmlformats.org/officeDocument/2006/relationships/slideLayout" Target="/ppt/slideLayouts/slideLayout1.xml" Id="Rc82144acdb9f474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82144acdb9f474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33c29dc1edc74932" /><Relationship Type="http://schemas.openxmlformats.org/officeDocument/2006/relationships/image" Target="/ppt/media/image.png" Id="R62802577266e4dda" /><Relationship Type="http://schemas.openxmlformats.org/officeDocument/2006/relationships/notesSlide" Target="/ppt/notesSlides/notesSlide1.xml" Id="R621865699dc84f2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ad365698fd64a21" /><Relationship Type="http://schemas.openxmlformats.org/officeDocument/2006/relationships/image" Target="/ppt/media/image2.png" Id="R198d90aa090248a5" /><Relationship Type="http://schemas.openxmlformats.org/officeDocument/2006/relationships/notesSlide" Target="/ppt/notesSlides/notesSlide2.xml" Id="R40e664a7318a445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0a665a2f8af4d8a" /><Relationship Type="http://schemas.openxmlformats.org/officeDocument/2006/relationships/image" Target="/ppt/media/image3.png" Id="Ra599c33bf45d44d9" /><Relationship Type="http://schemas.openxmlformats.org/officeDocument/2006/relationships/notesSlide" Target="/ppt/notesSlides/notesSlide3.xml" Id="R8e055decb7644bf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39b5216f36a46a7" /><Relationship Type="http://schemas.openxmlformats.org/officeDocument/2006/relationships/image" Target="/ppt/media/image4.png" Id="R3cd4377d2f3241db" /><Relationship Type="http://schemas.openxmlformats.org/officeDocument/2006/relationships/notesSlide" Target="/ppt/notesSlides/notesSlide4.xml" Id="R682f217948134be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71141c7c3e94d7a" /><Relationship Type="http://schemas.openxmlformats.org/officeDocument/2006/relationships/image" Target="/ppt/media/image5.png" Id="R2278ea1f24b44e6e" /><Relationship Type="http://schemas.openxmlformats.org/officeDocument/2006/relationships/notesSlide" Target="/ppt/notesSlides/notesSlide5.xml" Id="R87ed14d954854fe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b56bdddbd7e4044" /><Relationship Type="http://schemas.openxmlformats.org/officeDocument/2006/relationships/image" Target="/ppt/media/image6.png" Id="R9d08e7e02e9e4ceb" /><Relationship Type="http://schemas.openxmlformats.org/officeDocument/2006/relationships/notesSlide" Target="/ppt/notesSlides/notesSlide6.xml" Id="R010c2495f1ae45e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92b9264e17a416a" /><Relationship Type="http://schemas.openxmlformats.org/officeDocument/2006/relationships/image" Target="/ppt/media/image7.png" Id="R5ef17d15b93b4a80" /><Relationship Type="http://schemas.openxmlformats.org/officeDocument/2006/relationships/notesSlide" Target="/ppt/notesSlides/notesSlide7.xml" Id="R4de1dba77e1843b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3e3d5b99fb94a16" /><Relationship Type="http://schemas.openxmlformats.org/officeDocument/2006/relationships/image" Target="/ppt/media/image8.png" Id="Rb7b6cd7d0793401f" /><Relationship Type="http://schemas.openxmlformats.org/officeDocument/2006/relationships/notesSlide" Target="/ppt/notesSlides/notesSlide8.xml" Id="R93050f3a5a7d435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7dda0208e6c4b0d" /><Relationship Type="http://schemas.openxmlformats.org/officeDocument/2006/relationships/image" Target="/ppt/media/image9.png" Id="R6cf4a5a3daaa45a6" /><Relationship Type="http://schemas.openxmlformats.org/officeDocument/2006/relationships/notesSlide" Target="/ppt/notesSlides/notesSlide9.xml" Id="R91993630356b4ea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129803fe7cf4133" /><Relationship Type="http://schemas.openxmlformats.org/officeDocument/2006/relationships/image" Target="/ppt/media/image10.png" Id="R261658ba9faa4768" /><Relationship Type="http://schemas.openxmlformats.org/officeDocument/2006/relationships/notesSlide" Target="/ppt/notesSlides/notesSlide10.xml" Id="R95d28702a7fb4c3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d52a709d5f84dfb" /><Relationship Type="http://schemas.openxmlformats.org/officeDocument/2006/relationships/image" Target="/ppt/media/image11.png" Id="R03d83dadb67d47c6" /><Relationship Type="http://schemas.openxmlformats.org/officeDocument/2006/relationships/notesSlide" Target="/ppt/notesSlides/notesSlide11.xml" Id="R9ebd81c67f7542a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234c6a49578446d" /><Relationship Type="http://schemas.openxmlformats.org/officeDocument/2006/relationships/image" Target="/ppt/media/image12.png" Id="Rd944f256ee3044d4" /><Relationship Type="http://schemas.openxmlformats.org/officeDocument/2006/relationships/notesSlide" Target="/ppt/notesSlides/notesSlide12.xml" Id="R92ca6f2b57054a5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3e51dd15dea40b1" /><Relationship Type="http://schemas.openxmlformats.org/officeDocument/2006/relationships/image" Target="/ppt/media/image13.png" Id="R94fc83ad55a747ad" /><Relationship Type="http://schemas.openxmlformats.org/officeDocument/2006/relationships/notesSlide" Target="/ppt/notesSlides/notesSlide13.xml" Id="R4183311e46b0423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baefd410b4f4c3b" /><Relationship Type="http://schemas.openxmlformats.org/officeDocument/2006/relationships/image" Target="/ppt/media/image14.png" Id="Re36d6ce3e43044e1" /><Relationship Type="http://schemas.openxmlformats.org/officeDocument/2006/relationships/notesSlide" Target="/ppt/notesSlides/notesSlide14.xml" Id="R29cb6ff77f4443d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e3d185b9e664d5c" /><Relationship Type="http://schemas.openxmlformats.org/officeDocument/2006/relationships/image" Target="/ppt/media/image15.png" Id="R9235642ac8c44ca5" /><Relationship Type="http://schemas.openxmlformats.org/officeDocument/2006/relationships/notesSlide" Target="/ppt/notesSlides/notesSlide15.xml" Id="R452f6f6234c44f3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8c2d34378024f1f" /><Relationship Type="http://schemas.openxmlformats.org/officeDocument/2006/relationships/image" Target="/ppt/media/image16.png" Id="R73dd1847de70474f" /><Relationship Type="http://schemas.openxmlformats.org/officeDocument/2006/relationships/notesSlide" Target="/ppt/notesSlides/notesSlide16.xml" Id="R3d7713311e64405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9f6739206284fa4" /><Relationship Type="http://schemas.openxmlformats.org/officeDocument/2006/relationships/image" Target="/ppt/media/image17.png" Id="R5ef8857c29cd461a" /><Relationship Type="http://schemas.openxmlformats.org/officeDocument/2006/relationships/notesSlide" Target="/ppt/notesSlides/notesSlide17.xml" Id="R527573643bbd435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d773da9fda0e4d7b" /><Relationship Type="http://schemas.openxmlformats.org/officeDocument/2006/relationships/image" Target="/ppt/media/image18.png" Id="R679e6ba0d1934bfb" /><Relationship Type="http://schemas.openxmlformats.org/officeDocument/2006/relationships/notesSlide" Target="/ppt/notesSlides/notesSlide18.xml" Id="R5ac97a8a5bf845a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b7f3388a09f84455" /><Relationship Type="http://schemas.openxmlformats.org/officeDocument/2006/relationships/image" Target="/ppt/media/image19.png" Id="R3a8486e5dfbc4c5b" /><Relationship Type="http://schemas.openxmlformats.org/officeDocument/2006/relationships/notesSlide" Target="/ppt/notesSlides/notesSlide19.xml" Id="R5ad1c9efbfa54b4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5575bb20c484a43" /><Relationship Type="http://schemas.openxmlformats.org/officeDocument/2006/relationships/image" Target="/ppt/media/image20.png" Id="Rd8d6661c4748456e" /><Relationship Type="http://schemas.openxmlformats.org/officeDocument/2006/relationships/notesSlide" Target="/ppt/notesSlides/notesSlide20.xml" Id="R6df2fc2ddccf480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5c2bb3bf83164fc9" /><Relationship Type="http://schemas.openxmlformats.org/officeDocument/2006/relationships/image" Target="/ppt/media/image21.png" Id="Refc31c71971f4e77" /><Relationship Type="http://schemas.openxmlformats.org/officeDocument/2006/relationships/notesSlide" Target="/ppt/notesSlides/notesSlide21.xml" Id="R38a3658f538c469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0a1f0d18dac247de" /><Relationship Type="http://schemas.openxmlformats.org/officeDocument/2006/relationships/image" Target="/ppt/media/image22.png" Id="Rfe911c8583a842f6" /><Relationship Type="http://schemas.openxmlformats.org/officeDocument/2006/relationships/notesSlide" Target="/ppt/notesSlides/notesSlide22.xml" Id="R273c0b0a6f8c475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1db7b423fba94343" /><Relationship Type="http://schemas.openxmlformats.org/officeDocument/2006/relationships/image" Target="/ppt/media/image23.png" Id="R3d20e8c1edff40b6" /><Relationship Type="http://schemas.openxmlformats.org/officeDocument/2006/relationships/notesSlide" Target="/ppt/notesSlides/notesSlide23.xml" Id="Rf0c36ec71ddf452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0c35378868f4ebc" /><Relationship Type="http://schemas.openxmlformats.org/officeDocument/2006/relationships/image" Target="/ppt/media/image24.png" Id="R248a7a6c9b2443b9" /><Relationship Type="http://schemas.openxmlformats.org/officeDocument/2006/relationships/notesSlide" Target="/ppt/notesSlides/notesSlide24.xml" Id="Ra56e917c995c4ad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e250f57103eb42ec" /><Relationship Type="http://schemas.openxmlformats.org/officeDocument/2006/relationships/image" Target="/ppt/media/image25.png" Id="Ra31be05d8eb340bd" /><Relationship Type="http://schemas.openxmlformats.org/officeDocument/2006/relationships/notesSlide" Target="/ppt/notesSlides/notesSlide25.xml" Id="R16309f655337410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f259755d96de46c8" /><Relationship Type="http://schemas.openxmlformats.org/officeDocument/2006/relationships/image" Target="/ppt/media/image26.png" Id="Rceab36df7b7f4ef3" /><Relationship Type="http://schemas.openxmlformats.org/officeDocument/2006/relationships/notesSlide" Target="/ppt/notesSlides/notesSlide26.xml" Id="R82cbc42426c84c7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37f6f5dbb0964f55" /><Relationship Type="http://schemas.openxmlformats.org/officeDocument/2006/relationships/image" Target="/ppt/media/image27.png" Id="Rde9da4adf9e5469a" /><Relationship Type="http://schemas.openxmlformats.org/officeDocument/2006/relationships/notesSlide" Target="/ppt/notesSlides/notesSlide27.xml" Id="Rfaf98d8978c7490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3c9f66a40c784ba4" /><Relationship Type="http://schemas.openxmlformats.org/officeDocument/2006/relationships/image" Target="/ppt/media/image28.png" Id="R9ca0cb37224c4fd8" /><Relationship Type="http://schemas.openxmlformats.org/officeDocument/2006/relationships/notesSlide" Target="/ppt/notesSlides/notesSlide28.xml" Id="R6f5b964f5b084ff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2d5a5a3ea7f84c10" /><Relationship Type="http://schemas.openxmlformats.org/officeDocument/2006/relationships/image" Target="/ppt/media/image29.png" Id="Rbc6f18c1eca2402c" /><Relationship Type="http://schemas.openxmlformats.org/officeDocument/2006/relationships/notesSlide" Target="/ppt/notesSlides/notesSlide29.xml" Id="Rfc76edcaa1ea4f6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b99aee2604b4416e" /><Relationship Type="http://schemas.openxmlformats.org/officeDocument/2006/relationships/image" Target="/ppt/media/image30.png" Id="Rcc210a3df1d94647" /><Relationship Type="http://schemas.openxmlformats.org/officeDocument/2006/relationships/notesSlide" Target="/ppt/notesSlides/notesSlide30.xml" Id="R45dac21939d34b2e"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D2561E85-67BB-4224-AAC1-CB711EBB5C68}"/>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0B557A4-EB7E-4551-AFE5-217792D81107}"/>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5857C6AC-9CED-4336-B95A-A4351E3EB0A0}"/>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9C7A5936-2E11-4610-BFED-E38A9584182A}"/>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推断与作者态度</a:t>
            </a:r>
          </a:p>
        </p:txBody>
      </p:sp>
      <p:sp>
        <p:nvSpPr>
          <p:cNvPr id="5" name="">
            <a:extLst xmlns:a="http://schemas.openxmlformats.org/drawingml/2006/main">
              <a:ext uri="{FF2B5EF4-FFF2-40B4-BE49-F238E27FC236}">
                <a16:creationId xmlns:a16="http://schemas.microsoft.com/office/drawing/2014/main" id="{607166BF-5263-40CA-B8E9-B7B0513C7FC5}"/>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从语气、例证和结构推出隐含意义。</a:t>
            </a:r>
          </a:p>
        </p:txBody>
      </p:sp>
      <p:sp>
        <p:nvSpPr>
          <p:cNvPr id="6" name="">
            <a:extLst xmlns:a="http://schemas.openxmlformats.org/drawingml/2006/main">
              <a:ext uri="{FF2B5EF4-FFF2-40B4-BE49-F238E27FC236}">
                <a16:creationId xmlns:a16="http://schemas.microsoft.com/office/drawing/2014/main" id="{D55D1E26-27D9-4B78-9215-B20B3B4647BB}"/>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6479A605-DDED-44BB-81D3-CB706F45D6F0}"/>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124BF100-8CE4-474B-BE25-AD34E23518A9}"/>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9A18A12E-9D89-42E0-BB5E-7C715074C8D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62802577266e4dd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0AF43B07-A73F-49D0-BEE4-FA8518182B00}"/>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06B3F"/>
                </a:solidFill>
                <a:latin typeface="Arial"/>
                <a:ea typeface="Arial"/>
                <a:cs typeface="Arial"/>
              </a:defRPr>
            </a:pPr>
            <a:r>
              <a:rPr sz="6900" b="1">
                <a:solidFill>
                  <a:srgbClr val="F06B3F"/>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2F3A0B54-36FE-41D6-B056-C442D890D0E4}"/>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D1B05204-D2C5-4CE5-99C0-61222BA43811}"/>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52AFD768-9DE8-42AC-97AA-91868CFD1F74}"/>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1646B04A-F332-4F76-8A54-18661ECA4B08}"/>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395CB48B-3FBF-4AAC-BA07-56416E4A5D8F}"/>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7C24448E-61E4-4C07-8E9C-59F04D9890F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3BD94803-AE18-4D48-97F2-A77D7F8911A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19" name="">
            <a:extLst xmlns:a="http://schemas.openxmlformats.org/drawingml/2006/main">
              <a:ext uri="{FF2B5EF4-FFF2-40B4-BE49-F238E27FC236}">
                <a16:creationId xmlns:a16="http://schemas.microsoft.com/office/drawing/2014/main" id="{55A20C16-A63C-49F8-831F-5A8DA7DC823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70387533"/>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95B50D9C-86F6-43AB-A48C-30308EF5317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75B6ADF7-3C64-4360-AB86-62BC4A78773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198d90aa090248a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34F0C77-22FB-44EC-A3A6-753E0A7F322D}"/>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6E27DA2C-128C-4430-A441-94632319D668}"/>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09833D0-16E5-447A-8BB0-6FB1E715520C}"/>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0CFFAD64-D0EE-49AD-92B4-8F00B0CFEC93}"/>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DB2887EC-7D8E-4639-8239-C64972405C47}"/>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9E3FB847-0747-4A28-A048-1CB18DB83D0F}"/>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74CC87C3-60D4-4ACF-B120-08650480D678}"/>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1722F2FA-395E-4D75-B53B-DF0BC2D638A8}"/>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B9570303-64AF-45AD-B826-0ADBABA0AD50}"/>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A3565B44-B74D-4B2E-A7BF-CAF3CE5773F9}"/>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ABDB9895-373B-4DC7-9F11-BA738AB69DD3}"/>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086E0929-1B77-436F-ADD0-5635D34AF627}"/>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C1EE6C1E-E9CC-4143-AF72-325BC2AF6CA0}"/>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AA631CFF-D8D0-4AAD-B068-D742C9D5587A}"/>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318518F3-61EF-4DC3-AD11-41014B052F54}"/>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0286FF96-5C64-41DE-9E68-45A817201E42}"/>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EB5632B6-ED23-4E8A-8148-9013E91D80CD}"/>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成功标准｜推断不可超出文本证据边界</a:t>
            </a:r>
          </a:p>
        </p:txBody>
      </p:sp>
      <p:sp>
        <p:nvSpPr>
          <p:cNvPr id="21" name="">
            <a:extLst xmlns:a="http://schemas.openxmlformats.org/drawingml/2006/main">
              <a:ext uri="{FF2B5EF4-FFF2-40B4-BE49-F238E27FC236}">
                <a16:creationId xmlns:a16="http://schemas.microsoft.com/office/drawing/2014/main" id="{3131AF4F-E47F-44DD-B500-5415D1E0AAC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B8400474-1F6B-4363-8C70-C312ED89F88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3" name="">
            <a:extLst xmlns:a="http://schemas.openxmlformats.org/drawingml/2006/main">
              <a:ext uri="{FF2B5EF4-FFF2-40B4-BE49-F238E27FC236}">
                <a16:creationId xmlns:a16="http://schemas.microsoft.com/office/drawing/2014/main" id="{8DCE3F68-90E5-41AA-9C20-435EEE8BE30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185491760"/>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1CB736A-1C47-481F-AADD-856BDB053D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227FAA9D-64EB-46A4-9075-69891685114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599c33bf45d44d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E58A5F8-F941-4962-A825-97A9DCF1A0CB}"/>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推断与作者态度</a:t>
            </a:r>
          </a:p>
        </p:txBody>
      </p:sp>
      <p:sp>
        <p:nvSpPr>
          <p:cNvPr id="5" name="">
            <a:extLst xmlns:a="http://schemas.openxmlformats.org/drawingml/2006/main">
              <a:ext uri="{FF2B5EF4-FFF2-40B4-BE49-F238E27FC236}">
                <a16:creationId xmlns:a16="http://schemas.microsoft.com/office/drawing/2014/main" id="{7EB94F49-518B-4380-B11A-A9A25FE4B826}"/>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F0AC8612-4DB1-4CF6-9A39-7E2C0273FD44}"/>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9AC33BF-8D4B-4A8D-B960-E65472E04EFD}"/>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C6E049BD-F35F-4271-ACC7-B2CF4F5D5AE5}"/>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推断不可超出文本证据边界</a:t>
            </a:r>
          </a:p>
        </p:txBody>
      </p:sp>
      <p:sp>
        <p:nvSpPr>
          <p:cNvPr id="9" name="">
            <a:extLst xmlns:a="http://schemas.openxmlformats.org/drawingml/2006/main">
              <a:ext uri="{FF2B5EF4-FFF2-40B4-BE49-F238E27FC236}">
                <a16:creationId xmlns:a16="http://schemas.microsoft.com/office/drawing/2014/main" id="{9F4F1A44-8442-483D-B3F2-D10CFBB2218A}"/>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边界提醒｜把个人观点当作作者观点</a:t>
            </a:r>
          </a:p>
        </p:txBody>
      </p:sp>
      <p:sp>
        <p:nvSpPr>
          <p:cNvPr id="10" name="">
            <a:extLst xmlns:a="http://schemas.openxmlformats.org/drawingml/2006/main">
              <a:ext uri="{FF2B5EF4-FFF2-40B4-BE49-F238E27FC236}">
                <a16:creationId xmlns:a16="http://schemas.microsoft.com/office/drawing/2014/main" id="{10837898-A1B4-46B4-8CD3-DB605C53604C}"/>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D0D177BD-25AA-4EF7-8848-633ED522A15F}"/>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06B3F"/>
                </a:solidFill>
                <a:latin typeface="Microsoft YaHei"/>
                <a:ea typeface="Microsoft YaHei"/>
                <a:cs typeface="Microsoft YaHei"/>
              </a:defRPr>
            </a:pPr>
            <a:r>
              <a:rPr sz="975" b="1">
                <a:solidFill>
                  <a:srgbClr val="F06B3F"/>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81004E7A-B9E1-41C7-BBF3-DC2355A2BB82}"/>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从语气、例证和结构推出隐含意义。</a:t>
            </a:r>
          </a:p>
        </p:txBody>
      </p:sp>
      <p:sp>
        <p:nvSpPr>
          <p:cNvPr id="13" name="">
            <a:extLst xmlns:a="http://schemas.openxmlformats.org/drawingml/2006/main">
              <a:ext uri="{FF2B5EF4-FFF2-40B4-BE49-F238E27FC236}">
                <a16:creationId xmlns:a16="http://schemas.microsoft.com/office/drawing/2014/main" id="{DCBBA3B6-DA68-425F-874B-E5D86206530F}"/>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E6798A4-1836-40F3-8685-9C9A23A885C5}"/>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BB6B27AD-86BB-4FF6-AE3E-F3E70F059AE9}"/>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找态度词—识别论证关系—排除过度推断</a:t>
            </a:r>
          </a:p>
        </p:txBody>
      </p:sp>
      <p:sp>
        <p:nvSpPr>
          <p:cNvPr id="16" name="">
            <a:extLst xmlns:a="http://schemas.openxmlformats.org/drawingml/2006/main">
              <a:ext uri="{FF2B5EF4-FFF2-40B4-BE49-F238E27FC236}">
                <a16:creationId xmlns:a16="http://schemas.microsoft.com/office/drawing/2014/main" id="{87B44708-28AF-4CCA-BDDF-0770DC2B0E43}"/>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English Language 2027/2028 Assessment Framework、Sample/Practice Paper 与公开评核资料｜English Paper 1 inference task·证据定…</a:t>
            </a:r>
          </a:p>
        </p:txBody>
      </p:sp>
      <p:sp>
        <p:nvSpPr>
          <p:cNvPr id="17" name="">
            <a:extLst xmlns:a="http://schemas.openxmlformats.org/drawingml/2006/main">
              <a:ext uri="{FF2B5EF4-FFF2-40B4-BE49-F238E27FC236}">
                <a16:creationId xmlns:a16="http://schemas.microsoft.com/office/drawing/2014/main" id="{D588B126-E94D-478A-8FFA-F5D47C323ABD}"/>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E73F87A3-EDD5-484A-B29F-61124BA585D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F04C9A1-B23E-4157-8B74-DFCAA2477A4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0" name="">
            <a:extLst xmlns:a="http://schemas.openxmlformats.org/drawingml/2006/main">
              <a:ext uri="{FF2B5EF4-FFF2-40B4-BE49-F238E27FC236}">
                <a16:creationId xmlns:a16="http://schemas.microsoft.com/office/drawing/2014/main" id="{9A980C65-C2CF-4841-B603-EF67E7EC15B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191406483"/>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7C5D791-8DA0-4E86-9434-79329F45385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7D95EA0B-096B-47C9-98D2-39DF1A188AD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cd4377d2f3241d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07DA785-FA52-465E-844B-2ABA058F800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79CE4C2E-BA98-4D30-A0A8-03D0077F18D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7AC2250-EB43-4BF1-B598-34FCEDBCC7DF}"/>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能解释“推断不可超出文本证据边界”，并识别一个反例或边界。</a:t>
            </a:r>
          </a:p>
        </p:txBody>
      </p:sp>
      <p:sp>
        <p:nvSpPr>
          <p:cNvPr id="7" name="">
            <a:extLst xmlns:a="http://schemas.openxmlformats.org/drawingml/2006/main">
              <a:ext uri="{FF2B5EF4-FFF2-40B4-BE49-F238E27FC236}">
                <a16:creationId xmlns:a16="http://schemas.microsoft.com/office/drawing/2014/main" id="{2C891872-1F34-44C1-9706-0A5DF87E2D97}"/>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FFA121B4-6AAB-43B9-B16D-AA1766EDDB5A}"/>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5E8A52D5-56AC-4129-ACC1-E68976B4C4E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English Paper 1 inference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tri…</a:t>
            </a:r>
          </a:p>
        </p:txBody>
      </p:sp>
      <p:sp>
        <p:nvSpPr>
          <p:cNvPr id="10" name="">
            <a:extLst xmlns:a="http://schemas.openxmlformats.org/drawingml/2006/main">
              <a:ext uri="{FF2B5EF4-FFF2-40B4-BE49-F238E27FC236}">
                <a16:creationId xmlns:a16="http://schemas.microsoft.com/office/drawing/2014/main" id="{06720E41-A811-4DA6-A7D7-65D3D1C5ED8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高频错因：把个人观点当作作者观点</a:t>
            </a:r>
          </a:p>
        </p:txBody>
      </p:sp>
      <p:sp>
        <p:nvSpPr>
          <p:cNvPr id="11" name="">
            <a:extLst xmlns:a="http://schemas.openxmlformats.org/drawingml/2006/main">
              <a:ext uri="{FF2B5EF4-FFF2-40B4-BE49-F238E27FC236}">
                <a16:creationId xmlns:a16="http://schemas.microsoft.com/office/drawing/2014/main" id="{8D93016C-3278-4D70-B437-2FF2A5423EA5}"/>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51BE73E-A693-4397-944F-A275FE77CD0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F0BAF779-6B07-4D43-8C6E-208E64342308}"/>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推断不可超出文本证据边界</a:t>
            </a:r>
          </a:p>
        </p:txBody>
      </p:sp>
      <p:sp>
        <p:nvSpPr>
          <p:cNvPr id="14" name="">
            <a:extLst xmlns:a="http://schemas.openxmlformats.org/drawingml/2006/main">
              <a:ext uri="{FF2B5EF4-FFF2-40B4-BE49-F238E27FC236}">
                <a16:creationId xmlns:a16="http://schemas.microsoft.com/office/drawing/2014/main" id="{08B0815D-335C-49DE-B581-C1FA1D373F3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07698ED6-A9FA-498B-AAD8-095A69A10FA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EFBED1E1-4068-4C0A-8E14-78705189830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17" name="">
            <a:extLst xmlns:a="http://schemas.openxmlformats.org/drawingml/2006/main">
              <a:ext uri="{FF2B5EF4-FFF2-40B4-BE49-F238E27FC236}">
                <a16:creationId xmlns:a16="http://schemas.microsoft.com/office/drawing/2014/main" id="{41B365D1-7E72-438F-9DAF-697B67836CE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50397290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A674ACB-342B-4119-BC26-0DB2D9DDA9E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E549D541-00E4-443A-9853-FCB257AC0E9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278ea1f24b44e6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38BAA78-2F80-4DFC-B171-8ECBC76D83A1}"/>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8D4B7DA6-3081-49DF-BB64-A3044AA8209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D76D32B-13D6-4561-B52D-0490672F7A6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8DE49152-C18F-420D-952D-36401156FC6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5258891-6D5F-45FE-A132-8CD4DBB93D6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找态度词</a:t>
            </a:r>
          </a:p>
        </p:txBody>
      </p:sp>
      <p:sp>
        <p:nvSpPr>
          <p:cNvPr id="9" name="">
            <a:extLst xmlns:a="http://schemas.openxmlformats.org/drawingml/2006/main">
              <a:ext uri="{FF2B5EF4-FFF2-40B4-BE49-F238E27FC236}">
                <a16:creationId xmlns:a16="http://schemas.microsoft.com/office/drawing/2014/main" id="{3AA64FBC-5325-4BDF-93F5-2088F65D20F4}"/>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26D44334-C84E-4660-A2C4-5249FB5AEE5F}"/>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识别论证关系</a:t>
            </a:r>
          </a:p>
        </p:txBody>
      </p:sp>
      <p:sp>
        <p:nvSpPr>
          <p:cNvPr id="11" name="">
            <a:extLst xmlns:a="http://schemas.openxmlformats.org/drawingml/2006/main">
              <a:ext uri="{FF2B5EF4-FFF2-40B4-BE49-F238E27FC236}">
                <a16:creationId xmlns:a16="http://schemas.microsoft.com/office/drawing/2014/main" id="{61EA6B6C-1536-4A3D-A209-5650BEAA4713}"/>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8A5C910E-3C24-4605-81E5-BA61D9AB17D2}"/>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排除过度推断</a:t>
            </a:r>
          </a:p>
        </p:txBody>
      </p:sp>
      <p:sp>
        <p:nvSpPr>
          <p:cNvPr id="13" name="">
            <a:extLst xmlns:a="http://schemas.openxmlformats.org/drawingml/2006/main">
              <a:ext uri="{FF2B5EF4-FFF2-40B4-BE49-F238E27FC236}">
                <a16:creationId xmlns:a16="http://schemas.microsoft.com/office/drawing/2014/main" id="{776F9992-321D-4B2D-B90A-102339E5A69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56E58D8B-E7E2-4EDB-AE07-A0351D3E017B}"/>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444702D8-3762-47F7-A66B-AF8FD532D9EB}"/>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8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1 inference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【原创训练材料｜参数为训练所设】The trial produce…</a:t>
            </a:r>
          </a:p>
        </p:txBody>
      </p:sp>
      <p:sp>
        <p:nvSpPr>
          <p:cNvPr id="16" name="">
            <a:extLst xmlns:a="http://schemas.openxmlformats.org/drawingml/2006/main">
              <a:ext uri="{FF2B5EF4-FFF2-40B4-BE49-F238E27FC236}">
                <a16:creationId xmlns:a16="http://schemas.microsoft.com/office/drawing/2014/main" id="{2EECCDB0-062B-46E2-A065-B585EB8ACA82}"/>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68C98953-A683-4A98-B6BA-F50740F3BA2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02A6C04C-CACF-47C0-9529-469B71413132}"/>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正确结论：Continue the trial while improving the service</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解析：‘Premature’ signals cautious support based on the later improvement.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EE89C586-1BBC-4E4C-A383-FBED0B2836C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F7AA6729-C9F8-49BB-9056-A85985C3F57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A64DE9D-F8AB-4A18-AAF0-5C1CE74FDDF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2" name="">
            <a:extLst xmlns:a="http://schemas.openxmlformats.org/drawingml/2006/main">
              <a:ext uri="{FF2B5EF4-FFF2-40B4-BE49-F238E27FC236}">
                <a16:creationId xmlns:a16="http://schemas.microsoft.com/office/drawing/2014/main" id="{D60819AD-2691-44B0-BF4C-59234E401A7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425056523"/>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41AEDDF-F3D1-4481-A118-2A0C4B60C3B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4D17F918-B36D-4290-8787-99E444924D7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d08e7e02e9e4ce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283029C-0049-4F36-839B-B7EA5C5BAF8B}"/>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250F92BD-917B-4595-9393-EEB6A4FDE29A}"/>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4BAA923-606B-4915-922A-7964A7C816B9}"/>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A2EAAF39-B423-4858-A04D-C65499CEEB5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156B85A8-90E3-4954-A93D-04FA8579971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9D9284B-0B19-46AA-A42B-E0E9B3733E2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97F8DDAA-2F34-43E8-BF81-A021B313D048}"/>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BB96B7C1-654C-4635-A24E-D8C37ACB64DC}"/>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DB667EAE-C96E-406A-B7F4-EBF2E8CAE72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1FC215C-56F3-4270-9016-4249F402BB8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DA9103A6-6279-46FD-B709-8A4CA59AC06B}"/>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93987D1-7811-4712-A190-7B90F38078C7}"/>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1C32BB45-6694-4D88-BEA8-B3BCECDBFDB8}"/>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把个人观点当作作者观点</a:t>
            </a:r>
          </a:p>
        </p:txBody>
      </p:sp>
      <p:sp>
        <p:nvSpPr>
          <p:cNvPr id="17" name="">
            <a:extLst xmlns:a="http://schemas.openxmlformats.org/drawingml/2006/main">
              <a:ext uri="{FF2B5EF4-FFF2-40B4-BE49-F238E27FC236}">
                <a16:creationId xmlns:a16="http://schemas.microsoft.com/office/drawing/2014/main" id="{A5759A0C-B36B-4442-9F0D-5DE29135E89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B97F710-AED8-4279-8E7C-952471C53ABA}"/>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8680FF5B-1357-4811-B150-72B92F0F5FF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27A99A45-41C6-41E7-9A45-F5AC3473618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BC8D034-33C6-41F8-B248-564B6789C49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2" name="">
            <a:extLst xmlns:a="http://schemas.openxmlformats.org/drawingml/2006/main">
              <a:ext uri="{FF2B5EF4-FFF2-40B4-BE49-F238E27FC236}">
                <a16:creationId xmlns:a16="http://schemas.microsoft.com/office/drawing/2014/main" id="{E820AA70-A51E-439C-AFA9-D9EEF0D76B1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134847660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355F11A-F540-43B8-A8B3-0DDDD2795BE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4016D00B-EB99-484C-83E7-6E1078ADF43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ef17d15b93b4a8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34419BC-57DF-4FA4-A37C-3CDC24BFADC8}"/>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041D802A-ECD7-4948-B508-5760149B74E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E587888-FC50-4720-A9B5-A2647244A34A}"/>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BA6B744-C964-48C3-BCF4-E05C6B2DE4F8}"/>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推断与作者态度</a:t>
            </a:r>
          </a:p>
        </p:txBody>
      </p:sp>
      <p:sp>
        <p:nvSpPr>
          <p:cNvPr id="8" name="">
            <a:extLst xmlns:a="http://schemas.openxmlformats.org/drawingml/2006/main">
              <a:ext uri="{FF2B5EF4-FFF2-40B4-BE49-F238E27FC236}">
                <a16:creationId xmlns:a16="http://schemas.microsoft.com/office/drawing/2014/main" id="{75411902-999F-4E54-B4D4-CDABDA333615}"/>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8BDBDA3-F46C-4660-B620-98861940142B}"/>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67AEA62-21D5-45F1-A11D-862CE81626E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推断不可超出文本证据边界</a:t>
            </a:r>
          </a:p>
        </p:txBody>
      </p:sp>
      <p:sp>
        <p:nvSpPr>
          <p:cNvPr id="11" name="">
            <a:extLst xmlns:a="http://schemas.openxmlformats.org/drawingml/2006/main">
              <a:ext uri="{FF2B5EF4-FFF2-40B4-BE49-F238E27FC236}">
                <a16:creationId xmlns:a16="http://schemas.microsoft.com/office/drawing/2014/main" id="{F0747CE0-2903-42FF-90AA-10672F6140D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FE5206C-D06D-4D4E-9ECC-1B372F05C8C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8227AAC9-6DE5-437E-926E-7D7FB4B61ED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找态度词—识别论证关系—排除过度推断</a:t>
            </a:r>
          </a:p>
        </p:txBody>
      </p:sp>
      <p:sp>
        <p:nvSpPr>
          <p:cNvPr id="14" name="">
            <a:extLst xmlns:a="http://schemas.openxmlformats.org/drawingml/2006/main">
              <a:ext uri="{FF2B5EF4-FFF2-40B4-BE49-F238E27FC236}">
                <a16:creationId xmlns:a16="http://schemas.microsoft.com/office/drawing/2014/main" id="{8E8AD710-758E-4051-8B96-A2842F89146F}"/>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DEDC405B-B898-4843-AF8A-3D8DDD92FCDB}"/>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D4FBEC6C-B91D-4F83-9957-CFD5CE382BF2}"/>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把个人观点当作作者观点</a:t>
            </a:r>
          </a:p>
        </p:txBody>
      </p:sp>
      <p:sp>
        <p:nvSpPr>
          <p:cNvPr id="17" name="">
            <a:extLst xmlns:a="http://schemas.openxmlformats.org/drawingml/2006/main">
              <a:ext uri="{FF2B5EF4-FFF2-40B4-BE49-F238E27FC236}">
                <a16:creationId xmlns:a16="http://schemas.microsoft.com/office/drawing/2014/main" id="{7A97F070-8DD1-4BD8-979D-A73552CB190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9F773C6-6611-4CAC-A50E-059CD9CFF53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AE64DE1-41D9-4AE1-B88E-16AD3966984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0" name="">
            <a:extLst xmlns:a="http://schemas.openxmlformats.org/drawingml/2006/main">
              <a:ext uri="{FF2B5EF4-FFF2-40B4-BE49-F238E27FC236}">
                <a16:creationId xmlns:a16="http://schemas.microsoft.com/office/drawing/2014/main" id="{2105E9C3-E486-49F3-A816-DED8D1FEAAA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597767758"/>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C6D471A-FE54-41ED-9A4F-3F6AB6FC179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C6E6A29C-EA45-489F-95BD-F3E3C7C96B0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7b6cd7d0793401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3D6B9C6-1FB1-4BC0-BEAA-082340014EDD}"/>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906D9AE-C3BD-4977-917B-10350A583CF7}"/>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1E90783-5F0B-4B6B-9D28-AE1FCBEE62A3}"/>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6DD44D0-ABB0-4B91-8A34-7278ACB3096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1 inference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t>
            </a:r>
          </a:p>
        </p:txBody>
      </p:sp>
      <p:sp>
        <p:nvSpPr>
          <p:cNvPr id="8" name="">
            <a:extLst xmlns:a="http://schemas.openxmlformats.org/drawingml/2006/main">
              <a:ext uri="{FF2B5EF4-FFF2-40B4-BE49-F238E27FC236}">
                <a16:creationId xmlns:a16="http://schemas.microsoft.com/office/drawing/2014/main" id="{5DFFEE89-DE96-4768-AE32-F78D094CE162}"/>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EDA260E-27C4-4CAD-B6B7-406FFDA32123}"/>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3A6EF01-2DC1-44F9-862E-BBE52529D577}"/>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推断不可超出文本证据边界</a:t>
            </a:r>
          </a:p>
        </p:txBody>
      </p:sp>
      <p:sp>
        <p:nvSpPr>
          <p:cNvPr id="11" name="">
            <a:extLst xmlns:a="http://schemas.openxmlformats.org/drawingml/2006/main">
              <a:ext uri="{FF2B5EF4-FFF2-40B4-BE49-F238E27FC236}">
                <a16:creationId xmlns:a16="http://schemas.microsoft.com/office/drawing/2014/main" id="{73C2D900-0774-4767-A5BF-78555D6AAD87}"/>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E3A2621B-ABAA-42AF-A94C-B5022BF99654}"/>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AEA94B63-FCFB-4BB3-89B5-7993F8A67C65}"/>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找态度词—识别论证关系—排除过度推断</a:t>
            </a:r>
          </a:p>
        </p:txBody>
      </p:sp>
      <p:sp>
        <p:nvSpPr>
          <p:cNvPr id="14" name="">
            <a:extLst xmlns:a="http://schemas.openxmlformats.org/drawingml/2006/main">
              <a:ext uri="{FF2B5EF4-FFF2-40B4-BE49-F238E27FC236}">
                <a16:creationId xmlns:a16="http://schemas.microsoft.com/office/drawing/2014/main" id="{B9668499-D4CB-4CE0-B86E-D0BB579A218E}"/>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E2624F5-A00D-4DCE-8FB8-4D29E99F5FC6}"/>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4F20E8DE-77F4-4508-B7B4-E6367BC6CA9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检查：把个人观点当作作者观点</a:t>
            </a:r>
          </a:p>
        </p:txBody>
      </p:sp>
      <p:sp>
        <p:nvSpPr>
          <p:cNvPr id="17" name="">
            <a:extLst xmlns:a="http://schemas.openxmlformats.org/drawingml/2006/main">
              <a:ext uri="{FF2B5EF4-FFF2-40B4-BE49-F238E27FC236}">
                <a16:creationId xmlns:a16="http://schemas.microsoft.com/office/drawing/2014/main" id="{13A28EF7-7263-4F01-AE38-C7D591952EF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5A0BA63B-DA23-44C2-A9D6-6C4457FB52F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A6C35C3-99C3-475F-AC98-50373111725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0" name="">
            <a:extLst xmlns:a="http://schemas.openxmlformats.org/drawingml/2006/main">
              <a:ext uri="{FF2B5EF4-FFF2-40B4-BE49-F238E27FC236}">
                <a16:creationId xmlns:a16="http://schemas.microsoft.com/office/drawing/2014/main" id="{D1B063CC-43D2-4C4C-ABBA-849CF9A14EC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45162554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F9DAA0F-B85B-468F-B355-290F6472A8D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3A1774D4-ACE9-4FE2-B6D3-57C6F6796E4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cf4a5a3daaa45a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607F95C-6217-45B0-87C5-9FBE79717C7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64D6DFAE-D45D-44AF-B9E1-C940CDD03D49}"/>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8574F0F-1852-4625-B7A8-BBBDEFF48735}"/>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9BA62101-D09B-4BB5-ACC4-FD5AD06F0A44}"/>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English Paper 1 inference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last bus was rarely full, so removing it looked efficient. Interviews, however, showed t…</a:t>
            </a:r>
          </a:p>
        </p:txBody>
      </p:sp>
      <p:sp>
        <p:nvSpPr>
          <p:cNvPr id="8" name="">
            <a:extLst xmlns:a="http://schemas.openxmlformats.org/drawingml/2006/main">
              <a:ext uri="{FF2B5EF4-FFF2-40B4-BE49-F238E27FC236}">
                <a16:creationId xmlns:a16="http://schemas.microsoft.com/office/drawing/2014/main" id="{57EF686E-CD65-406A-8676-0FB33E390E8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088DBF77-23CB-4CCF-BEA4-F8A60470AEE1}"/>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C5183A4-9E9F-456A-A0FC-1B74E8D33EDD}"/>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745AE73-5865-4681-AE4F-054BE64146E6}"/>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9D32A329-9712-473A-8D41-8D4029BBF21D}"/>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7AE06EB6-0EC6-476A-8BD1-65FFECAA0AEC}"/>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DB8D24D5-16F6-4E92-83FC-2CAD70363AD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EA0B0776-6E1C-46B0-B60F-C6C426424929}"/>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B16CB298-691A-4FE5-B238-94F3530ADB40}"/>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A1420717-5D35-4FFE-A42A-D3BA27F8D42B}"/>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CBE09C9-EE1F-4C24-B736-DB559D9C82A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105F19C8-C8AA-4E3D-BAA9-EE96FCEAF2EB}"/>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C731B4A1-0EEF-483D-88FE-99C681AF6F6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84D08EC-9A62-4F40-86EE-5B8F7DE1E55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2" name="">
            <a:extLst xmlns:a="http://schemas.openxmlformats.org/drawingml/2006/main">
              <a:ext uri="{FF2B5EF4-FFF2-40B4-BE49-F238E27FC236}">
                <a16:creationId xmlns:a16="http://schemas.microsoft.com/office/drawing/2014/main" id="{86408CAB-E6F6-487B-A5A7-B200670115A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344050505"/>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47CA2E9-D6AE-463E-9960-08C4F3E37A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17211FA2-E654-463D-806C-0F26ACC43DB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61658ba9faa476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6927F7B-12AE-4D3B-9462-2C8C5483A7A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7607F201-B7F5-42F0-AD5C-FC4E0297445A}"/>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F214D99-ABEB-410D-9245-F56E412B291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3343D258-4362-419C-A707-0D272366EF7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FC71E687-8B2F-41C2-BA8A-B356A4E9E22D}"/>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English Paper 1 inference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a:t>
            </a:r>
          </a:p>
        </p:txBody>
      </p:sp>
      <p:sp>
        <p:nvSpPr>
          <p:cNvPr id="9" name="">
            <a:extLst xmlns:a="http://schemas.openxmlformats.org/drawingml/2006/main">
              <a:ext uri="{FF2B5EF4-FFF2-40B4-BE49-F238E27FC236}">
                <a16:creationId xmlns:a16="http://schemas.microsoft.com/office/drawing/2014/main" id="{A11D553E-C556-40AB-BD6D-F5C3C5085926}"/>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C81ADC85-21DB-4A71-B0F7-4120EA78772B}"/>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BBEA82B2-CB2C-4FB7-8FD7-BFD62290834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5FD42381-464E-4683-9606-847E848CB45B}"/>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English Paper 1 inference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a:t>
            </a:r>
          </a:p>
        </p:txBody>
      </p:sp>
      <p:sp>
        <p:nvSpPr>
          <p:cNvPr id="13" name="">
            <a:extLst xmlns:a="http://schemas.openxmlformats.org/drawingml/2006/main">
              <a:ext uri="{FF2B5EF4-FFF2-40B4-BE49-F238E27FC236}">
                <a16:creationId xmlns:a16="http://schemas.microsoft.com/office/drawing/2014/main" id="{D2AE4856-080C-4890-8090-F578F59C4ABF}"/>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35A4BD8B-5EA9-49B4-A96D-262FB1AC4AB9}"/>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69A33C3-0ADB-4A5A-BE2D-B39E480ABB99}"/>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D279AB48-7EB6-472F-94F0-AD79ED866221}"/>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1 inference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a:t>
            </a:r>
          </a:p>
        </p:txBody>
      </p:sp>
      <p:sp>
        <p:nvSpPr>
          <p:cNvPr id="17" name="">
            <a:extLst xmlns:a="http://schemas.openxmlformats.org/drawingml/2006/main">
              <a:ext uri="{FF2B5EF4-FFF2-40B4-BE49-F238E27FC236}">
                <a16:creationId xmlns:a16="http://schemas.microsoft.com/office/drawing/2014/main" id="{456EF935-0E62-4A49-B5FD-0AC1BE9A5D10}"/>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BCF9360B-42B1-46A4-BCBF-3346E1902E7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41BC7B6-0991-4DAB-A232-778446B09F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0" name="">
            <a:extLst xmlns:a="http://schemas.openxmlformats.org/drawingml/2006/main">
              <a:ext uri="{FF2B5EF4-FFF2-40B4-BE49-F238E27FC236}">
                <a16:creationId xmlns:a16="http://schemas.microsoft.com/office/drawing/2014/main" id="{E120669F-8267-47B9-8D26-12E6831162A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12845619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45F3130-8FFE-4EF9-AF0E-7EACBFD614B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B8614D20-035F-41C7-8523-BF4668E93C5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3d83dadb67d47c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7C6571-8218-4A85-B0F0-8351FD41D406}"/>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942815E-CC2B-4214-995D-796D7E95EAA4}"/>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9551FF7-946E-401F-A20E-8B81CD5E91D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5450BD2C-7F08-4D00-B56A-79C7506B0B15}"/>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把个人观点当作作者观点</a:t>
            </a:r>
          </a:p>
        </p:txBody>
      </p:sp>
      <p:sp>
        <p:nvSpPr>
          <p:cNvPr id="8" name="">
            <a:extLst xmlns:a="http://schemas.openxmlformats.org/drawingml/2006/main">
              <a:ext uri="{FF2B5EF4-FFF2-40B4-BE49-F238E27FC236}">
                <a16:creationId xmlns:a16="http://schemas.microsoft.com/office/drawing/2014/main" id="{BE363CAD-2B09-49A0-83E9-B348CE2572E4}"/>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5652EAE8-2737-4B37-BCD7-F80A13A26C1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B9C2CB5-3126-485D-A4FE-1D5CB2CD627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779B656D-19EC-4866-A1BE-7E87477067A4}"/>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正确结论：Low overall use means the service has little social value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interviews reveal a small but highly dependent user group.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D29819B-71F7-4D31-AD57-08DC6FE53EB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2045A1CC-16EC-4BC8-82A5-B5E39E41846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55D0E8B-BC6B-4A1E-BDB1-E5A78D6ACA8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15" name="">
            <a:extLst xmlns:a="http://schemas.openxmlformats.org/drawingml/2006/main">
              <a:ext uri="{FF2B5EF4-FFF2-40B4-BE49-F238E27FC236}">
                <a16:creationId xmlns:a16="http://schemas.microsoft.com/office/drawing/2014/main" id="{C26FAC6C-22BE-459A-98AF-06751FB8FCC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115543339"/>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19A47F2-0526-494B-9695-53BA417119A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6622C122-624F-4344-8FD8-EC4DFE09FAE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944f256ee3044d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EA22385-47BF-495E-9F77-586693633FE3}"/>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68C5CD90-3600-44A3-963D-3B59FD1E018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7AC1D69-C9B2-4743-852C-06FA5CDE0E42}"/>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C1064FD9-F5F5-4134-9B6E-CE8B4F36F37A}"/>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English Paper 1 inference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【原创训练材料｜参数为训练所设】The rooftop garden cannot supply the whole canteen, yet its harvest has made food waste visible to students who once ig…</a:t>
            </a:r>
          </a:p>
        </p:txBody>
      </p:sp>
      <p:sp>
        <p:nvSpPr>
          <p:cNvPr id="8" name="">
            <a:extLst xmlns:a="http://schemas.openxmlformats.org/drawingml/2006/main">
              <a:ext uri="{FF2B5EF4-FFF2-40B4-BE49-F238E27FC236}">
                <a16:creationId xmlns:a16="http://schemas.microsoft.com/office/drawing/2014/main" id="{F0355CAB-04CD-49EC-9DEC-87D93EEE7CCD}"/>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989F2C23-E10E-42DD-92BA-569387ED26F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0486C95-2E4E-48E4-B350-733CCB9448C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AF52A205-CC61-4A60-B968-333169F5B11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6B396221-A60A-416B-AF4D-7119305399A2}"/>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3C7CA4E-74DA-418E-8081-9B504724759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C3F0C012-764D-4934-9968-CA89E607F6D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D931312-A249-4D9E-AE72-D8EC9513AF4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16" name="">
            <a:extLst xmlns:a="http://schemas.openxmlformats.org/drawingml/2006/main">
              <a:ext uri="{FF2B5EF4-FFF2-40B4-BE49-F238E27FC236}">
                <a16:creationId xmlns:a16="http://schemas.microsoft.com/office/drawing/2014/main" id="{42753587-2588-4D9C-AA90-497869A57B3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551588914"/>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5899A5F-BF1E-42A6-A3EB-38082C6C44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E73C3076-6195-47B4-886F-F87229675A1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4fc83ad55a747a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99E36B1-7DF5-429F-BEB3-C08F10B3A18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C7D1266E-549C-44BB-95B3-CB73B4390FB8}"/>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8408CFC1-37FA-433A-B729-3843CCAFE74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能独立执行“找态度词—识别论证关系—排除过度推断”，并说明每一步理由。</a:t>
            </a:r>
          </a:p>
        </p:txBody>
      </p:sp>
      <p:sp>
        <p:nvSpPr>
          <p:cNvPr id="7" name="">
            <a:extLst xmlns:a="http://schemas.openxmlformats.org/drawingml/2006/main">
              <a:ext uri="{FF2B5EF4-FFF2-40B4-BE49-F238E27FC236}">
                <a16:creationId xmlns:a16="http://schemas.microsoft.com/office/drawing/2014/main" id="{F9C65167-0EFE-4D59-8B65-FC639BFD3876}"/>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EB7D0AA7-F53B-451C-9967-7C651697F53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C75A6E98-D47B-4D11-AA55-142E128972FA}"/>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English Paper 1 inference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ex…</a:t>
            </a:r>
          </a:p>
        </p:txBody>
      </p:sp>
      <p:sp>
        <p:nvSpPr>
          <p:cNvPr id="10" name="">
            <a:extLst xmlns:a="http://schemas.openxmlformats.org/drawingml/2006/main">
              <a:ext uri="{FF2B5EF4-FFF2-40B4-BE49-F238E27FC236}">
                <a16:creationId xmlns:a16="http://schemas.microsoft.com/office/drawing/2014/main" id="{2B96EAAA-18D9-4B5E-ABF7-0635037D7A63}"/>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高频错因：把个人观点当作作者观点</a:t>
            </a:r>
          </a:p>
        </p:txBody>
      </p:sp>
      <p:sp>
        <p:nvSpPr>
          <p:cNvPr id="11" name="">
            <a:extLst xmlns:a="http://schemas.openxmlformats.org/drawingml/2006/main">
              <a:ext uri="{FF2B5EF4-FFF2-40B4-BE49-F238E27FC236}">
                <a16:creationId xmlns:a16="http://schemas.microsoft.com/office/drawing/2014/main" id="{14337D8A-F8A9-4562-A539-A0C2A526F6A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FA5D869-48C6-42D6-9D6A-6A85D392B93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67ED64B-BA24-46B1-B7CF-AE64E64369B5}"/>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推断不可超出文本证据边界</a:t>
            </a:r>
          </a:p>
        </p:txBody>
      </p:sp>
      <p:sp>
        <p:nvSpPr>
          <p:cNvPr id="14" name="">
            <a:extLst xmlns:a="http://schemas.openxmlformats.org/drawingml/2006/main">
              <a:ext uri="{FF2B5EF4-FFF2-40B4-BE49-F238E27FC236}">
                <a16:creationId xmlns:a16="http://schemas.microsoft.com/office/drawing/2014/main" id="{0BA1527F-30B2-4F83-B8CB-F7A33AFDFDA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8CC753B9-30AC-4C2E-858B-BED897079A8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05CACB7-34E7-4800-BA44-372F7880686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17" name="">
            <a:extLst xmlns:a="http://schemas.openxmlformats.org/drawingml/2006/main">
              <a:ext uri="{FF2B5EF4-FFF2-40B4-BE49-F238E27FC236}">
                <a16:creationId xmlns:a16="http://schemas.microsoft.com/office/drawing/2014/main" id="{2881AB89-577D-4D8A-8E59-19CB054F2A3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16271019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48B3175-F183-49BE-932F-EDC8EDE4D5A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69D985D9-82B4-422E-8F6B-9BC047E9E1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36d6ce3e43044e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7D159F9-4F3E-4524-8153-110772333604}"/>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B9F1B473-6DE7-4D2E-A08A-A42A379782A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51E4CEC-64EF-4BBB-8A3E-48B26DB3A640}"/>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338B5C58-4CEA-46AD-B87F-2F9844A41B30}"/>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C0F46197-2E55-4513-91B8-2A52C246426C}"/>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找态度词</a:t>
            </a:r>
          </a:p>
        </p:txBody>
      </p:sp>
      <p:sp>
        <p:nvSpPr>
          <p:cNvPr id="9" name="">
            <a:extLst xmlns:a="http://schemas.openxmlformats.org/drawingml/2006/main">
              <a:ext uri="{FF2B5EF4-FFF2-40B4-BE49-F238E27FC236}">
                <a16:creationId xmlns:a16="http://schemas.microsoft.com/office/drawing/2014/main" id="{18676393-4576-4F18-A934-98E5DAD79A31}"/>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5472C583-05FC-4AC6-A31A-36C2432E366B}"/>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识别论证关系</a:t>
            </a:r>
          </a:p>
        </p:txBody>
      </p:sp>
      <p:sp>
        <p:nvSpPr>
          <p:cNvPr id="11" name="">
            <a:extLst xmlns:a="http://schemas.openxmlformats.org/drawingml/2006/main">
              <a:ext uri="{FF2B5EF4-FFF2-40B4-BE49-F238E27FC236}">
                <a16:creationId xmlns:a16="http://schemas.microsoft.com/office/drawing/2014/main" id="{A644EEE4-4E54-4D25-8CC4-F99417A6D4F4}"/>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517A1E76-BD90-4885-AEB1-DF3B1778D28B}"/>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排除过度推断</a:t>
            </a:r>
          </a:p>
        </p:txBody>
      </p:sp>
      <p:sp>
        <p:nvSpPr>
          <p:cNvPr id="13" name="">
            <a:extLst xmlns:a="http://schemas.openxmlformats.org/drawingml/2006/main">
              <a:ext uri="{FF2B5EF4-FFF2-40B4-BE49-F238E27FC236}">
                <a16:creationId xmlns:a16="http://schemas.microsoft.com/office/drawing/2014/main" id="{5A28045F-7B43-4247-A8D9-F25A5928B2F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EA864604-492D-489B-90EC-0F13F6ACD48F}"/>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5B50E965-5343-4542-8ABB-EF904C3606C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9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1 inference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【原创训练材料｜参数为训练所设】The exhibition’s…</a:t>
            </a:r>
          </a:p>
        </p:txBody>
      </p:sp>
      <p:sp>
        <p:nvSpPr>
          <p:cNvPr id="16" name="">
            <a:extLst xmlns:a="http://schemas.openxmlformats.org/drawingml/2006/main">
              <a:ext uri="{FF2B5EF4-FFF2-40B4-BE49-F238E27FC236}">
                <a16:creationId xmlns:a16="http://schemas.microsoft.com/office/drawing/2014/main" id="{4CFFBE72-3C40-473D-84BB-9B4570E0949C}"/>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BA6E7C3-4D90-4628-B27C-A682280664A6}"/>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50456FD1-946B-4E38-8349-6469FF5C968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正确结论：Useful but unreliable without a non-digital fallback</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解析：Praise is explicitly limited by the access failure.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30ED88D2-D87F-4359-9CB0-B88844E0540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FD861261-1817-435C-AD1B-E5006D1A023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8410000-44B7-443A-B6AA-E8D9630B58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2" name="">
            <a:extLst xmlns:a="http://schemas.openxmlformats.org/drawingml/2006/main">
              <a:ext uri="{FF2B5EF4-FFF2-40B4-BE49-F238E27FC236}">
                <a16:creationId xmlns:a16="http://schemas.microsoft.com/office/drawing/2014/main" id="{754725EF-B437-4AE0-BB54-90D1DDE3F22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103111486"/>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323691A-E561-48A9-922E-0DC589C4684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849A1FEC-4043-42D4-BA56-BDA30815532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235642ac8c44ca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A6DF104-F71E-4951-8ED5-C0E784370917}"/>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1DFB1A4-E455-4B67-8363-2022D312C7C6}"/>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55828EB-D077-46C2-B4A2-DD3BAA5EBD61}"/>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E1595BAA-7633-49FB-A3EB-C439D0C795B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E387819E-F607-40BE-8B37-6CE388863728}"/>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1C5DD36-67AB-49D7-ABAA-EB7176AAADF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8C9ACBEA-B5ED-432F-A75C-85E7FAE3934B}"/>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B9793549-02AD-4724-A747-FEF3AD939C0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FFB47AB-8F88-4376-9496-F0D071EDA1F9}"/>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CEEC3F4-8D7B-417D-99A3-BDE8174FDF9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9CEA3797-846A-4E92-B72C-613290E3957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3B02548-2958-4D4D-B059-9A36C232A3B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418804A6-0B0E-4B5F-8510-4731B8077D7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把个人观点当作作者观点</a:t>
            </a:r>
          </a:p>
        </p:txBody>
      </p:sp>
      <p:sp>
        <p:nvSpPr>
          <p:cNvPr id="17" name="">
            <a:extLst xmlns:a="http://schemas.openxmlformats.org/drawingml/2006/main">
              <a:ext uri="{FF2B5EF4-FFF2-40B4-BE49-F238E27FC236}">
                <a16:creationId xmlns:a16="http://schemas.microsoft.com/office/drawing/2014/main" id="{4AC4D93C-7825-470B-8CB4-EE97054C4D8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6777AD7-7115-40E7-A6C4-61B8C62AD1EB}"/>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9350E598-9931-4320-9D12-50287D66CF8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CBBD11CB-9EB6-4B08-8FDB-CC179B141ED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6C56383-C11B-47D5-9598-8405177CA28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2" name="">
            <a:extLst xmlns:a="http://schemas.openxmlformats.org/drawingml/2006/main">
              <a:ext uri="{FF2B5EF4-FFF2-40B4-BE49-F238E27FC236}">
                <a16:creationId xmlns:a16="http://schemas.microsoft.com/office/drawing/2014/main" id="{F4637B36-6249-4D69-9FCE-DDC60D4A788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6160320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156CF44-9AF4-4C07-B813-3EDC74164B1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32E8F7F6-E09E-4168-9E07-52A50DF6098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3dd1847de70474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47B2214-38EE-4E56-94D8-56A205E83F2B}"/>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37660248-9C2C-417B-8C59-CACD3A8C3D8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E9ADB1F-9082-4AC6-8C87-2B2D72B37DB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C50E75BC-B4BE-4B57-AF44-0E1E749057EB}"/>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推断与作者态度</a:t>
            </a:r>
          </a:p>
        </p:txBody>
      </p:sp>
      <p:sp>
        <p:nvSpPr>
          <p:cNvPr id="8" name="">
            <a:extLst xmlns:a="http://schemas.openxmlformats.org/drawingml/2006/main">
              <a:ext uri="{FF2B5EF4-FFF2-40B4-BE49-F238E27FC236}">
                <a16:creationId xmlns:a16="http://schemas.microsoft.com/office/drawing/2014/main" id="{790D6818-5759-4170-A2BD-AA6383FFFF1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EEC8814-486B-4B43-85A6-8FFCA6CA52B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5AF62A5-FE43-4DF6-A24C-281DB5F398A4}"/>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推断不可超出文本证据边界</a:t>
            </a:r>
          </a:p>
        </p:txBody>
      </p:sp>
      <p:sp>
        <p:nvSpPr>
          <p:cNvPr id="11" name="">
            <a:extLst xmlns:a="http://schemas.openxmlformats.org/drawingml/2006/main">
              <a:ext uri="{FF2B5EF4-FFF2-40B4-BE49-F238E27FC236}">
                <a16:creationId xmlns:a16="http://schemas.microsoft.com/office/drawing/2014/main" id="{CE3B9747-0065-4B73-8D77-27D3BCB209C9}"/>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C4CDC1C2-5DA3-4EC3-8C91-DAA702EC438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4FD07A3B-D9D5-4624-B38E-F591AC7ACAD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找态度词—识别论证关系—排除过度推断</a:t>
            </a:r>
          </a:p>
        </p:txBody>
      </p:sp>
      <p:sp>
        <p:nvSpPr>
          <p:cNvPr id="14" name="">
            <a:extLst xmlns:a="http://schemas.openxmlformats.org/drawingml/2006/main">
              <a:ext uri="{FF2B5EF4-FFF2-40B4-BE49-F238E27FC236}">
                <a16:creationId xmlns:a16="http://schemas.microsoft.com/office/drawing/2014/main" id="{92894652-D358-4C1B-B2C2-7F5BCB358B38}"/>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8AE0A688-6C65-41FE-8A96-2D0A5B75CFFA}"/>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F05805A4-8B8F-4ED3-8974-DCEEFFB8398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把个人观点当作作者观点</a:t>
            </a:r>
          </a:p>
        </p:txBody>
      </p:sp>
      <p:sp>
        <p:nvSpPr>
          <p:cNvPr id="17" name="">
            <a:extLst xmlns:a="http://schemas.openxmlformats.org/drawingml/2006/main">
              <a:ext uri="{FF2B5EF4-FFF2-40B4-BE49-F238E27FC236}">
                <a16:creationId xmlns:a16="http://schemas.microsoft.com/office/drawing/2014/main" id="{617650A2-D1C3-45B7-88C5-18E3F7C59D21}"/>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DA69131-0402-4937-9416-2D4BB9964D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3BCF6D2-87D4-4B56-893F-23941B56EE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0" name="">
            <a:extLst xmlns:a="http://schemas.openxmlformats.org/drawingml/2006/main">
              <a:ext uri="{FF2B5EF4-FFF2-40B4-BE49-F238E27FC236}">
                <a16:creationId xmlns:a16="http://schemas.microsoft.com/office/drawing/2014/main" id="{1588004C-AD51-4C1C-AA98-922D4D1B219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606817091"/>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61CB063-2D75-4708-AD50-0EFA38A4BC5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EA64D05B-76F2-4EAF-A0B3-AAAFCF56784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ef8857c29cd461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960F3DC-B741-401F-82E3-4367DA20724D}"/>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37E6036-8991-467B-B36E-CF526099350D}"/>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AEDF07D-A06D-4592-AA3D-9CFE2EB5EC22}"/>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5F2AD32-BBEB-4B23-9AC6-EBE2FF72FCD5}"/>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1 inference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a:t>
            </a:r>
          </a:p>
        </p:txBody>
      </p:sp>
      <p:sp>
        <p:nvSpPr>
          <p:cNvPr id="8" name="">
            <a:extLst xmlns:a="http://schemas.openxmlformats.org/drawingml/2006/main">
              <a:ext uri="{FF2B5EF4-FFF2-40B4-BE49-F238E27FC236}">
                <a16:creationId xmlns:a16="http://schemas.microsoft.com/office/drawing/2014/main" id="{422BD464-1481-40AC-8576-759D11A406E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2AAD332-28A4-4E8D-ABAB-F63A7931F216}"/>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9AAEB781-378C-4972-AA10-07025DD2993F}"/>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推断不可超出文本证据边界</a:t>
            </a:r>
          </a:p>
        </p:txBody>
      </p:sp>
      <p:sp>
        <p:nvSpPr>
          <p:cNvPr id="11" name="">
            <a:extLst xmlns:a="http://schemas.openxmlformats.org/drawingml/2006/main">
              <a:ext uri="{FF2B5EF4-FFF2-40B4-BE49-F238E27FC236}">
                <a16:creationId xmlns:a16="http://schemas.microsoft.com/office/drawing/2014/main" id="{4530CB14-4D20-46E2-B644-1870423030A1}"/>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DD28CC21-C67F-45EF-B45B-AE1CCED95631}"/>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EBEDB88-48F5-4D88-A8C5-116D26342AB9}"/>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找态度词—识别论证关系—排除过度推断</a:t>
            </a:r>
          </a:p>
        </p:txBody>
      </p:sp>
      <p:sp>
        <p:nvSpPr>
          <p:cNvPr id="14" name="">
            <a:extLst xmlns:a="http://schemas.openxmlformats.org/drawingml/2006/main">
              <a:ext uri="{FF2B5EF4-FFF2-40B4-BE49-F238E27FC236}">
                <a16:creationId xmlns:a16="http://schemas.microsoft.com/office/drawing/2014/main" id="{00808542-8C50-488A-BC9C-63149E2E8F9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0C8B2E6-F796-47DC-BDD1-4422CC564A17}"/>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D2FD29A3-45AD-4491-80B4-CC14524422F3}"/>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检查：把个人观点当作作者观点</a:t>
            </a:r>
          </a:p>
        </p:txBody>
      </p:sp>
      <p:sp>
        <p:nvSpPr>
          <p:cNvPr id="17" name="">
            <a:extLst xmlns:a="http://schemas.openxmlformats.org/drawingml/2006/main">
              <a:ext uri="{FF2B5EF4-FFF2-40B4-BE49-F238E27FC236}">
                <a16:creationId xmlns:a16="http://schemas.microsoft.com/office/drawing/2014/main" id="{31868734-E3F5-4157-9B87-DB38E06DEC9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4084ADC-8D43-489A-98D7-5470C3EDFF9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F119BFD-286B-42EF-BC98-72FAE9640FC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0" name="">
            <a:extLst xmlns:a="http://schemas.openxmlformats.org/drawingml/2006/main">
              <a:ext uri="{FF2B5EF4-FFF2-40B4-BE49-F238E27FC236}">
                <a16:creationId xmlns:a16="http://schemas.microsoft.com/office/drawing/2014/main" id="{8DA0BB40-80F4-4BE4-B6EF-CFA2410800A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65474816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93F5143-38AC-43ED-B87D-15D5863AD2D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2F5CA678-B4D5-43AE-AA3A-B329C816F0A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79e6ba0d1934bf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01DF85-2A47-4C7F-9F34-B7A9D4BD71AA}"/>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7650438D-0D3D-453F-A3DB-ADC84A57C84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80325BF-1E1B-43DF-9EB8-02CC48F3AA8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91DD85A1-CD93-47AB-91BC-11829928FE12}"/>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English Paper 1 inference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rooftop garden cannot supply the whole canteen, yet its harvest has made food waste vis…</a:t>
            </a:r>
          </a:p>
        </p:txBody>
      </p:sp>
      <p:sp>
        <p:nvSpPr>
          <p:cNvPr id="8" name="">
            <a:extLst xmlns:a="http://schemas.openxmlformats.org/drawingml/2006/main">
              <a:ext uri="{FF2B5EF4-FFF2-40B4-BE49-F238E27FC236}">
                <a16:creationId xmlns:a16="http://schemas.microsoft.com/office/drawing/2014/main" id="{73B29DC3-D0D1-4608-AFF7-2F77A153D5BC}"/>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406FA21C-7B7B-42F1-9219-55F85A99542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C403046-4AE9-4465-8441-88A204AE6FE4}"/>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1718418-E416-406E-9C9B-58BD1BF85FAF}"/>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57C53B25-AD01-4D57-88C1-D269F71D431A}"/>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C732C822-3E1D-4110-ACEC-ACA25BBDB66C}"/>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B2FCBD64-9D9F-4E4E-B985-A73FFAAB434F}"/>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A122610-D9FC-4C1A-8057-7730A61E625D}"/>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BFB392B9-0600-4BBC-A4B9-FB30A2D479F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0A6BDF97-E61B-42C4-9C85-45388A5C8E89}"/>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7ACFD4CB-3F78-47FD-80AF-B0F22CC31FEC}"/>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8D9A27C-356D-4E70-8533-559A1DEF079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8D46F71-A4EF-4F93-A26B-8FFD2D2AFB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9B5ED21-E65E-49AC-A3FA-EBD72BB3EE5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2" name="">
            <a:extLst xmlns:a="http://schemas.openxmlformats.org/drawingml/2006/main">
              <a:ext uri="{FF2B5EF4-FFF2-40B4-BE49-F238E27FC236}">
                <a16:creationId xmlns:a16="http://schemas.microsoft.com/office/drawing/2014/main" id="{664A189F-3A1A-4004-B7C6-C6AAAA56ABC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2074305264"/>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38BD985-D701-4671-B4AA-E2561C4CFA8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38624D22-5456-4805-986C-611B7209134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a8486e5dfbc4c5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ACAA504-E268-4901-A0A3-97E4AA3F8902}"/>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B9C6063B-8AA9-4375-8AA9-68ED56A3488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660C517-A138-489A-92B6-EE065EC36856}"/>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E9CC90A-6E92-42B6-AD76-304AD4B295F3}"/>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24DFB4A7-53CB-430F-9D10-BD01FE808A2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English Paper 1 inference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a:t>
            </a:r>
          </a:p>
        </p:txBody>
      </p:sp>
      <p:sp>
        <p:nvSpPr>
          <p:cNvPr id="9" name="">
            <a:extLst xmlns:a="http://schemas.openxmlformats.org/drawingml/2006/main">
              <a:ext uri="{FF2B5EF4-FFF2-40B4-BE49-F238E27FC236}">
                <a16:creationId xmlns:a16="http://schemas.microsoft.com/office/drawing/2014/main" id="{42372371-2C14-419C-AFD6-D41E99A8FB96}"/>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CAE7CF97-C80B-4051-B1CF-14E9C5D18295}"/>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C00BE4D5-0BD1-4FF1-A34B-04270EA7D847}"/>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1CFC786D-B998-4998-A425-D81D2C059D3F}"/>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English Paper 1 inference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a:t>
            </a:r>
          </a:p>
        </p:txBody>
      </p:sp>
      <p:sp>
        <p:nvSpPr>
          <p:cNvPr id="13" name="">
            <a:extLst xmlns:a="http://schemas.openxmlformats.org/drawingml/2006/main">
              <a:ext uri="{FF2B5EF4-FFF2-40B4-BE49-F238E27FC236}">
                <a16:creationId xmlns:a16="http://schemas.microsoft.com/office/drawing/2014/main" id="{8B672CC9-C127-466F-8BD0-BBD60404B4F8}"/>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7D43F4CE-667F-4084-8EF7-3339E1A93A29}"/>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0EF97AF6-7B36-4721-91D1-ACED6F3A442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70FA36E3-B599-407F-BB8B-B70B021C56DE}"/>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1 inference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a:t>
            </a:r>
          </a:p>
        </p:txBody>
      </p:sp>
      <p:sp>
        <p:nvSpPr>
          <p:cNvPr id="17" name="">
            <a:extLst xmlns:a="http://schemas.openxmlformats.org/drawingml/2006/main">
              <a:ext uri="{FF2B5EF4-FFF2-40B4-BE49-F238E27FC236}">
                <a16:creationId xmlns:a16="http://schemas.microsoft.com/office/drawing/2014/main" id="{A5D8A8BC-9156-4D90-8B65-2A2B09DB4C9D}"/>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BDE69D4-AE6F-4DC2-A3AD-F15C4D0B4E3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B684C47-4CBB-4575-9598-A66C1F3BEB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0" name="">
            <a:extLst xmlns:a="http://schemas.openxmlformats.org/drawingml/2006/main">
              <a:ext uri="{FF2B5EF4-FFF2-40B4-BE49-F238E27FC236}">
                <a16:creationId xmlns:a16="http://schemas.microsoft.com/office/drawing/2014/main" id="{7B10D9E3-4D5B-4672-9F28-6B97B9DDCFC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1067165893"/>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B114B6E-BD7A-4D3F-B37C-1312F3E90E1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3C01C209-7801-4FC0-8B47-039CD0273D1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8d6661c4748456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8AC6139-172A-4A34-BADD-81F6A59882A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ACA51ADB-2299-4C0D-87D4-7BAAF69CBF28}"/>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7B82BEC-1027-44BA-8F68-8656C32AC3E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307D44C-E742-4595-998E-3B5513BBDC1D}"/>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把个人观点当作作者观点</a:t>
            </a:r>
          </a:p>
        </p:txBody>
      </p:sp>
      <p:sp>
        <p:nvSpPr>
          <p:cNvPr id="8" name="">
            <a:extLst xmlns:a="http://schemas.openxmlformats.org/drawingml/2006/main">
              <a:ext uri="{FF2B5EF4-FFF2-40B4-BE49-F238E27FC236}">
                <a16:creationId xmlns:a16="http://schemas.microsoft.com/office/drawing/2014/main" id="{E28C241D-30F6-4668-950D-DC4F81EA1D2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689FEEA0-E71B-4534-BA81-68A1534F91C5}"/>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9315096-BB7B-439A-BDB6-D5622C9CBA78}"/>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84098BC0-67AE-469F-B842-DCD925F3D25E}"/>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正确结论：Its educational effect matters even though its output is limited</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concession limits production claims while the second clause identifies the benefit.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5D5A50F-AC1D-42CF-9D5B-B463455D79E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A1EA4C6F-D26D-4AF0-8A73-5A986E5106F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8BE9DCE-806A-4849-A8A1-5A6592D71AA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15" name="">
            <a:extLst xmlns:a="http://schemas.openxmlformats.org/drawingml/2006/main">
              <a:ext uri="{FF2B5EF4-FFF2-40B4-BE49-F238E27FC236}">
                <a16:creationId xmlns:a16="http://schemas.microsoft.com/office/drawing/2014/main" id="{22286BCF-E0E8-456C-BF21-AB133B65075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1866733654"/>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56F9D6D-D471-4DC3-BECA-3B83A5E0E57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5CF6817F-BE46-4E61-A6A1-C9958D76CC8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fc31c71971f4e7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01B6AA9-0F67-440E-8307-6B28FD891F65}"/>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1A3A45D-0844-4286-A8C0-4C4EAF1F1404}"/>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A447BD8-856A-45E7-A7F9-6B6CEC9042F8}"/>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E14BADC1-FA66-4810-A058-2E5A0A8429C6}"/>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English Paper 1 inference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【原创训练材料｜参数为训练所设】The smart bins did not reduce waste in every block, but the sharp fall where residents received feedback suggests that…</a:t>
            </a:r>
          </a:p>
        </p:txBody>
      </p:sp>
      <p:sp>
        <p:nvSpPr>
          <p:cNvPr id="8" name="">
            <a:extLst xmlns:a="http://schemas.openxmlformats.org/drawingml/2006/main">
              <a:ext uri="{FF2B5EF4-FFF2-40B4-BE49-F238E27FC236}">
                <a16:creationId xmlns:a16="http://schemas.microsoft.com/office/drawing/2014/main" id="{A7E6992F-1998-48C7-A808-B3173CC281BD}"/>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9B361030-A733-4DC8-B863-39F11A5ECCD2}"/>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2050899-0B48-439E-8E31-C4A9BCBAF01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6781452-F0EA-4AB7-8F7A-0F9D23F52151}"/>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9BEBB069-4FB9-4413-9705-5CBA9A6C224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869B2BB-711F-4C02-85E7-385B47EA7D76}"/>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1F886475-0EBE-4DEF-B27B-4F5BABD24B4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A3B6F4B-215D-444E-A913-126599F3E3C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16" name="">
            <a:extLst xmlns:a="http://schemas.openxmlformats.org/drawingml/2006/main">
              <a:ext uri="{FF2B5EF4-FFF2-40B4-BE49-F238E27FC236}">
                <a16:creationId xmlns:a16="http://schemas.microsoft.com/office/drawing/2014/main" id="{60C4F92C-9A2E-4105-B504-8A4844CD7ED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818109631"/>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93A9E00-D9BF-4AF6-8DDC-D0C8756B1A0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7E1DFCC3-CA9A-47B4-B903-4A118B22888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e911c8583a842f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6CCB85-732E-4AC6-861C-1737A3E06F3F}"/>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1EF922D7-2EDB-4AF2-B347-A819FB2FBF9B}"/>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7022694-11D3-4438-9787-D51E8B5DBC7E}"/>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D35A72DE-4A44-4711-A26E-14791104ABD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4E5880DA-F897-471B-A52D-4F2C391A4BDE}"/>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615447A7-E9E7-4E21-8060-D5F359FCEE03}"/>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English Paper 1 inference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【原创训练材料｜参数为训练所设】Callin…</a:t>
            </a:r>
          </a:p>
        </p:txBody>
      </p:sp>
      <p:sp>
        <p:nvSpPr>
          <p:cNvPr id="10" name="">
            <a:extLst xmlns:a="http://schemas.openxmlformats.org/drawingml/2006/main">
              <a:ext uri="{FF2B5EF4-FFF2-40B4-BE49-F238E27FC236}">
                <a16:creationId xmlns:a16="http://schemas.microsoft.com/office/drawing/2014/main" id="{2EB30CA1-CF9C-40D1-83DE-27E9CC4AE351}"/>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高频错因：把个人观点当作作者观点</a:t>
            </a:r>
          </a:p>
        </p:txBody>
      </p:sp>
      <p:sp>
        <p:nvSpPr>
          <p:cNvPr id="11" name="">
            <a:extLst xmlns:a="http://schemas.openxmlformats.org/drawingml/2006/main">
              <a:ext uri="{FF2B5EF4-FFF2-40B4-BE49-F238E27FC236}">
                <a16:creationId xmlns:a16="http://schemas.microsoft.com/office/drawing/2014/main" id="{50E5D608-6FEA-4ED4-B91A-25A45990D6F9}"/>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A82697C-925E-4FC5-A6D0-11F23ED5606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FB7E20C-98F0-4CA3-A9DF-8629C55E8F6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推断不可超出文本证据边界</a:t>
            </a:r>
          </a:p>
        </p:txBody>
      </p:sp>
      <p:sp>
        <p:nvSpPr>
          <p:cNvPr id="14" name="">
            <a:extLst xmlns:a="http://schemas.openxmlformats.org/drawingml/2006/main">
              <a:ext uri="{FF2B5EF4-FFF2-40B4-BE49-F238E27FC236}">
                <a16:creationId xmlns:a16="http://schemas.microsoft.com/office/drawing/2014/main" id="{467FB33E-A58D-4A1B-8E4F-5ECDCA14A4A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23F3E87-B360-471D-9422-8A7C86CD202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A61EF14-8F13-4B85-9F3D-6E584F5EEF3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17" name="">
            <a:extLst xmlns:a="http://schemas.openxmlformats.org/drawingml/2006/main">
              <a:ext uri="{FF2B5EF4-FFF2-40B4-BE49-F238E27FC236}">
                <a16:creationId xmlns:a16="http://schemas.microsoft.com/office/drawing/2014/main" id="{26749B96-CEC5-4BAD-AD66-D6D5D936EEE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02036346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42871EB-2929-4777-9AC7-A7422FBC19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00B5BF1B-B6B0-49B6-8B9F-C3FECF77A0E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d20e8c1edff40b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C4380E9-01AA-47E3-80EA-E84DADDACFB0}"/>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465AB35-7B16-4843-B892-FC47CBEAF55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AD6CD1C-B8E1-4FDD-8E71-20007AB70D6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BF780D7-BB53-498D-8C35-E987085D5F8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CCAFC177-A260-4EA5-B324-577F1DDDE275}"/>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找态度词</a:t>
            </a:r>
          </a:p>
        </p:txBody>
      </p:sp>
      <p:sp>
        <p:nvSpPr>
          <p:cNvPr id="9" name="">
            <a:extLst xmlns:a="http://schemas.openxmlformats.org/drawingml/2006/main">
              <a:ext uri="{FF2B5EF4-FFF2-40B4-BE49-F238E27FC236}">
                <a16:creationId xmlns:a16="http://schemas.microsoft.com/office/drawing/2014/main" id="{9E6B2EDE-9384-4AD5-9875-E6BCED35A075}"/>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0FCBAAA3-A2F8-4940-885A-3116C3B6011E}"/>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识别论证关系</a:t>
            </a:r>
          </a:p>
        </p:txBody>
      </p:sp>
      <p:sp>
        <p:nvSpPr>
          <p:cNvPr id="11" name="">
            <a:extLst xmlns:a="http://schemas.openxmlformats.org/drawingml/2006/main">
              <a:ext uri="{FF2B5EF4-FFF2-40B4-BE49-F238E27FC236}">
                <a16:creationId xmlns:a16="http://schemas.microsoft.com/office/drawing/2014/main" id="{0A94F3C5-2C2E-49B4-A869-79ACC618BA94}"/>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B3797417-4680-4DC3-8E64-A430B13F58A6}"/>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排除过度推断</a:t>
            </a:r>
          </a:p>
        </p:txBody>
      </p:sp>
      <p:sp>
        <p:nvSpPr>
          <p:cNvPr id="13" name="">
            <a:extLst xmlns:a="http://schemas.openxmlformats.org/drawingml/2006/main">
              <a:ext uri="{FF2B5EF4-FFF2-40B4-BE49-F238E27FC236}">
                <a16:creationId xmlns:a16="http://schemas.microsoft.com/office/drawing/2014/main" id="{D4B9903F-33EA-4099-8B2F-C0E6CF26F1EC}"/>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BCB69DD0-66B2-42A6-9002-58DEA58FAFF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F82F8A1D-65CB-4F03-B605-C9219822C27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431"/>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1 inference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【原创训练材料｜参数为训练所设】Calling every us…</a:t>
            </a:r>
          </a:p>
        </p:txBody>
      </p:sp>
      <p:sp>
        <p:nvSpPr>
          <p:cNvPr id="16" name="">
            <a:extLst xmlns:a="http://schemas.openxmlformats.org/drawingml/2006/main">
              <a:ext uri="{FF2B5EF4-FFF2-40B4-BE49-F238E27FC236}">
                <a16:creationId xmlns:a16="http://schemas.microsoft.com/office/drawing/2014/main" id="{35789038-E021-4477-A7DB-754DBE7B315E}"/>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9F2890FE-7F68-44F3-81DF-DEC63353622B}"/>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DFA1D4B4-28A1-4459-9419-3A761D6F7038}"/>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正确结论：A blanket label that replaces a more precise rule</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contrast between ‘convenient’ and ‘harder task’ rejects an over-simple judgement.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DB65A7FB-B77B-4180-87EA-11699D8E530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2363309F-AC72-4240-8203-E2C5711599B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D733E7C-6F69-4CC3-B63B-C74C026B937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2" name="">
            <a:extLst xmlns:a="http://schemas.openxmlformats.org/drawingml/2006/main">
              <a:ext uri="{FF2B5EF4-FFF2-40B4-BE49-F238E27FC236}">
                <a16:creationId xmlns:a16="http://schemas.microsoft.com/office/drawing/2014/main" id="{EF5E1192-F7A3-4346-BD10-D31E00E1A2C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1681769935"/>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5F1560D-5AA9-48B6-B0E2-5F99FB82DB1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849B4EE7-3DBB-4E5C-AA75-58684A1EDC2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48a7a6c9b2443b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A47A504-DA01-44E6-A750-B9A274A4AE01}"/>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5B5B7E8A-085C-45CC-B99B-BDD2A5078112}"/>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A325F46-6672-471F-A7EA-AB16F9645237}"/>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1DA9D9B-DDBA-4533-9737-5E57F2F8DAEA}"/>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2379B799-999C-4C8B-B532-140658D132A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911F90DD-846D-4DFA-86C3-56146529A72A}"/>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785449E0-F229-4048-A062-1978292581F3}"/>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38721A3-7937-4513-9AE2-B416B24070A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D2BE544B-9139-41BF-B1E2-F62915CA3D3C}"/>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01D5E58-8B46-4869-A32F-6DA0F7FD8AB7}"/>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5A430F4-252F-410F-9FC0-E2D1D5A314D2}"/>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17AE714-C43F-49F4-AA71-FD9EE9209ABA}"/>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D891CEA-0033-4EFE-9F33-C61B9B0ACFDF}"/>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把个人观点当作作者观点</a:t>
            </a:r>
          </a:p>
        </p:txBody>
      </p:sp>
      <p:sp>
        <p:nvSpPr>
          <p:cNvPr id="17" name="">
            <a:extLst xmlns:a="http://schemas.openxmlformats.org/drawingml/2006/main">
              <a:ext uri="{FF2B5EF4-FFF2-40B4-BE49-F238E27FC236}">
                <a16:creationId xmlns:a16="http://schemas.microsoft.com/office/drawing/2014/main" id="{F8F786DC-BAB2-4B32-8304-06DA5026D623}"/>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101386C-3FD4-44B7-B76F-D79780640A1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CECEF2CD-3A6B-4DEF-844B-7FEDA3CC90C2}"/>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7449D5F0-5978-40E1-A73A-A9970263A18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9370C4D-5788-4E45-8CF5-036EDEB3AE8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2" name="">
            <a:extLst xmlns:a="http://schemas.openxmlformats.org/drawingml/2006/main">
              <a:ext uri="{FF2B5EF4-FFF2-40B4-BE49-F238E27FC236}">
                <a16:creationId xmlns:a16="http://schemas.microsoft.com/office/drawing/2014/main" id="{C273C762-F6B4-4E7B-B6EE-DA331091358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664066558"/>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0F9BBCB-AC31-46CF-8032-F1EE3D97F7B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3B4A1023-E19F-4459-817A-46A2DBEB8FD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31be05d8eb340b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D71ED1D-325D-49C3-96F8-1D615DDD478C}"/>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7E01E10F-E88A-4638-958B-911A2A7DEEA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FAA7D3D-334C-45AC-82B1-027370625EF0}"/>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637744A-4B2B-47E1-9205-325781F159E0}"/>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推断与作者态度</a:t>
            </a:r>
          </a:p>
        </p:txBody>
      </p:sp>
      <p:sp>
        <p:nvSpPr>
          <p:cNvPr id="8" name="">
            <a:extLst xmlns:a="http://schemas.openxmlformats.org/drawingml/2006/main">
              <a:ext uri="{FF2B5EF4-FFF2-40B4-BE49-F238E27FC236}">
                <a16:creationId xmlns:a16="http://schemas.microsoft.com/office/drawing/2014/main" id="{22F92A76-338C-470F-BD2C-7690FCC7115D}"/>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A9ED1A31-C193-4481-8518-8EF43D2BD077}"/>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5580C390-36BE-4CC2-A223-AE890FCF124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推断不可超出文本证据边界</a:t>
            </a:r>
          </a:p>
        </p:txBody>
      </p:sp>
      <p:sp>
        <p:nvSpPr>
          <p:cNvPr id="11" name="">
            <a:extLst xmlns:a="http://schemas.openxmlformats.org/drawingml/2006/main">
              <a:ext uri="{FF2B5EF4-FFF2-40B4-BE49-F238E27FC236}">
                <a16:creationId xmlns:a16="http://schemas.microsoft.com/office/drawing/2014/main" id="{7A5DDE44-B422-4D61-9B37-5C512D4050E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B4DC9FD2-13B8-4EA9-AFF4-4B9DC4540E2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C1B9E1F-A342-47A5-A4E5-02BDE7FC607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找态度词—识别论证关系—排除过度推断</a:t>
            </a:r>
          </a:p>
        </p:txBody>
      </p:sp>
      <p:sp>
        <p:nvSpPr>
          <p:cNvPr id="14" name="">
            <a:extLst xmlns:a="http://schemas.openxmlformats.org/drawingml/2006/main">
              <a:ext uri="{FF2B5EF4-FFF2-40B4-BE49-F238E27FC236}">
                <a16:creationId xmlns:a16="http://schemas.microsoft.com/office/drawing/2014/main" id="{65098CF3-EF01-448A-90C6-8DEDC2740BF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C8EECA90-0166-4451-B089-A5D64708B590}"/>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211AD83A-BF8D-4B09-BFEA-3473A9BF0A97}"/>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把个人观点当作作者观点</a:t>
            </a:r>
          </a:p>
        </p:txBody>
      </p:sp>
      <p:sp>
        <p:nvSpPr>
          <p:cNvPr id="17" name="">
            <a:extLst xmlns:a="http://schemas.openxmlformats.org/drawingml/2006/main">
              <a:ext uri="{FF2B5EF4-FFF2-40B4-BE49-F238E27FC236}">
                <a16:creationId xmlns:a16="http://schemas.microsoft.com/office/drawing/2014/main" id="{21EC1FC1-A9A5-4A22-8C4A-AA31A7E26AE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4CA59BB-F1C3-4CBE-BBBC-8BB346AFB34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F7BD913-7BFB-4094-B574-487B68D7691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0" name="">
            <a:extLst xmlns:a="http://schemas.openxmlformats.org/drawingml/2006/main">
              <a:ext uri="{FF2B5EF4-FFF2-40B4-BE49-F238E27FC236}">
                <a16:creationId xmlns:a16="http://schemas.microsoft.com/office/drawing/2014/main" id="{A5133481-5618-46BC-9DD7-5CE8846A2F3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961588077"/>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06B7772-DB30-4866-BFAB-DCCA2DE8E9C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E3CD01DD-1C12-4BC9-8A51-2B1B9F124C9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eab36df7b7f4ef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EBD271-14EB-4D10-A4F2-66BBAB6D571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C90A3255-52D2-42F3-905D-4DA39809CBD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350DB11-459F-4A4C-B492-200FA4C0DF8F}"/>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161C6CD6-3AE3-497B-91B4-D8DB3958AF86}"/>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1 inference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a:t>
            </a:r>
          </a:p>
        </p:txBody>
      </p:sp>
      <p:sp>
        <p:nvSpPr>
          <p:cNvPr id="8" name="">
            <a:extLst xmlns:a="http://schemas.openxmlformats.org/drawingml/2006/main">
              <a:ext uri="{FF2B5EF4-FFF2-40B4-BE49-F238E27FC236}">
                <a16:creationId xmlns:a16="http://schemas.microsoft.com/office/drawing/2014/main" id="{28749738-6C76-4CAB-9E69-296530523DB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DC47401-7D59-4F41-AB9D-9E2151B60851}"/>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549FCB2F-D6B7-48F9-8D35-B45DB2F778C3}"/>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推断不可超出文本证据边界</a:t>
            </a:r>
          </a:p>
        </p:txBody>
      </p:sp>
      <p:sp>
        <p:nvSpPr>
          <p:cNvPr id="11" name="">
            <a:extLst xmlns:a="http://schemas.openxmlformats.org/drawingml/2006/main">
              <a:ext uri="{FF2B5EF4-FFF2-40B4-BE49-F238E27FC236}">
                <a16:creationId xmlns:a16="http://schemas.microsoft.com/office/drawing/2014/main" id="{1470BB32-E62B-47A3-8787-440D340B20E8}"/>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DE9ACC17-B50E-4687-A227-94793D20917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361B9ADA-7187-46F1-AEB6-14C13AC29F38}"/>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找态度词—识别论证关系—排除过度推断</a:t>
            </a:r>
          </a:p>
        </p:txBody>
      </p:sp>
      <p:sp>
        <p:nvSpPr>
          <p:cNvPr id="14" name="">
            <a:extLst xmlns:a="http://schemas.openxmlformats.org/drawingml/2006/main">
              <a:ext uri="{FF2B5EF4-FFF2-40B4-BE49-F238E27FC236}">
                <a16:creationId xmlns:a16="http://schemas.microsoft.com/office/drawing/2014/main" id="{6934FC37-EFDF-4D91-826A-1C55B84BF8E3}"/>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7C17160D-9A41-42A1-9B20-35CF0714F77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4FF9DCE-88E8-490D-B3F6-FCED0D939DA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检查：把个人观点当作作者观点</a:t>
            </a:r>
          </a:p>
        </p:txBody>
      </p:sp>
      <p:sp>
        <p:nvSpPr>
          <p:cNvPr id="17" name="">
            <a:extLst xmlns:a="http://schemas.openxmlformats.org/drawingml/2006/main">
              <a:ext uri="{FF2B5EF4-FFF2-40B4-BE49-F238E27FC236}">
                <a16:creationId xmlns:a16="http://schemas.microsoft.com/office/drawing/2014/main" id="{54C1E507-B1AC-4B27-A1D5-A6BA249C832E}"/>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1242533-B2E3-4FA8-AF0A-CD2BE517E76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B1A2AAF-687C-46AC-9FBA-7D2846985D0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0" name="">
            <a:extLst xmlns:a="http://schemas.openxmlformats.org/drawingml/2006/main">
              <a:ext uri="{FF2B5EF4-FFF2-40B4-BE49-F238E27FC236}">
                <a16:creationId xmlns:a16="http://schemas.microsoft.com/office/drawing/2014/main" id="{28E82ADF-D9E1-427A-ABD2-5F271C1FFC1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1079196965"/>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B31CA0B-B077-478F-87E4-6C1733790F4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E6F144FB-DCD4-4A82-B0BE-C151353D99B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e9da4adf9e5469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F82169C-8CE6-4BDD-9927-55222809E82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DC45A64E-DFAC-47B2-8888-B80D39E63721}"/>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3507D77-A5C0-4EB8-8186-8CDB1CF87E0D}"/>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E38279E4-21D4-4641-8762-B46F615E79C3}"/>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English Paper 1 inference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smart bins did not reduce waste in every block, but the sharp fall where residents rece…</a:t>
            </a:r>
          </a:p>
        </p:txBody>
      </p:sp>
      <p:sp>
        <p:nvSpPr>
          <p:cNvPr id="8" name="">
            <a:extLst xmlns:a="http://schemas.openxmlformats.org/drawingml/2006/main">
              <a:ext uri="{FF2B5EF4-FFF2-40B4-BE49-F238E27FC236}">
                <a16:creationId xmlns:a16="http://schemas.microsoft.com/office/drawing/2014/main" id="{188801CF-77F3-4543-BE35-B1D0CC6911D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83F72A03-D4EB-4E6D-8147-D9EE5F152580}"/>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446A6CB-C260-409D-AA57-21F68F1F071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E4310B0-775E-43A8-9667-B26D786A0F90}"/>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6EDE90C-8F02-4D04-84A1-523DA1E4E1A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DB99F3AD-8D52-48C0-B8E4-4318DEE857E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9B9101C-9943-4418-849D-104806AEBE79}"/>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9D2B10C6-99B1-4D62-A906-311EEB5F5480}"/>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3A18DB8-F85E-427B-86EA-EBB8FE7AACC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A3B3D6A-8580-4BB8-9197-19D14A28A7EF}"/>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2ABBFCC-6160-434F-81DA-06919C31013C}"/>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029C259A-0713-471C-81BD-0BC88EAC121B}"/>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8DCDA8E3-B98B-40EA-BE6B-316F5781F4E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EC5E89B-7D9B-4C3F-9FBF-A91FCEF0AC0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2" name="">
            <a:extLst xmlns:a="http://schemas.openxmlformats.org/drawingml/2006/main">
              <a:ext uri="{FF2B5EF4-FFF2-40B4-BE49-F238E27FC236}">
                <a16:creationId xmlns:a16="http://schemas.microsoft.com/office/drawing/2014/main" id="{E4D28B93-6CE5-4564-AE24-A8FF55B7BE4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013589009"/>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8546E10-07E4-4908-91C8-79C7F427DE9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087B6AB8-1797-4417-9764-3FE74DC60A4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ca0cb37224c4fd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C3A0856-17B8-44BA-8F5B-C07FC04238E9}"/>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D32A8DF0-1D45-4232-BFCB-1B5D4E8981C4}"/>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9948F14-D70F-4978-98B6-A3ED1DAE7775}"/>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54E29EC-8C18-4134-A69A-30D9B3F16DF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4497E0AC-6A19-4634-961F-4111467657E6}"/>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English Paper 1 inference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a:t>
            </a:r>
          </a:p>
        </p:txBody>
      </p:sp>
      <p:sp>
        <p:nvSpPr>
          <p:cNvPr id="9" name="">
            <a:extLst xmlns:a="http://schemas.openxmlformats.org/drawingml/2006/main">
              <a:ext uri="{FF2B5EF4-FFF2-40B4-BE49-F238E27FC236}">
                <a16:creationId xmlns:a16="http://schemas.microsoft.com/office/drawing/2014/main" id="{B4DEC20A-13C1-409C-A048-7A2104DAD89B}"/>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F99A460D-630E-44C2-97A6-8B6247248315}"/>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A3B46D33-E852-4933-9FDD-3CD350B9614F}"/>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4982AA3-2529-4994-A99A-882A25930163}"/>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English Paper 1 inference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a:t>
            </a:r>
          </a:p>
        </p:txBody>
      </p:sp>
      <p:sp>
        <p:nvSpPr>
          <p:cNvPr id="13" name="">
            <a:extLst xmlns:a="http://schemas.openxmlformats.org/drawingml/2006/main">
              <a:ext uri="{FF2B5EF4-FFF2-40B4-BE49-F238E27FC236}">
                <a16:creationId xmlns:a16="http://schemas.microsoft.com/office/drawing/2014/main" id="{E8205A1A-9585-4277-BF34-1A7EDC061EE9}"/>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A09FD99B-E2DE-4A95-8380-21EDAD52BB1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D1B9F89-38FE-4FFF-A424-7036CC64860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9622E9E2-9A83-458B-827B-7EDB54EC89A8}"/>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1 inference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a:t>
            </a:r>
          </a:p>
        </p:txBody>
      </p:sp>
      <p:sp>
        <p:nvSpPr>
          <p:cNvPr id="17" name="">
            <a:extLst xmlns:a="http://schemas.openxmlformats.org/drawingml/2006/main">
              <a:ext uri="{FF2B5EF4-FFF2-40B4-BE49-F238E27FC236}">
                <a16:creationId xmlns:a16="http://schemas.microsoft.com/office/drawing/2014/main" id="{0EB68E90-3E30-4252-9CDF-C8182C7684BF}"/>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30C1A49-BB63-46F4-96D9-CAC31B66032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9CAB253-AFAD-4551-801C-5B087D36388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20" name="">
            <a:extLst xmlns:a="http://schemas.openxmlformats.org/drawingml/2006/main">
              <a:ext uri="{FF2B5EF4-FFF2-40B4-BE49-F238E27FC236}">
                <a16:creationId xmlns:a16="http://schemas.microsoft.com/office/drawing/2014/main" id="{5E3C4586-3241-4497-BD58-26CE82A0720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55795833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1BB5451-855C-47A4-B062-4BEF285B5B9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01F72724-018B-4FF3-A4CE-F844E2FE68C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c6f18c1eca2402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8956E8B-DEC2-43C9-B553-7CFCCDFCB3FE}"/>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D65C85C9-3F31-467A-BAC6-82321FAE040D}"/>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FA4DFDE-A986-4DCE-9A2F-A5BD255D3855}"/>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97832B6-6BE1-4D98-841A-2A78F791F688}"/>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把个人观点当作作者观点</a:t>
            </a:r>
          </a:p>
        </p:txBody>
      </p:sp>
      <p:sp>
        <p:nvSpPr>
          <p:cNvPr id="8" name="">
            <a:extLst xmlns:a="http://schemas.openxmlformats.org/drawingml/2006/main">
              <a:ext uri="{FF2B5EF4-FFF2-40B4-BE49-F238E27FC236}">
                <a16:creationId xmlns:a16="http://schemas.microsoft.com/office/drawing/2014/main" id="{6A0D00DA-FC88-4C87-8D58-4EA1C67DBAEB}"/>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00318FCC-ED78-40EF-81B7-FA298F40FBF7}"/>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D4F8D64-D784-426D-B676-3F3215E1B94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8189575C-1225-46C4-BB2B-1C63467F5558}"/>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正确结论：Feedback appears to contribute to the result, while the hardware alone is not p…</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contrast supports a qualified mechanism and rejects a hardware-only conclusion.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486A7E65-0028-44AD-9863-D8D787F4139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8CA2051-BDF2-4DE2-8277-9F979CA6F34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CADCFC6-AF83-4CAB-B576-9A7690B7936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15" name="">
            <a:extLst xmlns:a="http://schemas.openxmlformats.org/drawingml/2006/main">
              <a:ext uri="{FF2B5EF4-FFF2-40B4-BE49-F238E27FC236}">
                <a16:creationId xmlns:a16="http://schemas.microsoft.com/office/drawing/2014/main" id="{C58ED7ED-FFC7-41B6-B162-0C9678B264E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1448423062"/>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BAF5C43-CCD8-472E-99B9-E4F7C9A9A48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E6498D4E-9A69-462A-A9C4-8D81C51DE80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c210a3df1d9464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F4D1F3E-F5DF-43B6-BA09-EBDBF70E0CE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963102E-73BA-48EC-A66C-EFBE02CED4AB}"/>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7317707-36FF-4D12-A7DE-535492163EBF}"/>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3AFC4818-F6E7-4C27-BC55-6C44DAF7EB1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English Paper 1 inference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【原创训练材料｜参数为训练所设】The last bus was rarely full, so removing it looked efficient. Interviews, however, showed that hospital shift workers…</a:t>
            </a:r>
          </a:p>
        </p:txBody>
      </p:sp>
      <p:sp>
        <p:nvSpPr>
          <p:cNvPr id="8" name="">
            <a:extLst xmlns:a="http://schemas.openxmlformats.org/drawingml/2006/main">
              <a:ext uri="{FF2B5EF4-FFF2-40B4-BE49-F238E27FC236}">
                <a16:creationId xmlns:a16="http://schemas.microsoft.com/office/drawing/2014/main" id="{2EF1DE24-1958-411B-986B-4CD69D5C3FA5}"/>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31CB566-79FE-4411-ACF9-17D845FD525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6E9FE4E-C07F-4C18-866D-F73FB02E860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F000E817-0A18-4496-B23D-34E4C43321F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BC5338CB-E0D8-47D6-81CA-BDF73BEF2B6C}"/>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DA45827-AB62-42D6-9073-D6B5943E74E5}"/>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F7C3093D-3CAE-44DD-AFF4-FA0ABF0E44C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0BAA19E-C5C3-48DD-A195-5C4B885979C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推断与作者态度</a:t>
            </a:r>
          </a:p>
        </p:txBody>
      </p:sp>
      <p:sp>
        <p:nvSpPr>
          <p:cNvPr id="16" name="">
            <a:extLst xmlns:a="http://schemas.openxmlformats.org/drawingml/2006/main">
              <a:ext uri="{FF2B5EF4-FFF2-40B4-BE49-F238E27FC236}">
                <a16:creationId xmlns:a16="http://schemas.microsoft.com/office/drawing/2014/main" id="{DC626ED1-957C-4C41-A76D-DFE787BFBAA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65406454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2026-08-19T08:30:22.9040000Z</dcterms:created>
  <dcterms:modified xsi:type="dcterms:W3CDTF">2026-08-19T08:30:22.9040000Z</dcterms:modified>
</coreProperties>
</file>