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7277ffe4084afc" /><Relationship Type="http://schemas.openxmlformats.org/officeDocument/2006/relationships/extended-properties" Target="/docProps/app.xml" Id="Rceff08e9d2c341b8" /><Relationship Type="http://schemas.openxmlformats.org/officeDocument/2006/relationships/officeDocument" Target="/ppt/presentation.xml" Id="R8e8a2914651c46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a47aa58d384168"/>
  </p:sldMasterIdLst>
  <p:notesMasterIdLst>
    <p:notesMasterId xmlns:r="http://schemas.openxmlformats.org/officeDocument/2006/relationships" r:id="R8d1de119af23413d"/>
  </p:notesMasterIdLst>
  <p:sldIdLst>
    <p:sldId xmlns:r="http://schemas.openxmlformats.org/officeDocument/2006/relationships" id="256" r:id="R3323b73bd96b405f"/>
    <p:sldId xmlns:r="http://schemas.openxmlformats.org/officeDocument/2006/relationships" id="257" r:id="Rc1c1a887ce224cd3"/>
    <p:sldId xmlns:r="http://schemas.openxmlformats.org/officeDocument/2006/relationships" id="258" r:id="R7d727a76ff6f4a3a"/>
    <p:sldId xmlns:r="http://schemas.openxmlformats.org/officeDocument/2006/relationships" id="259" r:id="R809146d44b2e4e63"/>
    <p:sldId xmlns:r="http://schemas.openxmlformats.org/officeDocument/2006/relationships" id="260" r:id="Rfb12368315c54400"/>
    <p:sldId xmlns:r="http://schemas.openxmlformats.org/officeDocument/2006/relationships" id="261" r:id="R01fdeab30e5c4f3d"/>
    <p:sldId xmlns:r="http://schemas.openxmlformats.org/officeDocument/2006/relationships" id="262" r:id="R46cc105ecec94c5b"/>
    <p:sldId xmlns:r="http://schemas.openxmlformats.org/officeDocument/2006/relationships" id="263" r:id="R3fff80e054c8442f"/>
    <p:sldId xmlns:r="http://schemas.openxmlformats.org/officeDocument/2006/relationships" id="264" r:id="R90df2db033994259"/>
    <p:sldId xmlns:r="http://schemas.openxmlformats.org/officeDocument/2006/relationships" id="265" r:id="Rd91dccec2b8245ea"/>
    <p:sldId xmlns:r="http://schemas.openxmlformats.org/officeDocument/2006/relationships" id="266" r:id="Rafb49d9567b14f1a"/>
    <p:sldId xmlns:r="http://schemas.openxmlformats.org/officeDocument/2006/relationships" id="267" r:id="Rd7c82ac1d1e34260"/>
    <p:sldId xmlns:r="http://schemas.openxmlformats.org/officeDocument/2006/relationships" id="268" r:id="R492dd117c2a94815"/>
    <p:sldId xmlns:r="http://schemas.openxmlformats.org/officeDocument/2006/relationships" id="269" r:id="R714f831a44334aba"/>
    <p:sldId xmlns:r="http://schemas.openxmlformats.org/officeDocument/2006/relationships" id="270" r:id="Reb14b9692ff24ae1"/>
    <p:sldId xmlns:r="http://schemas.openxmlformats.org/officeDocument/2006/relationships" id="271" r:id="R915449958eae4fae"/>
    <p:sldId xmlns:r="http://schemas.openxmlformats.org/officeDocument/2006/relationships" id="272" r:id="R9161c36599544c9e"/>
    <p:sldId xmlns:r="http://schemas.openxmlformats.org/officeDocument/2006/relationships" id="273" r:id="Rb1b1c9e5831f4b73"/>
    <p:sldId xmlns:r="http://schemas.openxmlformats.org/officeDocument/2006/relationships" id="274" r:id="R7e401b81a61740ad"/>
    <p:sldId xmlns:r="http://schemas.openxmlformats.org/officeDocument/2006/relationships" id="275" r:id="Rcd174296211f4f78"/>
    <p:sldId xmlns:r="http://schemas.openxmlformats.org/officeDocument/2006/relationships" id="276" r:id="R2ea947e762574f95"/>
    <p:sldId xmlns:r="http://schemas.openxmlformats.org/officeDocument/2006/relationships" id="277" r:id="R633ba9d6242643dc"/>
    <p:sldId xmlns:r="http://schemas.openxmlformats.org/officeDocument/2006/relationships" id="278" r:id="Rbe5870e6fa72490b"/>
    <p:sldId xmlns:r="http://schemas.openxmlformats.org/officeDocument/2006/relationships" id="279" r:id="R223ea8a4e46547f4"/>
    <p:sldId xmlns:r="http://schemas.openxmlformats.org/officeDocument/2006/relationships" id="280" r:id="R924352af56024933"/>
    <p:sldId xmlns:r="http://schemas.openxmlformats.org/officeDocument/2006/relationships" id="281" r:id="R0fa621b5efeb448b"/>
    <p:sldId xmlns:r="http://schemas.openxmlformats.org/officeDocument/2006/relationships" id="282" r:id="R198ac048abd5414c"/>
    <p:sldId xmlns:r="http://schemas.openxmlformats.org/officeDocument/2006/relationships" id="283" r:id="R43b2f8514aa14486"/>
    <p:sldId xmlns:r="http://schemas.openxmlformats.org/officeDocument/2006/relationships" id="284" r:id="Rcd46e65a4c464e79"/>
    <p:sldId xmlns:r="http://schemas.openxmlformats.org/officeDocument/2006/relationships" id="285" r:id="R48ab00b97517413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3a34f695b424db1" /><Relationship Type="http://schemas.openxmlformats.org/officeDocument/2006/relationships/slideMaster" Target="/ppt/slideMasters/slideMaster1.xml" Id="R64a47aa58d384168" /><Relationship Type="http://schemas.openxmlformats.org/officeDocument/2006/relationships/notesMaster" Target="/ppt/notesMasters/notesMaster1.xml" Id="R8d1de119af23413d" /><Relationship Type="http://schemas.openxmlformats.org/officeDocument/2006/relationships/presProps" Target="/ppt/presProps.xml" Id="R5ae51341debc46d4" /><Relationship Type="http://schemas.openxmlformats.org/officeDocument/2006/relationships/tableStyles" Target="/ppt/tableStyles.xml" Id="R0255a1b58a3445c9" /><Relationship Type="http://schemas.openxmlformats.org/officeDocument/2006/relationships/slide" Target="/ppt/slides/slide1.xml" Id="R3323b73bd96b405f" /><Relationship Type="http://schemas.openxmlformats.org/officeDocument/2006/relationships/slide" Target="/ppt/slides/slide2.xml" Id="Rc1c1a887ce224cd3" /><Relationship Type="http://schemas.openxmlformats.org/officeDocument/2006/relationships/slide" Target="/ppt/slides/slide3.xml" Id="R7d727a76ff6f4a3a" /><Relationship Type="http://schemas.openxmlformats.org/officeDocument/2006/relationships/slide" Target="/ppt/slides/slide4.xml" Id="R809146d44b2e4e63" /><Relationship Type="http://schemas.openxmlformats.org/officeDocument/2006/relationships/slide" Target="/ppt/slides/slide5.xml" Id="Rfb12368315c54400" /><Relationship Type="http://schemas.openxmlformats.org/officeDocument/2006/relationships/slide" Target="/ppt/slides/slide6.xml" Id="R01fdeab30e5c4f3d" /><Relationship Type="http://schemas.openxmlformats.org/officeDocument/2006/relationships/slide" Target="/ppt/slides/slide7.xml" Id="R46cc105ecec94c5b" /><Relationship Type="http://schemas.openxmlformats.org/officeDocument/2006/relationships/slide" Target="/ppt/slides/slide8.xml" Id="R3fff80e054c8442f" /><Relationship Type="http://schemas.openxmlformats.org/officeDocument/2006/relationships/slide" Target="/ppt/slides/slide9.xml" Id="R90df2db033994259" /><Relationship Type="http://schemas.openxmlformats.org/officeDocument/2006/relationships/slide" Target="/ppt/slides/slide10.xml" Id="Rd91dccec2b8245ea" /><Relationship Type="http://schemas.openxmlformats.org/officeDocument/2006/relationships/slide" Target="/ppt/slides/slide11.xml" Id="Rafb49d9567b14f1a" /><Relationship Type="http://schemas.openxmlformats.org/officeDocument/2006/relationships/slide" Target="/ppt/slides/slide12.xml" Id="Rd7c82ac1d1e34260" /><Relationship Type="http://schemas.openxmlformats.org/officeDocument/2006/relationships/slide" Target="/ppt/slides/slide13.xml" Id="R492dd117c2a94815" /><Relationship Type="http://schemas.openxmlformats.org/officeDocument/2006/relationships/slide" Target="/ppt/slides/slide14.xml" Id="R714f831a44334aba" /><Relationship Type="http://schemas.openxmlformats.org/officeDocument/2006/relationships/slide" Target="/ppt/slides/slide15.xml" Id="Reb14b9692ff24ae1" /><Relationship Type="http://schemas.openxmlformats.org/officeDocument/2006/relationships/slide" Target="/ppt/slides/slide16.xml" Id="R915449958eae4fae" /><Relationship Type="http://schemas.openxmlformats.org/officeDocument/2006/relationships/slide" Target="/ppt/slides/slide17.xml" Id="R9161c36599544c9e" /><Relationship Type="http://schemas.openxmlformats.org/officeDocument/2006/relationships/slide" Target="/ppt/slides/slide18.xml" Id="Rb1b1c9e5831f4b73" /><Relationship Type="http://schemas.openxmlformats.org/officeDocument/2006/relationships/slide" Target="/ppt/slides/slide19.xml" Id="R7e401b81a61740ad" /><Relationship Type="http://schemas.openxmlformats.org/officeDocument/2006/relationships/slide" Target="/ppt/slides/slide20.xml" Id="Rcd174296211f4f78" /><Relationship Type="http://schemas.openxmlformats.org/officeDocument/2006/relationships/slide" Target="/ppt/slides/slide21.xml" Id="R2ea947e762574f95" /><Relationship Type="http://schemas.openxmlformats.org/officeDocument/2006/relationships/slide" Target="/ppt/slides/slide22.xml" Id="R633ba9d6242643dc" /><Relationship Type="http://schemas.openxmlformats.org/officeDocument/2006/relationships/slide" Target="/ppt/slides/slide23.xml" Id="Rbe5870e6fa72490b" /><Relationship Type="http://schemas.openxmlformats.org/officeDocument/2006/relationships/slide" Target="/ppt/slides/slide24.xml" Id="R223ea8a4e46547f4" /><Relationship Type="http://schemas.openxmlformats.org/officeDocument/2006/relationships/slide" Target="/ppt/slides/slide25.xml" Id="R924352af56024933" /><Relationship Type="http://schemas.openxmlformats.org/officeDocument/2006/relationships/slide" Target="/ppt/slides/slide26.xml" Id="R0fa621b5efeb448b" /><Relationship Type="http://schemas.openxmlformats.org/officeDocument/2006/relationships/slide" Target="/ppt/slides/slide27.xml" Id="R198ac048abd5414c" /><Relationship Type="http://schemas.openxmlformats.org/officeDocument/2006/relationships/slide" Target="/ppt/slides/slide28.xml" Id="R43b2f8514aa14486" /><Relationship Type="http://schemas.openxmlformats.org/officeDocument/2006/relationships/slide" Target="/ppt/slides/slide29.xml" Id="Rcd46e65a4c464e79" /><Relationship Type="http://schemas.openxmlformats.org/officeDocument/2006/relationships/slide" Target="/ppt/slides/slide30.xml" Id="R48ab00b97517413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ac51b0addb1466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4689fa8328d41d4" /><Relationship Type="http://schemas.openxmlformats.org/officeDocument/2006/relationships/notesMaster" Target="/ppt/notesMasters/notesMaster1.xml" Id="R57c4a1d7ca524e5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e715bd379e4098" /><Relationship Type="http://schemas.openxmlformats.org/officeDocument/2006/relationships/notesMaster" Target="/ppt/notesMasters/notesMaster1.xml" Id="R10d54d42081346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0c3dd06816c41e1" /><Relationship Type="http://schemas.openxmlformats.org/officeDocument/2006/relationships/notesMaster" Target="/ppt/notesMasters/notesMaster1.xml" Id="R61a73cd656004c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7317ff5e6c49a5" /><Relationship Type="http://schemas.openxmlformats.org/officeDocument/2006/relationships/notesMaster" Target="/ppt/notesMasters/notesMaster1.xml" Id="Rb1b0139fb0414a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28c876f0354be2" /><Relationship Type="http://schemas.openxmlformats.org/officeDocument/2006/relationships/notesMaster" Target="/ppt/notesMasters/notesMaster1.xml" Id="R0f8c6c0f28464f0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ed63234a81418c" /><Relationship Type="http://schemas.openxmlformats.org/officeDocument/2006/relationships/notesMaster" Target="/ppt/notesMasters/notesMaster1.xml" Id="Rf7d027f7fa704a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be3220475f644ed" /><Relationship Type="http://schemas.openxmlformats.org/officeDocument/2006/relationships/notesMaster" Target="/ppt/notesMasters/notesMaster1.xml" Id="Rdac0d498e61441a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10da6cf45f34584" /><Relationship Type="http://schemas.openxmlformats.org/officeDocument/2006/relationships/notesMaster" Target="/ppt/notesMasters/notesMaster1.xml" Id="R7836783034a94ac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08d92e920da4392" /><Relationship Type="http://schemas.openxmlformats.org/officeDocument/2006/relationships/notesMaster" Target="/ppt/notesMasters/notesMaster1.xml" Id="R306d1639d1a44b0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008a6288e94cdf" /><Relationship Type="http://schemas.openxmlformats.org/officeDocument/2006/relationships/notesMaster" Target="/ppt/notesMasters/notesMaster1.xml" Id="R5d38db2df3724cb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b9f66e77f024272" /><Relationship Type="http://schemas.openxmlformats.org/officeDocument/2006/relationships/notesMaster" Target="/ppt/notesMasters/notesMaster1.xml" Id="Rbcba0e3181384d5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55ef5f04ebc46a6" /><Relationship Type="http://schemas.openxmlformats.org/officeDocument/2006/relationships/notesMaster" Target="/ppt/notesMasters/notesMaster1.xml" Id="Rcedc626420b8479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a1842c29e6a49ca" /><Relationship Type="http://schemas.openxmlformats.org/officeDocument/2006/relationships/notesMaster" Target="/ppt/notesMasters/notesMaster1.xml" Id="R7055d750b650434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9fba1e9571d4e04" /><Relationship Type="http://schemas.openxmlformats.org/officeDocument/2006/relationships/notesMaster" Target="/ppt/notesMasters/notesMaster1.xml" Id="R590f85759e9d4f9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d0b95a584e04463" /><Relationship Type="http://schemas.openxmlformats.org/officeDocument/2006/relationships/notesMaster" Target="/ppt/notesMasters/notesMaster1.xml" Id="Rc698552092e246a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0255612e6d34c81" /><Relationship Type="http://schemas.openxmlformats.org/officeDocument/2006/relationships/notesMaster" Target="/ppt/notesMasters/notesMaster1.xml" Id="R75af9f70e665430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57c749e99c94a8a" /><Relationship Type="http://schemas.openxmlformats.org/officeDocument/2006/relationships/notesMaster" Target="/ppt/notesMasters/notesMaster1.xml" Id="R9f6e339efffe432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dd7944f1fa44fcb" /><Relationship Type="http://schemas.openxmlformats.org/officeDocument/2006/relationships/notesMaster" Target="/ppt/notesMasters/notesMaster1.xml" Id="R3de322855ede43e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e005cf69e2e4832" /><Relationship Type="http://schemas.openxmlformats.org/officeDocument/2006/relationships/notesMaster" Target="/ppt/notesMasters/notesMaster1.xml" Id="Redd413e2931948e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780c818f83b4962" /><Relationship Type="http://schemas.openxmlformats.org/officeDocument/2006/relationships/notesMaster" Target="/ppt/notesMasters/notesMaster1.xml" Id="R466ee073f4c0400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3141e4de1484b0f" /><Relationship Type="http://schemas.openxmlformats.org/officeDocument/2006/relationships/notesMaster" Target="/ppt/notesMasters/notesMaster1.xml" Id="R55804130ffb1431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ff7a1bee7934d9b" /><Relationship Type="http://schemas.openxmlformats.org/officeDocument/2006/relationships/notesMaster" Target="/ppt/notesMasters/notesMaster1.xml" Id="Ref7065d069b1479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faff597930f4cba" /><Relationship Type="http://schemas.openxmlformats.org/officeDocument/2006/relationships/notesMaster" Target="/ppt/notesMasters/notesMaster1.xml" Id="R3a5db4b6704344e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ce83f2708d749c1" /><Relationship Type="http://schemas.openxmlformats.org/officeDocument/2006/relationships/notesMaster" Target="/ppt/notesMasters/notesMaster1.xml" Id="Rd8d70a599c0e44a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b45d320292741bf" /><Relationship Type="http://schemas.openxmlformats.org/officeDocument/2006/relationships/notesMaster" Target="/ppt/notesMasters/notesMaster1.xml" Id="R18b3dec1a8ea4fb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906168bd0e34a4b" /><Relationship Type="http://schemas.openxmlformats.org/officeDocument/2006/relationships/notesMaster" Target="/ppt/notesMasters/notesMaster1.xml" Id="R65b15bf9f9b1486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b89d36bc8874b4c" /><Relationship Type="http://schemas.openxmlformats.org/officeDocument/2006/relationships/notesMaster" Target="/ppt/notesMasters/notesMaster1.xml" Id="Rbc4a97e3c3e2422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a40d39588334c34" /><Relationship Type="http://schemas.openxmlformats.org/officeDocument/2006/relationships/notesMaster" Target="/ppt/notesMasters/notesMaster1.xml" Id="R69b8ee43442c4b5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f5fd3a3234b453c" /><Relationship Type="http://schemas.openxmlformats.org/officeDocument/2006/relationships/notesMaster" Target="/ppt/notesMasters/notesMaster1.xml" Id="R0c60da4817de47a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b2c104bf7a74487" /><Relationship Type="http://schemas.openxmlformats.org/officeDocument/2006/relationships/notesMaster" Target="/ppt/notesMasters/notesMaster1.xml" Id="Re3a48d35eae343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英语 的“阅读信息定位”学习单元。本套课件共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讲稿】明确告诉学生：本单元只训练“阅读信息定位”。先解释知识范围，再用一句话建立核心判断，最后示范标准方法。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【互动提问】请用自己的话复述“证据必须回到原文定位”，并举一个会触发“凭印象答题而没有文本证据”的错误例子。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English Paper 1 reading task · 证据定位
Evidence focus: identify the exact phrase that supports the answer.
【原创训练材料｜参数为训练所设】NOTICE: The robotics workshop has moved from Room 312 to Room 12. It will still begin at 4:15 p.m. on Thursday.
Complete the final venue entry. 选项为 A.Room 12；B.Room 312；C.4:15 p.m.；D.Thursday。讲解时强调：证据必须回到原文定位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【预期回答】学生能说出“题干拆词—扫读定位—核对上下文”中的起始动作，并避开“凭印象答题而没有文本证据”。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分步讲评：先重述题目条件，再逐步示范“题干拆词—扫读定位—核对上下文”，最后给出正确结论“Room 12”。完整解析：The word ‘moved ... to’ marks the final venue; the earlier room is cancelled.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English Language 2027/2028 Assessment Framework、Sample/Practice Paper 与公开评核资料｜English Paper 1 reading task·证据定位·原创模考任务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【预期回答】学生能把失分归入“凭印象答题而没有文本证据”或更精确的个人错因，并写出可执行检查动作。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讲稿】逐项解释“阅读信息定位”中的专有名词、符号、对象和单位。特别强调：凭印象答题而没有文本证据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讲稿】用“条件—表示—方法—核验”重建本知识点。示范时逐步引用：题干拆词—扫读定位—核对上下文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讲稿】带学生逐句读取任务，不先求答案。要求指出材料中的有效条件，再按“题干拆词—扫读定位—核对上下文”作答。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讲稿】先展示错误路径，再用解析链复原第一失分点。禁止只说“粗心”；必须落到“凭印象答题而没有文本证据”或更精确的动作。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English Paper 1 reading task · 证据定位
Evidence focus: identify the exact phrase that supports the answer.
【原创训练材料｜参数为训练所设】MAP NOTE: Exit B is closed. Visitors for the exhibition should leave by Exit D, cross the footbridge and enter through the east lobby.
Which exit should visitors use? 选项为 A.Exit D；B.Exit B；C.The east lobby；D.The footbridge。讲解时强调：证据必须回到原文定位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【预期回答】学生能说出“题干拆词—扫读定位—核对上下文”中的起始动作，并避开“凭印象答题而没有文本证据”。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分步讲评：先重述题目条件，再逐步示范“题干拆词—扫读定位—核对上下文”，最后给出正确结论“Exit D”。完整解析：The closure notice redirects visitors to Exit D.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English Language 2027/2028 Assessment Framework、Sample/Practice Paper 与公开评核资料｜English Paper 1 reading task·证据定位·原创模考任务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【预期回答】学生能把失分归入“凭印象答题而没有文本证据”或更精确的个人错因，并写出可执行检查动作。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讲稿】逐项解释“阅读信息定位”中的专有名词、符号、对象和单位。特别强调：凭印象答题而没有文本证据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讲稿】用“条件—表示—方法—核验”重建本知识点。示范时逐步引用：题干拆词—扫读定位—核对上下文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讲稿】带学生逐句读取任务，不先求答案。要求指出材料中的有效条件，再按“题干拆词—扫读定位—核对上下文”作答。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讲稿】先展示错误路径，再用解析链复原第一失分点。禁止只说“粗心”；必须落到“凭印象答题而没有文本证据”或更精确的动作。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English Paper 1 reading task · 证据定位
Evidence focus: identify the exact phrase that supports the answer.
【原创训练材料｜参数为训练所设】LIBRARY FAQ: Group rooms may be booked for two hours. During examination week the limit is reduced to 90 minutes, including setup time.
A group books during examination week. What is the maximum total booking time? 选项为 A.Two hours；B.90 minutes excluding setup；C.Two hours including setup；D.90 minutes including setup。讲解时强调：证据必须回到原文定位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【预期回答】学生能说出“题干拆词—扫读定位—核对上下文”中的起始动作，并避开“凭印象答题而没有文本证据”。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分步讲评：先重述题目条件，再逐步示范“题干拆词—扫读定位—核对上下文”，最后给出正确结论“90 minutes including setup”。完整解析：The examination-week exception replaces the normal two-hour limit.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English Language 2027/2028 Assessment Framework、Sample/Practice Paper 与公开评核资料｜English Paper 1 reading task·证据定位·原创模考任务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【预期回答】学生能把失分归入“凭印象答题而没有文本证据”或更精确的个人错因，并写出可执行检查动作。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讲稿】逐项解释“阅读信息定位”中的专有名词、符号、对象和单位。特别强调：凭印象答题而没有文本证据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讲稿】用“条件—表示—方法—核验”重建本知识点。示范时逐步引用：题干拆词—扫读定位—核对上下文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讲稿】带学生逐句读取任务，不先求答案。要求指出材料中的有效条件，再按“题干拆词—扫读定位—核对上下文”作答。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讲稿】先展示错误路径，再用解析链复原第一失分点。禁止只说“粗心”；必须落到“凭印象答题而没有文本证据”或更精确的动作。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English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English Language 2027/2028 Assessment Framework、Sample/Practice Paper 与公开评核资料｜English Paper 1 reading task·答案修订·原创模考任务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ffc78f6742498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423c6f7d4634b7f" /><Relationship Type="http://schemas.openxmlformats.org/officeDocument/2006/relationships/slideLayout" Target="/ppt/slideLayouts/slideLayout1.xml" Id="Rb010eff86b1f40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010eff86b1f40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f4725fa2f34a26" /><Relationship Type="http://schemas.openxmlformats.org/officeDocument/2006/relationships/image" Target="/ppt/media/image.png" Id="Rbcde799a627b44cf" /><Relationship Type="http://schemas.openxmlformats.org/officeDocument/2006/relationships/notesSlide" Target="/ppt/notesSlides/notesSlide1.xml" Id="Re026f3e00a794e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ca290cc9904f1b" /><Relationship Type="http://schemas.openxmlformats.org/officeDocument/2006/relationships/image" Target="/ppt/media/image2.png" Id="R451d88f87e0e4eba" /><Relationship Type="http://schemas.openxmlformats.org/officeDocument/2006/relationships/notesSlide" Target="/ppt/notesSlides/notesSlide2.xml" Id="R000c21ccedc44c6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5edbd1f2644584" /><Relationship Type="http://schemas.openxmlformats.org/officeDocument/2006/relationships/image" Target="/ppt/media/image3.png" Id="Rd4158c37f70e4547" /><Relationship Type="http://schemas.openxmlformats.org/officeDocument/2006/relationships/notesSlide" Target="/ppt/notesSlides/notesSlide3.xml" Id="R87b6bc6e4c504ad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461c88099e4a92" /><Relationship Type="http://schemas.openxmlformats.org/officeDocument/2006/relationships/image" Target="/ppt/media/image4.png" Id="R540e1d8b93104978" /><Relationship Type="http://schemas.openxmlformats.org/officeDocument/2006/relationships/notesSlide" Target="/ppt/notesSlides/notesSlide4.xml" Id="R313665841222480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e44212cb44b93" /><Relationship Type="http://schemas.openxmlformats.org/officeDocument/2006/relationships/image" Target="/ppt/media/image5.png" Id="R3d9c4c999fe64bc5" /><Relationship Type="http://schemas.openxmlformats.org/officeDocument/2006/relationships/notesSlide" Target="/ppt/notesSlides/notesSlide5.xml" Id="Ra1ca7e89f9b045f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1a1136b4d14a24" /><Relationship Type="http://schemas.openxmlformats.org/officeDocument/2006/relationships/image" Target="/ppt/media/image6.png" Id="R29ee1c212b784318" /><Relationship Type="http://schemas.openxmlformats.org/officeDocument/2006/relationships/notesSlide" Target="/ppt/notesSlides/notesSlide6.xml" Id="R64ac966f4ca64ae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5bb8eb7cab48b4" /><Relationship Type="http://schemas.openxmlformats.org/officeDocument/2006/relationships/image" Target="/ppt/media/image7.png" Id="R864ee4f13b6b42e6" /><Relationship Type="http://schemas.openxmlformats.org/officeDocument/2006/relationships/notesSlide" Target="/ppt/notesSlides/notesSlide7.xml" Id="R80f926b6d02c4e1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90dd61ebab480a" /><Relationship Type="http://schemas.openxmlformats.org/officeDocument/2006/relationships/image" Target="/ppt/media/image8.png" Id="Re29d00d8b85e4eda" /><Relationship Type="http://schemas.openxmlformats.org/officeDocument/2006/relationships/notesSlide" Target="/ppt/notesSlides/notesSlide8.xml" Id="R91cb45ac195d48c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2d5c4238634568" /><Relationship Type="http://schemas.openxmlformats.org/officeDocument/2006/relationships/image" Target="/ppt/media/image9.png" Id="Rdf3b4d149ef042bc" /><Relationship Type="http://schemas.openxmlformats.org/officeDocument/2006/relationships/notesSlide" Target="/ppt/notesSlides/notesSlide9.xml" Id="R97d23f92d97b43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655a5e744f4008" /><Relationship Type="http://schemas.openxmlformats.org/officeDocument/2006/relationships/image" Target="/ppt/media/image10.png" Id="R2a83c539881b4653" /><Relationship Type="http://schemas.openxmlformats.org/officeDocument/2006/relationships/notesSlide" Target="/ppt/notesSlides/notesSlide10.xml" Id="Rbc8c3d821d004fd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54d198c3ea420c" /><Relationship Type="http://schemas.openxmlformats.org/officeDocument/2006/relationships/image" Target="/ppt/media/image11.png" Id="R008ed39b84134a02" /><Relationship Type="http://schemas.openxmlformats.org/officeDocument/2006/relationships/notesSlide" Target="/ppt/notesSlides/notesSlide11.xml" Id="R3bc166bd7ce44d2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b06718158b4787" /><Relationship Type="http://schemas.openxmlformats.org/officeDocument/2006/relationships/image" Target="/ppt/media/image12.png" Id="R0914e428624d4437" /><Relationship Type="http://schemas.openxmlformats.org/officeDocument/2006/relationships/notesSlide" Target="/ppt/notesSlides/notesSlide12.xml" Id="Ra5d3759c304f440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31c4d9f2e440e" /><Relationship Type="http://schemas.openxmlformats.org/officeDocument/2006/relationships/image" Target="/ppt/media/image13.png" Id="R58b8075da14d4410" /><Relationship Type="http://schemas.openxmlformats.org/officeDocument/2006/relationships/notesSlide" Target="/ppt/notesSlides/notesSlide13.xml" Id="R11b6e80f55f440c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0d98559a394521" /><Relationship Type="http://schemas.openxmlformats.org/officeDocument/2006/relationships/image" Target="/ppt/media/image14.png" Id="Rd686365f0b2c473f" /><Relationship Type="http://schemas.openxmlformats.org/officeDocument/2006/relationships/notesSlide" Target="/ppt/notesSlides/notesSlide14.xml" Id="R4fe0e1fbcdb4422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47017fb52747d0" /><Relationship Type="http://schemas.openxmlformats.org/officeDocument/2006/relationships/image" Target="/ppt/media/image15.png" Id="R9fe5a956a6674625" /><Relationship Type="http://schemas.openxmlformats.org/officeDocument/2006/relationships/notesSlide" Target="/ppt/notesSlides/notesSlide15.xml" Id="R3b56bc0fed2e4b6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07b36c4eb14ed7" /><Relationship Type="http://schemas.openxmlformats.org/officeDocument/2006/relationships/image" Target="/ppt/media/image16.png" Id="R3b3b515b05c8497e" /><Relationship Type="http://schemas.openxmlformats.org/officeDocument/2006/relationships/notesSlide" Target="/ppt/notesSlides/notesSlide16.xml" Id="Re12366bd4c95461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d1ecdef9af4d00" /><Relationship Type="http://schemas.openxmlformats.org/officeDocument/2006/relationships/image" Target="/ppt/media/image17.png" Id="R13c019e6dbac4e40" /><Relationship Type="http://schemas.openxmlformats.org/officeDocument/2006/relationships/notesSlide" Target="/ppt/notesSlides/notesSlide17.xml" Id="R489b0a8e63984c0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53170f0da147b6" /><Relationship Type="http://schemas.openxmlformats.org/officeDocument/2006/relationships/image" Target="/ppt/media/image18.png" Id="Rdde00be8043e4057" /><Relationship Type="http://schemas.openxmlformats.org/officeDocument/2006/relationships/notesSlide" Target="/ppt/notesSlides/notesSlide18.xml" Id="R27509051f7454e3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837f87a5284406" /><Relationship Type="http://schemas.openxmlformats.org/officeDocument/2006/relationships/image" Target="/ppt/media/image19.png" Id="Rf16c4670fbb44a67" /><Relationship Type="http://schemas.openxmlformats.org/officeDocument/2006/relationships/notesSlide" Target="/ppt/notesSlides/notesSlide19.xml" Id="R07b251f106ed429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f936d2a7f64bc4" /><Relationship Type="http://schemas.openxmlformats.org/officeDocument/2006/relationships/image" Target="/ppt/media/image20.png" Id="Rc8a33d3631dc4a28" /><Relationship Type="http://schemas.openxmlformats.org/officeDocument/2006/relationships/notesSlide" Target="/ppt/notesSlides/notesSlide20.xml" Id="R54277465b61547a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166cc72fab45d9" /><Relationship Type="http://schemas.openxmlformats.org/officeDocument/2006/relationships/image" Target="/ppt/media/image21.png" Id="R412c6303d3b04df2" /><Relationship Type="http://schemas.openxmlformats.org/officeDocument/2006/relationships/notesSlide" Target="/ppt/notesSlides/notesSlide21.xml" Id="Re2252721aa2746c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c2d0789b7f4d87" /><Relationship Type="http://schemas.openxmlformats.org/officeDocument/2006/relationships/image" Target="/ppt/media/image22.png" Id="R12fac02b490d48fa" /><Relationship Type="http://schemas.openxmlformats.org/officeDocument/2006/relationships/notesSlide" Target="/ppt/notesSlides/notesSlide22.xml" Id="R7289ab843ef549e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624508e8f44f15" /><Relationship Type="http://schemas.openxmlformats.org/officeDocument/2006/relationships/image" Target="/ppt/media/image23.png" Id="Re4cb584128e546d1" /><Relationship Type="http://schemas.openxmlformats.org/officeDocument/2006/relationships/notesSlide" Target="/ppt/notesSlides/notesSlide23.xml" Id="R947e910a8afa4bb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ba385ce3ab4fca" /><Relationship Type="http://schemas.openxmlformats.org/officeDocument/2006/relationships/image" Target="/ppt/media/image24.png" Id="R41bb6a2e028a4c11" /><Relationship Type="http://schemas.openxmlformats.org/officeDocument/2006/relationships/notesSlide" Target="/ppt/notesSlides/notesSlide24.xml" Id="R674c8bc170c5431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eb2605de2f4405" /><Relationship Type="http://schemas.openxmlformats.org/officeDocument/2006/relationships/image" Target="/ppt/media/image25.png" Id="R148f92894d0140af" /><Relationship Type="http://schemas.openxmlformats.org/officeDocument/2006/relationships/notesSlide" Target="/ppt/notesSlides/notesSlide25.xml" Id="R0c4e71d346d54f8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f7946f05ea494d" /><Relationship Type="http://schemas.openxmlformats.org/officeDocument/2006/relationships/image" Target="/ppt/media/image26.png" Id="Rcd93f0c7e68a459b" /><Relationship Type="http://schemas.openxmlformats.org/officeDocument/2006/relationships/notesSlide" Target="/ppt/notesSlides/notesSlide26.xml" Id="R7a1df22a9868446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8c9c4f2b3427d" /><Relationship Type="http://schemas.openxmlformats.org/officeDocument/2006/relationships/image" Target="/ppt/media/image27.png" Id="Rfc235cb76e9d43fb" /><Relationship Type="http://schemas.openxmlformats.org/officeDocument/2006/relationships/notesSlide" Target="/ppt/notesSlides/notesSlide27.xml" Id="R954c603fd79a420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1cac25acae4db4" /><Relationship Type="http://schemas.openxmlformats.org/officeDocument/2006/relationships/image" Target="/ppt/media/image28.png" Id="Re5cf5c4d8d0645df" /><Relationship Type="http://schemas.openxmlformats.org/officeDocument/2006/relationships/notesSlide" Target="/ppt/notesSlides/notesSlide28.xml" Id="Rfa281260f3dd4b1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bff52b1bf04004" /><Relationship Type="http://schemas.openxmlformats.org/officeDocument/2006/relationships/image" Target="/ppt/media/image29.png" Id="R9b2f70542bd54a4e" /><Relationship Type="http://schemas.openxmlformats.org/officeDocument/2006/relationships/notesSlide" Target="/ppt/notesSlides/notesSlide29.xml" Id="R11bce816acb140e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f873ae25154c6b" /><Relationship Type="http://schemas.openxmlformats.org/officeDocument/2006/relationships/image" Target="/ppt/media/image30.png" Id="Rf50215bddb3f4374" /><Relationship Type="http://schemas.openxmlformats.org/officeDocument/2006/relationships/notesSlide" Target="/ppt/notesSlides/notesSlide30.xml" Id="R63adf5a7bc1a47f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D0DB06-F61A-42F1-8C2E-691D0C0F7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AF6B93-413D-41B8-925D-AA7FD9A8D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3E231-42F9-412E-80D2-A59572D7D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ENG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23476B-BF0C-4B43-A133-161D68EFA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阅读信息定位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21A5D-75E8-466D-B3C0-19E7EF321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快速识别题干关键词、段落功能与同义替换。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B4C344-C20C-4C30-A345-FFC914A58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49209F-ACBF-4F86-AC0A-62957C65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5E9C69-B21D-4029-BAC8-7E58086FE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C6B850-B355-4E0D-A1D7-0C7330B01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de799a627b44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2386D2-A1CA-4829-8E64-8C9ED865E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6B3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6B3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137809-F9CD-4D12-82A4-8DC6E8509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996ECD-BC90-4321-A0E1-640D5F0B5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5FEF49-9694-467D-9479-C8D59A557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76B581-1E1A-469A-9F04-D2CFDA0C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4F00FE-DCBF-42AB-A019-457A33CC7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E3D23B-D25F-442B-A941-BA866CC2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86A389-AF18-4369-8404-EC14A997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2FCB6D-7F89-4B58-9769-A7413808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915635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C4D0DD-9EBE-476C-83EA-C2D3082A7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F887B1-8AF3-49AE-BB5C-E83A3191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1d88f87e0e4e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07FE80-1E30-4914-8160-6AD05FF83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CEB8F6-5940-4C3C-840F-BCA7CB40E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1796BC-7840-41EA-8B75-3813A391F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91232E-7AB9-4770-A65A-98A3147F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C9E884-FED9-45A6-80F1-380F99F7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F389C1-CDF8-4CDC-A03F-228C8B54F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88072E-8009-45B0-B3BF-C037B095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29F64D-F366-47EC-9C2F-6E7314DB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6B3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6B3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20A27C-707B-4639-9293-43EB61AB0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CDC7C2-60B3-43D4-9EDF-FA8C6B604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329E04-D2FB-4C66-80D0-B6BEC87E5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4FF133-DFFA-4D1D-A397-73F8F5A35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36FDD9-07C4-493E-AA2C-59D0488F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6B3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6B3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3CABA4-481C-484F-8C18-357182A6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BEB033-25CE-42AC-B390-75244566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1A1EB4-92E9-40D5-863C-A947C98DB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75CAF8-5288-4A65-AD5F-C54E1DA6E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成功标准｜证据必须回到原文定位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722056-200F-45DE-83DD-A183760B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622C37-AEEA-4C99-9BF2-FFED3186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8BB4ED-D407-4DF4-A36E-F941E13A6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8741391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7D6AB2-F35D-4965-86F2-710717D0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52BF34-FD59-410D-A778-92E856393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158c37f70e45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73BC0A-D3A1-41CE-8AD4-A2BD289CF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阅读信息定位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412AEE-26FB-49A8-A13A-C952BF5FE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C85EF0-D79D-4082-826B-A2F307C9C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7AF9C4-75D3-40BD-809B-644B5C47B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3C1AA8-3C8E-4135-9CB4-09F4209E3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8DBD42-3B10-4E4E-9A7B-550DE8A46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边界提醒｜凭印象答题而没有文本证据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4B2510-90C0-4931-97C1-C861FFE97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89719B-CDEF-46FE-9D75-2BA7509C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85AFD4-7BEC-4878-87B5-20443E67C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快速识别题干关键词、段落功能与同义替换。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67E601-5ABF-45B5-8D93-3E46A083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2CE64D-BB77-4D9A-AAAD-ACA5B109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50FD12-FAEC-4F45-B03C-459F68ED2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CE8A55-B875-4CBB-A7A9-6154D931A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English Language 2027/2028 Assessment Framework、Sample/Practice Paper 与公开评核资料｜English Paper 1 reading task·证据定位·…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DDEA96-8EC0-443E-9C18-DE3A3A452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8A0D88-3BFB-4703-ADA2-47AD07EB3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0FDB6C-467F-499F-A262-4A7D3BF99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6E5E6C-253E-4CED-B570-19D181EE4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866207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26E2D9-7B8E-4DBA-B43C-0AE93CFE5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168167-CEC1-4644-B0DB-7F6EBFFEB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0e1d8b931049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402E95-F42B-41BB-BB50-77CE800EB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3D0301-AA0A-4ED9-B844-165D7E3CF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5B5191-8C5B-4F87-A2A7-DDFE82BF3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能解释“证据必须回到原文定位”，并识别一个反例或边界。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8EFF7B-4487-4C16-BA4D-7C39CD324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06991F-26C8-42BF-BB8B-D7282D67C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8AFF19-0BA1-4DB0-879B-946094C17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【原创训练材料｜参数为训练所设】NOTICE: T…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5E87F-E58A-40DC-BD63-46395218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高频错因：凭印象答题而没有文本证据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47A03A-A8F9-491D-A1DB-049E2E892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DE806-D509-4CCC-B4FE-24EEC3655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4EA6A8-A12B-4743-9500-380CD7BFF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D01DBA-8993-413A-AECA-B176DE30A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FF281E-52CA-4182-BC1C-BDA1CBA9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30308B-9BA1-4810-AF9C-249A4359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EC50D5-1D7E-40E2-9B62-350D4E4F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5248176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FF11B9-4E2E-45A1-87D0-8F6F2251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4DBC37-688B-4981-9604-7B4E4C5E4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9c4c999fe64bc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CAF99C-6583-4CFF-8B7C-26DC3F50D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CC2669-E8EE-44FE-A29F-2DA6459B0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426E60-3B21-4CBC-8066-ACF625E4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D49ED7-8837-4274-92BF-BC92C3E4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9E27E0-D04F-4C40-8FFC-F9563312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8D2CAC-7913-4C05-8981-FDA486D8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B86ED7-EE4F-4926-BB52-2EEA47403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扫读定位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872F39-6F75-42E5-93AD-ABBD4FF11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04968F-57C4-4A83-9858-5111D28A0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核对上下文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887322-93E8-48FB-8F9A-02E10153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AFCCAE-C131-43B8-9524-A1C38538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DFBCB5-DF1D-4065-9F76-75D60EA7A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6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【原创训练材料｜参数为训练所设】NOTICE: The robotic…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D43604-180E-4A26-9AEB-2B39E92A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C0DE18-C87A-4B18-A746-C69318164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E2698D-737B-4C44-8F07-19D5F140B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正确结论：Room 12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word ‘moved ... to’ marks the final venue; the earlier room is cancelled.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11A6F1-871E-4E53-AC5B-E6C042DA1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C1A23A-BAD6-4272-9A35-8B2E54740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A60578-25A7-4FE3-91EF-23D58CA98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769342-D23B-4D61-A0BF-BCC983A1A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1360718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617567-2C08-4DAA-8F0D-68810BF1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C7F1BA-1CDA-4C88-8E32-CAD17434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ee1c212b78431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CD9DA2-020F-44E9-A92D-B14431B0F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BF8496-CE92-4DA0-872D-EF1F18E3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421244-941A-42CB-9C76-430853E58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5A5AA3-A5F1-4EF1-93D1-2F3F68AC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9A9703-83AA-4B12-94AE-172AB619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AC4421-B4C0-48C6-925D-799D7B6FD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F35C92-4A3B-4D37-BB78-599FB3D89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AAD98B-48CC-4E72-88EB-E0C1AF6C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637BA4-3F9D-48A9-9AED-A86404D60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55528C-A729-4477-94E5-DD873DDF9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00AF6D-B6B8-4A82-9C7E-721556BFA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135866-83D9-46F0-90F0-3E8CC5B1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B8D8AE-8604-4438-85C3-C4A7E1EBB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880A14-D243-47E2-96C6-CA8477B6A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BD51DB-D352-41A5-A642-559E9C3A9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554ACC-AD36-40FD-BB18-3C40BCE3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0D49C7-1A32-4026-945B-842908F1D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3180DE-CE41-474E-83EC-B7AFE3B0F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519919-6904-47C8-9554-B7D9A3EEE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32499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3E9E5B-B6D9-4AA8-8D34-55606636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182443-6CF0-4628-BB6C-83D70359A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4ee4f13b6b42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43F810-DFDD-4B42-AE93-A60D72EC2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3744C2-CF66-4E70-A82B-1425AE15F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B0809B-47FF-442D-B9DB-62851A86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BE354B-F6A3-4CFA-B06A-6AD989986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阅读信息定位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D68147-4E05-437F-9B35-C7D9FF870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138A0F-F848-4D58-AF3B-F128C603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15D0D6-6CD3-45EC-8CD2-0F6A315AC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CB066C-274F-42F5-A5BA-4F926DB09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3A8DA9-7C8D-462C-8997-66A998928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DDABA9-1DB8-4060-B84C-EF6E049D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B19110-8626-438C-87B7-8D4E28675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962D6F-4A0B-4D33-A87E-937619207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FF2E70-8AA5-40A8-BE34-959C90AC0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3CDE7F-5B4B-42E2-B62F-0BC14F527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C4FDA8-312E-4AB4-AC9A-F85F91D48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4956C7-7DE0-4A3F-98B8-3AF21E6FE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2C40AF-26EA-492C-9E8A-594C157DF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485180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12A39A-6458-4248-A0F9-0A610CBFA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3E7A36-3E4E-43CE-8FA2-3F440185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9d00d8b85e4e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0DA727-2C10-45D2-AF61-9D4287A8D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0EC1D7-8E0D-4DDA-9AF3-23B54CD13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A6007A-4293-4B15-AC48-5926C152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0B00EA-E7F1-44CA-89EF-B65978814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English Paper 1 reading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439FCA-1ABD-4EE1-8F2B-17F7F2B16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A570DD-6C4B-4F8C-86E5-EF7392FBB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D78BF2-3687-4D90-A708-ED3EC2D4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4DEFB8-44C8-48E8-95DE-61D83A8B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5A8111-AB4A-415C-A526-D12DF5CFA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9790F0-51AC-4BAA-A856-40129CEE1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59E453-001C-4F93-97B5-D1826988B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01850C-9A05-4F39-8DE9-558C6F585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5F0C5E-81F2-413D-A499-DE607B70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92C6F2-4C1C-4AA1-B1F7-94EE25AAE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045E1B-EFE0-4CB3-B57F-0DA0E6992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DBDCE9-9480-4657-AE74-34560FE0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656CF3-F3A7-40F6-89F2-ECB508E8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4686230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F8ED6E-7CAB-4F7C-88FE-389F78033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50855F-D3FF-437D-AAF1-8A6CD2D3E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3b4d149ef042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5BF23A-D745-45D1-BE6B-7926CF89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9980E0-062D-49C6-BC7E-F9BA8852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77ED30-975D-4365-893B-174A45F9D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9174CC-44A8-4F8B-A5FC-776513ED6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English Paper 1 reading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【原创训练材料｜参数为训练所设】EMAIL: Please upload the consent form by Friday noon. The video file may follow by Monday, but…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2CF0A8-EB72-498E-B493-63068F409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E82D95-CC22-4FAF-A81D-0D8CDA169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465198-8A1D-497F-A29A-7555178A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4B1D69-FC19-4310-897A-C9303929A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4D33BE-9413-4AAC-BC86-3F80EECD7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EE68DC-CD80-44F8-BD1C-DD224B793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97DA19-B111-4C7C-8945-5B0C1FEC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228C60-C4D5-4877-9483-2117D8F7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8976CA-418C-4041-A5F3-31C59101C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66486B-1217-400F-9C52-D9002C2E7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C544E4-501C-401A-8297-6AAC200F7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128BC4-2C3E-42A4-B253-EEBF243A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9CBFFF-231B-442C-8AA9-451134D4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FE1623-6EF2-4A06-A853-37FB94244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4FCA5B-09FE-4CFA-877C-BF747FB5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797445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5F12D3-79B4-41F8-9F4D-FBD4D29B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65053B-D0DB-434B-91C8-EB1C8A21E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83c539881b46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F97C25-319C-4D0D-BD42-CAAEF3B1E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85DD47-4411-40BE-9B89-E12B82FE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0BFC42-384D-4618-B8F8-B7DA0FB8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4F4523-2DA3-4ADF-BF4A-8BDFD69F6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0A847-64EE-435F-BA09-F74C289E4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English Paper 1 reading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E0BC7F-5DCA-4C0D-8E6C-580690A4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47CCEF-5CAB-49E4-9B62-F548B1566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AF86E5-B998-4272-8B8A-33F510C8D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B43A7A-C6C8-46F2-9585-E4A07E00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English Paper 1 reading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D190FD-D12D-4084-A24B-DD33C9F1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659376-789D-48F2-9F7A-A0CAF4439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6032F0-D607-44B2-8417-74EE932C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BBC11A-97A8-432E-A590-F7E23F911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English Paper 1 reading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99D934-D048-4774-BF93-E740A35A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4DC16E-C332-4871-BA47-E9EE81A78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7FE901-3A82-49ED-81C3-E6167C8CB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3EA75D-190B-41DA-A5D1-B0323CD75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6447348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55BE0B-D8F7-49CF-825E-452AC523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C405BC-2976-4A98-B2B2-CA215C6D1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8ed39b84134a0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918E83-F1FA-49B5-A589-E00BAB3B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77419C-3485-4622-88E4-5082836E0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58EEE1-0DD0-48C2-8B9C-1FFCF05CA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4D21E6-2140-4EF7-891F-CCB1ECF06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AA5263-83F7-410C-8D11-6003D4545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646BFA-D5B7-4CB3-9AEA-73616CB47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10946F-5F2F-4FC8-B668-44C201210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338F23-0A7E-4633-9239-91C39F201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正确结论：The consent form by Friday noon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dependency is explicit: review cannot begin without the consent form.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B531B9-EEFD-4486-ABE6-9FC7DC1C9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9FF187-FA1E-4F5C-B3C9-451492556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612D6F-5693-49CE-8707-50CCF4075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AC17DF-CEAB-4870-ACC8-1E8FB45F9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9256730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57EDAC-F16C-4A16-997E-0ED5AB757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9D4042-149D-4723-9DDA-CEEBB585A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4e428624d44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87EF8C-9A6A-48EB-AE28-8FB4FB8E8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752FF6-2463-446B-AC0A-11A14634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DEFB1E-21C7-4641-B21B-37BF8764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6DBC8-8794-4461-A60E-F72A1E7A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English Paper 1 reading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【原创训练材料｜参数为训练所设】FERRY UPDATE: The 08:20 sailing is cancelled. Ticket holders may use the 08:50 sailing from Pier 6; boarding closes at 08…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AE395D-D6CE-4629-958C-FA986C16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5B6C4E-6C2A-4C95-A054-F80C97F0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FC4630-BB57-46EB-93EC-1E24AB70C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FDC2C6-A3DD-40A2-B9F1-CA2339D0F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48C5F0-2A15-4C39-AD56-D662740C9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CB1B51-D64A-44DB-8CF2-0899CF1C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29C807-8796-46EF-ABD8-90257ACA0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B2F953-1350-4821-8330-73E81E8D1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A4BE7E-5190-44CD-B3C0-E06B867C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5286040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5FEA38-0F28-4230-A669-B1E87D84A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DD3F98-6D02-433D-8444-78A0C2789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b8075da14d44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1D0410-25F5-42AC-BC24-F2C2DC2F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9E9871-DCDF-40A2-8C89-ECB552A84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E7BBA4-DD14-4829-9560-36365C2B7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能独立执行“题干拆词—扫读定位—核对上下文”，并说明每一步理由。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20769B-733D-4AEC-8B55-9DA7E8B3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C82FCB-A1C7-451D-8DAD-2E7EF2110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6FFCCA-6567-4C59-AEA8-CAC2C03E2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【原创训练材料｜参数为训练所设】MAP NOTE…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D97497-C3F4-4C6E-A696-06AC0205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高频错因：凭印象答题而没有文本证据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3CBB53-1543-493E-A4F2-8DA906F54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7B1B3B-5D33-4BCC-9D7E-A0FA4B33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321F43-C33B-4A09-9B63-704244DC2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7A5A69-8678-4F00-8BED-4BA4518A2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FB6387-9F5B-4A7C-84D8-457766CF3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000CA1-C9CD-498E-B3DD-886D45CF5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45D6E2-D6A5-466C-A57F-8C68359EE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66039921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A58285-47B3-4F03-9E98-BCD64B3C7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C6ED58-1C14-417D-B987-5602C65BC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86365f0b2c473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11DB39-CE91-4FA7-8D0D-EF776E98A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E1E0CE-C5D2-4FE0-9298-80708C33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B125A0-A3DC-47B6-B47E-9F4FD149F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19D066-CAC0-46DF-B451-F7FB1C8E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69896C-ED61-4F17-A9BD-45E7E178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7A2774-358C-40CA-92E5-F0F88C42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5A7D10-15E5-4C65-B3EF-40560D1B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扫读定位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5AC0E1-F435-47EB-9770-3C43A5D24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3F97F2-85F5-4DE8-8CEC-C1D8C382E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核对上下文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CEEC6E-3B35-4BE5-B8E2-DAE27D4EA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D5FD0-83C7-477F-9FE6-B8CEEDD66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814A1D-9E01-4139-920B-8E984C93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39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【原创训练材料｜参数为训练所设】MAP NOTE: Exit B i…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786859-3F17-4226-9579-1039000BB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7A1621-0942-41DD-B22F-F5078CEBA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CD469C-5AFE-4A97-8C9B-2D60D287D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正确结论：Exit D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closure notice redirects visitors to Exit D.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8372CE-81FA-466B-9767-C83ED8FAF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517C78-519D-44B0-AA4B-22625CF0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DB566C-F85B-4603-94F8-1D14FE59F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8C3CA7-6563-481E-8ED5-0E596C195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5202786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23B5AD-4202-430A-9125-F1D84E065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ACA833-DA6C-476E-897D-90E4932F4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e5a956a667462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6724CE-68F3-4AA0-93B3-76F8FC6A9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2CA060-A8B7-4BDD-B0D2-2D9BED60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9003B3-5434-4DF6-B0D4-24B20548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DD862B-6794-438B-A248-17BB0255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973D21-4DEE-430D-B013-7F230784A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54E20D-796B-4743-9705-2BA5BAED2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852EB0-1B9A-46FD-9B08-D74B345B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54E7B-B829-4BCE-9D8C-7AC8E96C9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A8F4F4-8AD6-4953-BB05-94D50A228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4F6A56-C7E5-4C7D-9ACA-044DC071B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AEBD52-FBF0-41ED-B0B8-7792FFED7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45C16E-AC1A-40C4-A454-74A7B7D4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ECBD6D-C20D-45F3-A725-AE68E4D5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521F32-4B5C-4568-911B-1259E411D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131925-5847-40B1-AE0F-F7385E48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71F310-6C6F-4531-BF0C-BA7B82A1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4AA9E5-F9D3-4CAD-93E2-BFEFF6F1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6981AF-D11F-434F-BA03-0273563E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959008-8066-4CD7-9EA7-3FE5E5B01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1189603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11FCE3-93A2-4F68-B2B9-1DCFCE070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1D7748-975F-47E1-BCB2-A7B9A8A1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3b515b05c849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898CF-461C-488C-A491-F18DAD734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FF4C0A-EADF-42AB-89F9-69F3BA00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C2C204-111D-41E1-966D-FA852AA9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52F89F-720E-4D84-8E2E-DF020BE06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阅读信息定位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F15A8F-8356-49AB-A584-B1BB8FB76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A37947-D8E9-4E3D-A310-49A189D4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436A6C-B7C6-4FCE-AA79-DED06D745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1D8278-8ADC-473C-8A35-1AEF5DFA5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86151B-3E4B-4417-A2F5-22B0FE50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03B31B-8DC7-4D69-8DD9-B61179DA3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CE1E92-2CD7-4725-A326-D62F21D2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EE0C35-F8F5-44DB-B9B6-9C81EF70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03CE82-0F67-447A-A6B1-29A6A6ED0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4683D0-AAD5-4850-9A4E-81A3BFAD1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D34F87-4967-417D-A010-F397DDF5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7F9FD3-AC30-4105-A5C7-9E011B66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2EDB7F-0DDE-4B4B-BA34-23434D10A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1162342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ED38CC-F277-4ECE-B2A1-97EB5BF14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94AC5D-0160-4D29-9A4E-5E4EBFEC7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c019e6dbac4e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B92EED-7241-400E-96E4-3BD414455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5373D2-BF9D-4D88-A702-1EB8B8C33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FA9277-9A49-43B0-9787-BA7BC6B95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0ADF84-C810-4367-B798-ABB33A18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English Paper 1 reading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17EC92-5D29-4177-9D95-D5938D17C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F27A57-D8D8-4FC8-B3E1-4B135B79A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B81D12-6D57-4345-8131-285E3B934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E1EE24-55FC-4A58-9C03-1B6E1FEC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B7BC6C-2699-4EAD-83CE-A872FC405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BDB7F2-9B7B-4A67-9B0E-6A23FB675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C94043-D810-4E92-95E9-3048FC5FE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F5A4D9-8C5B-4B7A-931A-1ECA43ED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A37C07-E912-4755-9574-50DB9835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B9E19F-2BD9-4E00-AF2C-F70E83A7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1E61A3-6F8A-448F-A7C0-A9E614A7D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2B7A52-EC23-4E91-BE4F-69165AD0B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F9C4C4-A8F9-45FB-9926-EB7EFCD68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7276896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F8DBE1-07C2-4E9F-BF2C-C0E5DD80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AB50A0-40B3-4B85-8626-8FCA37122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e00be8043e405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527734-3041-4F98-A472-2CBEF834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4E6AD-88BC-411C-AC4A-2CCCBBEB6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7716F3-399D-4E36-863E-CEC92802C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1BA6D2-805F-4A53-AABB-63A57D5B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English Paper 1 reading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【原创训练材料｜参数为训练所设】FERRY UPDATE: The 08:20 sailing is cancelled. Ticket holders may use the 08:50 sailing from P…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DC13AF-C89B-4CAF-B164-54DE9A906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F574EC-CBFA-4214-8417-9DE85E79A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E7AA91-8AAE-4986-9E46-096171B99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977F2C-FE81-42C2-830A-3F7D3FCB2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7C3D4B-D43F-48D5-9B91-8D5B326C9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8F4CC3-89B5-4145-B760-33B4C5071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5E5C23-9107-4B18-90E1-0257992D5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77DFBC-D829-4673-9788-D09E37BC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74A5DB-C112-4BF3-92C2-ADDDCB3B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37CECF-CEE0-4A53-9BFC-8FD5E7453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BCAEC8-ED54-4535-9979-FA885A0ED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F472B5-DB1E-4BDF-91BE-1BD2F4C59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BAB14C-A480-4E66-9756-7F07C6E82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379D51-A4FB-4E08-B83F-4A468112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44019A-5814-443B-A75D-9EEE873A0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113481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1F8725-8532-4EA8-8C94-49658BA1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A2812-0E82-48C1-B4CA-BCC77CFBD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6c4670fbb44a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59DB5E-D577-46EA-9B12-B367B748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56C9A9-A954-438A-8CFF-CD9E52C2A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E508CD-B5C1-45E4-BD25-A25AFB55D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BCABB9-8267-4D30-89B4-1A2CEACE3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1CF44-5BE5-4DDF-8C11-9D3154C4B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English Paper 1 reading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8C6291-CF7E-4EFC-A89A-9192055B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CE1CEF-7998-49D7-A0E4-25AB0806F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4F4919-C2C5-4B4F-9CE0-49B61AB09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428636-9B52-4C10-9105-14843EBB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English Paper 1 reading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6FE059-6922-4294-A7D8-D2A71A3D0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0FF47D-DB21-4955-B5F2-7F5168759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1B193B-30B7-4DEB-856B-666683A6B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9B1E66-3360-43A1-BC49-228EBA3F4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English Paper 1 reading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5FE8EE-FCC9-4A84-9EC0-699AD832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F258F0-0085-4D93-B738-A26A98BC2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EC2D1F-59A7-471C-A505-F7C88E30F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79EC89-08A3-4864-9DE8-FF276835D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6149845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6DDB31-CABF-4B6C-A887-E414872AE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5BCB88-4A2E-41EF-8DBA-45D412860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a33d3631dc4a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3FBF6-09E8-4D45-8C80-CA7A87A82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082B5F-C7A5-484C-83C7-9A7339469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F3802B-3E7D-4C2E-8183-BEBB185A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9FB8B-D1BD-4B07-8BEB-5821F4434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7C1D6E-DE09-40ED-AC99-DB7D1D055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C0A7E5-D06B-43AE-ACEF-B123B0779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86C856-8895-48D8-AC77-8B60DE6BA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02892B-408A-4F42-A667-7F3DFB58D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正确结论：08:42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task asks for the boarding deadline, not the departure time.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3FC570-7F4E-46C4-B0B5-FFE53D1DC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DCEFC2-1389-4BC7-AC49-00C71B02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E4B437-99B6-4524-B3D4-6552A33A1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3A885A-D225-4E7C-BD3A-A37C10B9B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5303832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6DEA9E-9601-4CE5-8FD3-31A4DFF1A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2CB8E9-2F51-40C4-8ACC-7D0B3A29B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2c6303d3b04d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57DAE9-4DCA-485F-8506-7E5325DE7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CF9552-4D56-48AC-9B24-C0FD46393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D51A05-BFC1-4E5B-BCA0-53A6C7128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FCDCC2-8452-4F0B-BFDE-4E632FB42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English Paper 1 reading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【原创训练材料｜参数为训练所设】EVENT UPDATE: Registration now closes at 11:40 a.m. and confirmed participants should enter through Gate C; the earlier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6878C7-297B-4B96-8749-9AD2E81F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5D7CE6-DD7D-4575-A455-3A6285BD5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5CB4CA-C942-49AE-80D2-08339A4A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D5F62C-632A-4A5D-B5BD-2102910B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BD85F5-8B9E-404C-A29E-6F103C83F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61A316-DBF6-4883-AAA5-FDC9936A0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B49E8E-2901-4493-8C80-5C9BFF698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986BC7-600A-46B3-BBF1-5BAA6A0F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9692E2-AC1C-4AB2-B3AE-02C8D74B9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33556620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77793A-1A3E-4477-804F-0AEEF7BC3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0FCF7F-26B9-46C8-956C-B597A5031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fac02b490d48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CBF622-B938-4266-99C0-2A7A34573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823822-1F22-47A2-9BCE-77426888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A5307-5909-42ED-86CF-DAD312AFE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8F8C0-8D5E-4192-8612-69FB0627C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4E6574-246A-4CF8-852F-5EE7E366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1B1403-67B1-4012-BF87-85B336963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【原创训练材料｜参数为训练所设】LIBRARY 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EC5FB5-1573-474E-A39B-4A826F843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高频错因：凭印象答题而没有文本证据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C9FC8F-9450-47AF-9110-DA1671709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0895D3-7448-479C-845F-B6AD58DC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F681C1-912B-4700-8CB6-DE0DC40B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E06CB5-FF7D-4E91-BCBD-21428FD3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158BB3-1941-4713-B71D-70DC69D8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AA6E79-7B4E-46AE-A756-770D23D0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D020A1-39C3-49C3-B9EA-5FA4A370B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925955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D184C9-E43E-47B0-A21B-DBA2A82F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65F5E2-5062-496F-B7E4-4F70BE9D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cb584128e546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5C4E19-EF21-4AAD-8E96-2CDCF17BB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A105A8-A018-4071-A8A9-8C1F1B7CF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B412AC-E678-4047-8DC2-0429EF464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C2ECE8-76B7-4FE2-8587-C6830D7F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1B3C5F-B40B-4624-8C1B-00F3C69D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A10913-6DCC-4800-A6F5-67FA5613E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4050C8-A82B-4CEB-85BB-2A97AE95F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扫读定位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CE2446-2A77-4761-AE78-A958074C3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16A766-1F8E-4F73-A33D-5F7C8E11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核对上下文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4D07D7-E97A-4F33-AAF2-9572C2E9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F2BE69-BDD2-4A91-9DB7-BF367948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6B3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4F9A85-E972-4F9A-B031-99438EA52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24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English Paper 1 reading task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【原创训练材料｜参数为训练所设】LIBRARY FAQ: Group…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73BBD3-584F-462B-A2C3-F22D37FD2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D2A537-7873-48E8-A957-4C76F1264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E159C4-D3A3-4DEA-9486-9F8C7AAA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正确结论：90 minutes including setup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examination-week exception replaces the normal two-hour limit.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A9F223-FD07-4592-A753-96FFF10A2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BA9EC6-9848-41BF-9B64-3B3C6438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C8ABCB-D7AF-4AC3-A553-EECCB045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4ECD34-97C2-4383-9B4A-2A0670865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8905620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9BD9FD-7ACE-4E54-B2A0-53405D3E2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0CFA2-52BB-43D0-B398-406CDBE87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bb6a2e028a4c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D6AEF-0E8F-4726-BEBB-4F77EB14E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8A78B-A97C-4C86-866C-37EF265E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30D867-1DBD-48C1-B04D-F28A3F9CB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49F18E-45D7-40A1-A1C5-D58BB5C3A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DFA508-A0FE-4FA0-8FF2-B374E012D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4CB6AD-1C98-40A1-A2A3-EE97D6BD8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E7BA91-6D9A-4D8E-9B97-5372BC50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A70E4F-A867-4FE3-A3EF-D9DA1DFA9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5A56CA-F31E-4CA9-9567-4C14668CE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6B3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6E7F06-FBBA-4825-9381-A244051A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5177CB-C731-496B-926A-A7D075421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91DF44-F968-494E-99EF-E74CDCD71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592AD5-3C40-4BEB-8553-B27712D86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5E7582-9202-401C-81DB-7193537C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932659-0920-490C-8E48-A9D75A161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85ED9E-CAD5-4F1D-876D-506845862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EAD04F-6673-4DFE-95D3-D938692E4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4092C0-D8D1-428F-B921-1B4348A2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3E7787-441C-4487-BA7F-E0C5FF675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4009697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9A51BC-14D2-4BEA-AD9A-CB826A33E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1DB380-E7D1-4F50-B812-0E1FE13F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8f92894d0140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6F02CE-2772-4766-8768-78DD59B6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511A46-8337-4712-957B-ACC97602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1F9A2B-589F-40D2-937D-1E6B2EBC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37C2B5-0E9B-4B9B-84F1-9AB5707C9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阅读信息定位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808D3F-B83A-4A4B-BC9F-04A4E3C82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AA739A-44AC-4A46-9EAF-6E115C14D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31CF3B-7BEA-48DC-8FB0-DAA3FFFFC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0B040E-026F-4217-8EEA-6F99C4978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49ADAE-D5C1-4D45-8603-A36D20A2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214E04-2990-49F7-B93F-5FD15467C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0873DD-2F14-4D66-BAD6-A288C3A5C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DE07A5-1869-4888-B385-EE987AD3C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5704EA-5865-468B-9960-78012039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F86E84-45C3-4286-B895-120623E01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81DCB4-A981-459A-BE6D-FEE8EFA95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24A277-2886-4EFE-9E63-AF5DEF21B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6FF0E0-53D0-4C37-BBBE-29CD26858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8201561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A5EB3D-904D-4D3B-A930-AE67FF128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C3BD40-AA63-4132-ABAA-3DBB78CD8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93f0c7e68a45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9EA5B1-2FA5-4CDA-9BE9-1182C405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FA248E-DA4C-492C-B666-7A48820D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F282AE-A8E3-4482-BE6D-364DB6B5F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9D5864-5C88-4A27-B425-3BFDDF605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English Paper 1 reading task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Evidence focus: identify the exa…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CCD209-2391-429F-9E75-9038B23E8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55D50A-7F2D-4D59-ABE2-83D035B98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B10827-164B-49C2-B041-BC228D78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证据必须回到原文定位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C87AB2-2C33-408B-B138-A05C90F80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CE9B07-9928-4C79-AEB9-4F17D98F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287F95-713F-45A7-88BF-DD794DC6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题干拆词—扫读定位—核对上下文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ABCBFB-BD82-4AE6-866D-C4C85AB4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AB3527-4D4D-4F46-BE69-FED83149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DC48C2-2E31-443C-AEB4-3E782483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检查：凭印象答题而没有文本证据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72C1A2-EB75-46D7-AB5D-E8040E2B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EA5251-A3EF-4FD2-9ED3-60976C390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E98559-DA0A-42C5-9C22-D1C947368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8433CC-FEC6-400A-8852-2F1827595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910092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1EE4F4-83BE-48FA-8E7B-7728B39F8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A20B85-C246-4B42-8564-F0A5C5391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35cb76e9d43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9A5DC4-49F6-4EFA-8953-927B46B6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6B61DF-E3E5-4DE2-9158-CC5DBC7B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EF3B5D-C7BC-4C09-B179-516CC645E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1EDF70-6026-4557-8C52-CA5AAB52E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English Paper 1 reading task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【原创训练材料｜参数为训练所设】EVENT UPDATE: Registration now closes at 11:40 a.m. and confirmed participants should enter t…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80C2C3-15DE-4430-9394-06BD0919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English Language 2027/2028 Assessment Framework、Sample/Practice Paper 与公开评核资料｜English Paper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707786-8E63-4150-BFF8-925D4717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3FB567-DB6E-4862-B5DD-05D1B6F0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858B28-045E-4F4C-8A67-F7CF07557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C108FD-2F6D-47C4-88D1-FA9DDEBA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9BF7BB-6D84-4312-94AC-D3238A1D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F6F71D-AD2D-4021-B693-C5C95867B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A2750C-4ECB-489D-A4AE-1B70590E2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C8374C-6FCF-401B-8270-25FE44D4F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04449F-543C-4F16-B5C4-E99F4995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21749A-FB41-415D-8886-9E615BA48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BC1798-EFBE-4013-AE36-D2B0F763F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E17A9C-AB9C-4EDD-BC4D-1F719279E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9ECA1F-27C6-435B-BD9E-70386D27C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12E770-325B-45B2-9498-CA40D687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7034926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012665-9465-4637-9115-CF3D7135C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D236EE-FC71-4167-B2DD-5AD0FF79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cf5c4d8d0645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CC2E84-0988-4E24-85F0-E68F7D1D7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8080C9-8609-4998-83D6-3A549DBF5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6E861-1B7F-4A59-938F-22ADEAB7E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2251C-BBFE-477F-9817-8F8EF1208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00823D-71CB-44CE-8930-5D410E0BE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English Paper 1 reading task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Evidence focus: identify the exact phrase that supports the answer.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98CA2-2284-42EC-8190-FA55AC75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540A04-2B43-49C5-8550-C0826F24C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4CAE05-F90F-4A76-847C-93FE1EB6C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3E60A4-CC1C-411F-AF79-933406C2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English Paper 1 reading task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Distractor focus: reject the option that changes one material fact.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F16C78-D54F-49F7-BE6E-2CA5CD73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84A0CA-F523-4C8A-8AD6-4530D46F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5B3CE7-EAAE-4A23-9C05-44DCB2DA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CAF326-673F-46F5-A404-F8F21B417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English Paper 1 reading task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9D4033-BE0F-4AD7-916B-DC01BEC3B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86C809-345E-4EBD-9256-4E6F6497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00C155-5FF0-46DB-9566-886A4C04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A9B96D-2111-4EFA-A42D-C04A8DB0C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13464538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549FFF-3193-4822-9D39-736DE7CF4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9F1A78-24C0-451A-A92F-71565979A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2f70542bd54a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D4EE9E-F678-4B34-B065-413EDE1A0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D83FC6-22E9-4FFD-B4D4-345FD8F55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C6767D-1A58-4D84-8B30-BB5B401C8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B3E17-01DD-4F7C-A7D2-9D85E5C2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凭印象答题而没有文本证据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5730BB-4B38-4FB2-98C5-DF291183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7D8887-A2C4-4183-83FC-8DBBB992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C7B1F4-3C05-48F2-99D3-F79AC4FCF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E86B20-6F89-4CF9-9981-E7BA32AA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正确结论：Gate C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update explicitly withdraws Gate A and replaces it with Gate C.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C17566-EF4F-4621-990C-01626A500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D46A88-7133-4536-82FB-B7CA90D2A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984613-1FB9-4D19-8934-324DBBE2A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CAF566-7873-4E52-9F0E-9F45DFF29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1817003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C9BE53-63B7-4527-9B48-68E1227B1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EA016E-4E17-4894-A929-1C0DCAE07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0215bddb3f43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275F2-A547-41ED-9045-A73F84FD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BE0BC8-D2B8-4AD3-8142-A7DD1F44F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EEBA31-7A87-402A-B26D-E9BD2D15F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6AE373-1225-4C2C-A498-EC967F5A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English Paper 1 reading task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Revision focus: repair the first task point or evidence gap.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【原创训练材料｜参数为训练所设】EMAIL: Please upload the consent form by Friday noon. The video file may follow by Monday, but submissions without a con…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6FAE11-BBD4-418F-A3FD-603DEC7A5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24E3BA-26DA-4B17-8EEC-4D634B3D0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65838B-F160-46A4-A404-7735F8B03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D8AEFA-B0D3-421F-AE38-4BC86CC3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0B40F0-7D0D-4AA5-8FC5-E9A0745A3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E4A8D6-2246-4C4B-AA8C-CE2B71F96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8408A5-ABDC-431B-9C1D-5551BFF27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2E8B8E-646A-450E-BE73-3D243151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ENG · 阅读信息定位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8C3066-5CD4-44C1-A42C-D8AC6F68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261393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2026-08-19T08:30:20.0190000Z</dcterms:created>
  <dcterms:modified xsi:type="dcterms:W3CDTF">2026-08-19T08:30:20.0190000Z</dcterms:modified>
</coreProperties>
</file>