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fa12c80cbcf485d" /><Relationship Type="http://schemas.openxmlformats.org/officeDocument/2006/relationships/extended-properties" Target="/docProps/app.xml" Id="Rbdd153fbcea44c6b" /><Relationship Type="http://schemas.openxmlformats.org/officeDocument/2006/relationships/officeDocument" Target="/ppt/presentation.xml" Id="Rfc4991f24b3d4c5c" /></Relationships>
</file>

<file path=ppt/presentation.xml><?xml version="1.0" encoding="utf-8"?>
<p:presentation xmlns:p="http://schemas.openxmlformats.org/presentationml/2006/main">
  <p:sldMasterIdLst>
    <p:sldMasterId xmlns:r="http://schemas.openxmlformats.org/officeDocument/2006/relationships" id="2147483648" r:id="Rb4427ef2da4b4a1d"/>
  </p:sldMasterIdLst>
  <p:notesMasterIdLst>
    <p:notesMasterId xmlns:r="http://schemas.openxmlformats.org/officeDocument/2006/relationships" r:id="R51037de2d020436f"/>
  </p:notesMasterIdLst>
  <p:sldIdLst>
    <p:sldId xmlns:r="http://schemas.openxmlformats.org/officeDocument/2006/relationships" id="256" r:id="Ra89c1200e99b4255"/>
    <p:sldId xmlns:r="http://schemas.openxmlformats.org/officeDocument/2006/relationships" id="257" r:id="Rd6ddc7c6447c4e26"/>
    <p:sldId xmlns:r="http://schemas.openxmlformats.org/officeDocument/2006/relationships" id="258" r:id="R782e1276738b4483"/>
    <p:sldId xmlns:r="http://schemas.openxmlformats.org/officeDocument/2006/relationships" id="259" r:id="R485502066cc24409"/>
    <p:sldId xmlns:r="http://schemas.openxmlformats.org/officeDocument/2006/relationships" id="260" r:id="Raa3f54cf8b244207"/>
    <p:sldId xmlns:r="http://schemas.openxmlformats.org/officeDocument/2006/relationships" id="261" r:id="R20c77143686449ef"/>
    <p:sldId xmlns:r="http://schemas.openxmlformats.org/officeDocument/2006/relationships" id="262" r:id="R030ca94d9e934193"/>
    <p:sldId xmlns:r="http://schemas.openxmlformats.org/officeDocument/2006/relationships" id="263" r:id="R515b5768a71d4cc1"/>
    <p:sldId xmlns:r="http://schemas.openxmlformats.org/officeDocument/2006/relationships" id="264" r:id="Rb389889f602b4e4b"/>
    <p:sldId xmlns:r="http://schemas.openxmlformats.org/officeDocument/2006/relationships" id="265" r:id="R0847eb0172894c17"/>
    <p:sldId xmlns:r="http://schemas.openxmlformats.org/officeDocument/2006/relationships" id="266" r:id="R938207eb04aa4ea5"/>
    <p:sldId xmlns:r="http://schemas.openxmlformats.org/officeDocument/2006/relationships" id="267" r:id="Rbd7326ed51ae4eb5"/>
    <p:sldId xmlns:r="http://schemas.openxmlformats.org/officeDocument/2006/relationships" id="268" r:id="Rc5f2b884604d4bff"/>
    <p:sldId xmlns:r="http://schemas.openxmlformats.org/officeDocument/2006/relationships" id="269" r:id="Ra705b046a70e4de9"/>
    <p:sldId xmlns:r="http://schemas.openxmlformats.org/officeDocument/2006/relationships" id="270" r:id="R2ab866672cc7410e"/>
    <p:sldId xmlns:r="http://schemas.openxmlformats.org/officeDocument/2006/relationships" id="271" r:id="R24d486902a1b402a"/>
    <p:sldId xmlns:r="http://schemas.openxmlformats.org/officeDocument/2006/relationships" id="272" r:id="Rad72d097547e4361"/>
    <p:sldId xmlns:r="http://schemas.openxmlformats.org/officeDocument/2006/relationships" id="273" r:id="R4aff1cecefb64c79"/>
    <p:sldId xmlns:r="http://schemas.openxmlformats.org/officeDocument/2006/relationships" id="274" r:id="R907a829d8fa54d7d"/>
    <p:sldId xmlns:r="http://schemas.openxmlformats.org/officeDocument/2006/relationships" id="275" r:id="R3d48ada005a94514"/>
    <p:sldId xmlns:r="http://schemas.openxmlformats.org/officeDocument/2006/relationships" id="276" r:id="Rfe232bcf73934afa"/>
    <p:sldId xmlns:r="http://schemas.openxmlformats.org/officeDocument/2006/relationships" id="277" r:id="R0fa52185f4724367"/>
    <p:sldId xmlns:r="http://schemas.openxmlformats.org/officeDocument/2006/relationships" id="278" r:id="R40bd43cf38044437"/>
    <p:sldId xmlns:r="http://schemas.openxmlformats.org/officeDocument/2006/relationships" id="279" r:id="R20cfda71f9084eca"/>
    <p:sldId xmlns:r="http://schemas.openxmlformats.org/officeDocument/2006/relationships" id="280" r:id="R987795b63e3d4fec"/>
    <p:sldId xmlns:r="http://schemas.openxmlformats.org/officeDocument/2006/relationships" id="281" r:id="R41321eb2f3c34cb1"/>
    <p:sldId xmlns:r="http://schemas.openxmlformats.org/officeDocument/2006/relationships" id="282" r:id="R5b4e4c5459414b4f"/>
    <p:sldId xmlns:r="http://schemas.openxmlformats.org/officeDocument/2006/relationships" id="283" r:id="R627dcd44c94c4bb6"/>
    <p:sldId xmlns:r="http://schemas.openxmlformats.org/officeDocument/2006/relationships" id="284" r:id="Rd419e3cec56e42d7"/>
    <p:sldId xmlns:r="http://schemas.openxmlformats.org/officeDocument/2006/relationships" id="285" r:id="R7e64960b05184cc3"/>
    <p:sldId xmlns:r="http://schemas.openxmlformats.org/officeDocument/2006/relationships" id="286" r:id="R0a1fa52f1e9d4dd8"/>
    <p:sldId xmlns:r="http://schemas.openxmlformats.org/officeDocument/2006/relationships" id="287" r:id="R73df2b2415354df4"/>
    <p:sldId xmlns:r="http://schemas.openxmlformats.org/officeDocument/2006/relationships" id="288" r:id="R700afcc87a37463c"/>
    <p:sldId xmlns:r="http://schemas.openxmlformats.org/officeDocument/2006/relationships" id="289" r:id="R38040d6740fd410c"/>
    <p:sldId xmlns:r="http://schemas.openxmlformats.org/officeDocument/2006/relationships" id="290" r:id="Rd2c7fe9535dd4f50"/>
    <p:sldId xmlns:r="http://schemas.openxmlformats.org/officeDocument/2006/relationships" id="291" r:id="R88facc1d7dad4b8f"/>
    <p:sldId xmlns:r="http://schemas.openxmlformats.org/officeDocument/2006/relationships" id="292" r:id="R91e6f51828fc4836"/>
    <p:sldId xmlns:r="http://schemas.openxmlformats.org/officeDocument/2006/relationships" id="293" r:id="R1ef63fa25616415b"/>
    <p:sldId xmlns:r="http://schemas.openxmlformats.org/officeDocument/2006/relationships" id="294" r:id="R9698a9f19ade4c8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2ec7418d0294014" /><Relationship Type="http://schemas.openxmlformats.org/officeDocument/2006/relationships/slideMaster" Target="/ppt/slideMasters/slideMaster1.xml" Id="Rb4427ef2da4b4a1d" /><Relationship Type="http://schemas.openxmlformats.org/officeDocument/2006/relationships/notesMaster" Target="/ppt/notesMasters/notesMaster1.xml" Id="R51037de2d020436f" /><Relationship Type="http://schemas.openxmlformats.org/officeDocument/2006/relationships/presProps" Target="/ppt/presProps.xml" Id="Re8e2bf0a64974811" /><Relationship Type="http://schemas.openxmlformats.org/officeDocument/2006/relationships/tableStyles" Target="/ppt/tableStyles.xml" Id="R74ad52fb68e04f9b" /><Relationship Type="http://schemas.openxmlformats.org/officeDocument/2006/relationships/slide" Target="/ppt/slides/slide1.xml" Id="Ra89c1200e99b4255" /><Relationship Type="http://schemas.openxmlformats.org/officeDocument/2006/relationships/slide" Target="/ppt/slides/slide2.xml" Id="Rd6ddc7c6447c4e26" /><Relationship Type="http://schemas.openxmlformats.org/officeDocument/2006/relationships/slide" Target="/ppt/slides/slide3.xml" Id="R782e1276738b4483" /><Relationship Type="http://schemas.openxmlformats.org/officeDocument/2006/relationships/slide" Target="/ppt/slides/slide4.xml" Id="R485502066cc24409" /><Relationship Type="http://schemas.openxmlformats.org/officeDocument/2006/relationships/slide" Target="/ppt/slides/slide5.xml" Id="Raa3f54cf8b244207" /><Relationship Type="http://schemas.openxmlformats.org/officeDocument/2006/relationships/slide" Target="/ppt/slides/slide6.xml" Id="R20c77143686449ef" /><Relationship Type="http://schemas.openxmlformats.org/officeDocument/2006/relationships/slide" Target="/ppt/slides/slide7.xml" Id="R030ca94d9e934193" /><Relationship Type="http://schemas.openxmlformats.org/officeDocument/2006/relationships/slide" Target="/ppt/slides/slide8.xml" Id="R515b5768a71d4cc1" /><Relationship Type="http://schemas.openxmlformats.org/officeDocument/2006/relationships/slide" Target="/ppt/slides/slide9.xml" Id="Rb389889f602b4e4b" /><Relationship Type="http://schemas.openxmlformats.org/officeDocument/2006/relationships/slide" Target="/ppt/slides/slide10.xml" Id="R0847eb0172894c17" /><Relationship Type="http://schemas.openxmlformats.org/officeDocument/2006/relationships/slide" Target="/ppt/slides/slide11.xml" Id="R938207eb04aa4ea5" /><Relationship Type="http://schemas.openxmlformats.org/officeDocument/2006/relationships/slide" Target="/ppt/slides/slide12.xml" Id="Rbd7326ed51ae4eb5" /><Relationship Type="http://schemas.openxmlformats.org/officeDocument/2006/relationships/slide" Target="/ppt/slides/slide13.xml" Id="Rc5f2b884604d4bff" /><Relationship Type="http://schemas.openxmlformats.org/officeDocument/2006/relationships/slide" Target="/ppt/slides/slide14.xml" Id="Ra705b046a70e4de9" /><Relationship Type="http://schemas.openxmlformats.org/officeDocument/2006/relationships/slide" Target="/ppt/slides/slide15.xml" Id="R2ab866672cc7410e" /><Relationship Type="http://schemas.openxmlformats.org/officeDocument/2006/relationships/slide" Target="/ppt/slides/slide16.xml" Id="R24d486902a1b402a" /><Relationship Type="http://schemas.openxmlformats.org/officeDocument/2006/relationships/slide" Target="/ppt/slides/slide17.xml" Id="Rad72d097547e4361" /><Relationship Type="http://schemas.openxmlformats.org/officeDocument/2006/relationships/slide" Target="/ppt/slides/slide18.xml" Id="R4aff1cecefb64c79" /><Relationship Type="http://schemas.openxmlformats.org/officeDocument/2006/relationships/slide" Target="/ppt/slides/slide19.xml" Id="R907a829d8fa54d7d" /><Relationship Type="http://schemas.openxmlformats.org/officeDocument/2006/relationships/slide" Target="/ppt/slides/slide20.xml" Id="R3d48ada005a94514" /><Relationship Type="http://schemas.openxmlformats.org/officeDocument/2006/relationships/slide" Target="/ppt/slides/slide21.xml" Id="Rfe232bcf73934afa" /><Relationship Type="http://schemas.openxmlformats.org/officeDocument/2006/relationships/slide" Target="/ppt/slides/slide22.xml" Id="R0fa52185f4724367" /><Relationship Type="http://schemas.openxmlformats.org/officeDocument/2006/relationships/slide" Target="/ppt/slides/slide23.xml" Id="R40bd43cf38044437" /><Relationship Type="http://schemas.openxmlformats.org/officeDocument/2006/relationships/slide" Target="/ppt/slides/slide24.xml" Id="R20cfda71f9084eca" /><Relationship Type="http://schemas.openxmlformats.org/officeDocument/2006/relationships/slide" Target="/ppt/slides/slide25.xml" Id="R987795b63e3d4fec" /><Relationship Type="http://schemas.openxmlformats.org/officeDocument/2006/relationships/slide" Target="/ppt/slides/slide26.xml" Id="R41321eb2f3c34cb1" /><Relationship Type="http://schemas.openxmlformats.org/officeDocument/2006/relationships/slide" Target="/ppt/slides/slide27.xml" Id="R5b4e4c5459414b4f" /><Relationship Type="http://schemas.openxmlformats.org/officeDocument/2006/relationships/slide" Target="/ppt/slides/slide28.xml" Id="R627dcd44c94c4bb6" /><Relationship Type="http://schemas.openxmlformats.org/officeDocument/2006/relationships/slide" Target="/ppt/slides/slide29.xml" Id="Rd419e3cec56e42d7" /><Relationship Type="http://schemas.openxmlformats.org/officeDocument/2006/relationships/slide" Target="/ppt/slides/slide30.xml" Id="R7e64960b05184cc3" /><Relationship Type="http://schemas.openxmlformats.org/officeDocument/2006/relationships/slide" Target="/ppt/slides/slide31.xml" Id="R0a1fa52f1e9d4dd8" /><Relationship Type="http://schemas.openxmlformats.org/officeDocument/2006/relationships/slide" Target="/ppt/slides/slide32.xml" Id="R73df2b2415354df4" /><Relationship Type="http://schemas.openxmlformats.org/officeDocument/2006/relationships/slide" Target="/ppt/slides/slide33.xml" Id="R700afcc87a37463c" /><Relationship Type="http://schemas.openxmlformats.org/officeDocument/2006/relationships/slide" Target="/ppt/slides/slide34.xml" Id="R38040d6740fd410c" /><Relationship Type="http://schemas.openxmlformats.org/officeDocument/2006/relationships/slide" Target="/ppt/slides/slide35.xml" Id="Rd2c7fe9535dd4f50" /><Relationship Type="http://schemas.openxmlformats.org/officeDocument/2006/relationships/slide" Target="/ppt/slides/slide36.xml" Id="R88facc1d7dad4b8f" /><Relationship Type="http://schemas.openxmlformats.org/officeDocument/2006/relationships/slide" Target="/ppt/slides/slide37.xml" Id="R91e6f51828fc4836" /><Relationship Type="http://schemas.openxmlformats.org/officeDocument/2006/relationships/slide" Target="/ppt/slides/slide38.xml" Id="R1ef63fa25616415b" /><Relationship Type="http://schemas.openxmlformats.org/officeDocument/2006/relationships/slide" Target="/ppt/slides/slide39.xml" Id="R9698a9f19ade4c8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6f74cb59dc6456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8cdbb3589214644" /><Relationship Type="http://schemas.openxmlformats.org/officeDocument/2006/relationships/notesMaster" Target="/ppt/notesMasters/notesMaster1.xml" Id="Ra858bd5e3443419d" /></Relationships>
</file>

<file path=ppt/notesSlides/_rels/notesSlide2.xml.rels>&#65279;<?xml version="1.0" encoding="utf-8"?><Relationships xmlns="http://schemas.openxmlformats.org/package/2006/relationships"><Relationship Type="http://schemas.openxmlformats.org/officeDocument/2006/relationships/slide" Target="/ppt/slides/slide2.xml" Id="Rf74b1d0f446b4a31" /><Relationship Type="http://schemas.openxmlformats.org/officeDocument/2006/relationships/notesMaster" Target="/ppt/notesMasters/notesMaster1.xml" Id="R6a9432be1833497f" /></Relationships>
</file>

<file path=ppt/notesSlides/_rels/notesSlide3.xml.rels>&#65279;<?xml version="1.0" encoding="utf-8"?><Relationships xmlns="http://schemas.openxmlformats.org/package/2006/relationships"><Relationship Type="http://schemas.openxmlformats.org/officeDocument/2006/relationships/slide" Target="/ppt/slides/slide3.xml" Id="R868f1365611d4b01" /><Relationship Type="http://schemas.openxmlformats.org/officeDocument/2006/relationships/notesMaster" Target="/ppt/notesMasters/notesMaster1.xml" Id="R71cf872d9429476f" /></Relationships>
</file>

<file path=ppt/notesSlides/_rels/notesSlide4.xml.rels>&#65279;<?xml version="1.0" encoding="utf-8"?><Relationships xmlns="http://schemas.openxmlformats.org/package/2006/relationships"><Relationship Type="http://schemas.openxmlformats.org/officeDocument/2006/relationships/slide" Target="/ppt/slides/slide4.xml" Id="Rf909438617114aa1" /><Relationship Type="http://schemas.openxmlformats.org/officeDocument/2006/relationships/notesMaster" Target="/ppt/notesMasters/notesMaster1.xml" Id="Rbf9b2889af6d4a10" /></Relationships>
</file>

<file path=ppt/notesSlides/_rels/notesSlide5.xml.rels>&#65279;<?xml version="1.0" encoding="utf-8"?><Relationships xmlns="http://schemas.openxmlformats.org/package/2006/relationships"><Relationship Type="http://schemas.openxmlformats.org/officeDocument/2006/relationships/slide" Target="/ppt/slides/slide5.xml" Id="R4e41464c608e4273" /><Relationship Type="http://schemas.openxmlformats.org/officeDocument/2006/relationships/notesMaster" Target="/ppt/notesMasters/notesMaster1.xml" Id="R96a230e9f9974422"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16a0d3589349e9" /><Relationship Type="http://schemas.openxmlformats.org/officeDocument/2006/relationships/notesMaster" Target="/ppt/notesMasters/notesMaster1.xml" Id="R2722d05b3aba4ef4" /></Relationships>
</file>

<file path=ppt/notesSlides/_rels/notesSlide7.xml.rels>&#65279;<?xml version="1.0" encoding="utf-8"?><Relationships xmlns="http://schemas.openxmlformats.org/package/2006/relationships"><Relationship Type="http://schemas.openxmlformats.org/officeDocument/2006/relationships/slide" Target="/ppt/slides/slide7.xml" Id="R06bfbd41cea94726" /><Relationship Type="http://schemas.openxmlformats.org/officeDocument/2006/relationships/notesMaster" Target="/ppt/notesMasters/notesMaster1.xml" Id="Rbcf591b85bb14c22" /></Relationships>
</file>

<file path=ppt/notesSlides/_rels/notesSlide8.xml.rels>&#65279;<?xml version="1.0" encoding="utf-8"?><Relationships xmlns="http://schemas.openxmlformats.org/package/2006/relationships"><Relationship Type="http://schemas.openxmlformats.org/officeDocument/2006/relationships/slide" Target="/ppt/slides/slide8.xml" Id="Reae691dcd8ec4933" /><Relationship Type="http://schemas.openxmlformats.org/officeDocument/2006/relationships/notesMaster" Target="/ppt/notesMasters/notesMaster1.xml" Id="Rb05e82540ce24705"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433c1f1c0e486e" /><Relationship Type="http://schemas.openxmlformats.org/officeDocument/2006/relationships/notesMaster" Target="/ppt/notesMasters/notesMaster1.xml" Id="Rc47b97902c01491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facd50d42d94553" /><Relationship Type="http://schemas.openxmlformats.org/officeDocument/2006/relationships/notesMaster" Target="/ppt/notesMasters/notesMaster1.xml" Id="R8468b0eb55e948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fced0df192b4b17" /><Relationship Type="http://schemas.openxmlformats.org/officeDocument/2006/relationships/notesMaster" Target="/ppt/notesMasters/notesMaster1.xml" Id="Rc8c7c60ee8ee47a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3ac809857d24d0b" /><Relationship Type="http://schemas.openxmlformats.org/officeDocument/2006/relationships/notesMaster" Target="/ppt/notesMasters/notesMaster1.xml" Id="Reb1f9a2e3c93436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f839361a7ad4af5" /><Relationship Type="http://schemas.openxmlformats.org/officeDocument/2006/relationships/notesMaster" Target="/ppt/notesMasters/notesMaster1.xml" Id="Rc6397b893ee749b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00bb2e1479b47e5" /><Relationship Type="http://schemas.openxmlformats.org/officeDocument/2006/relationships/notesMaster" Target="/ppt/notesMasters/notesMaster1.xml" Id="R28d80c290463419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4f2cc0375d54276" /><Relationship Type="http://schemas.openxmlformats.org/officeDocument/2006/relationships/notesMaster" Target="/ppt/notesMasters/notesMaster1.xml" Id="R7a74bc86ee6c491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8aed6e896854bba" /><Relationship Type="http://schemas.openxmlformats.org/officeDocument/2006/relationships/notesMaster" Target="/ppt/notesMasters/notesMaster1.xml" Id="R23779f3d832e4e3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6e61b15bc064819" /><Relationship Type="http://schemas.openxmlformats.org/officeDocument/2006/relationships/notesMaster" Target="/ppt/notesMasters/notesMaster1.xml" Id="Re3bd99a57dc4489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2234c1f7c6f46d8" /><Relationship Type="http://schemas.openxmlformats.org/officeDocument/2006/relationships/notesMaster" Target="/ppt/notesMasters/notesMaster1.xml" Id="R1e1953b62eae493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6556ebb3d164e59" /><Relationship Type="http://schemas.openxmlformats.org/officeDocument/2006/relationships/notesMaster" Target="/ppt/notesMasters/notesMaster1.xml" Id="Rc502ccd893614e7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b6d9031f3374c1c" /><Relationship Type="http://schemas.openxmlformats.org/officeDocument/2006/relationships/notesMaster" Target="/ppt/notesMasters/notesMaster1.xml" Id="R70a29d0a007446b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c21d2a38fb74b4f" /><Relationship Type="http://schemas.openxmlformats.org/officeDocument/2006/relationships/notesMaster" Target="/ppt/notesMasters/notesMaster1.xml" Id="R6a03d892d2654d2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84d6fe76dd24c70" /><Relationship Type="http://schemas.openxmlformats.org/officeDocument/2006/relationships/notesMaster" Target="/ppt/notesMasters/notesMaster1.xml" Id="R96ce4628c54247c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690fb1aa01d45f3" /><Relationship Type="http://schemas.openxmlformats.org/officeDocument/2006/relationships/notesMaster" Target="/ppt/notesMasters/notesMaster1.xml" Id="R55730878359b46e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5dde723fa0b489a" /><Relationship Type="http://schemas.openxmlformats.org/officeDocument/2006/relationships/notesMaster" Target="/ppt/notesMasters/notesMaster1.xml" Id="R506b710dbf134db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d5200c0b09b4736" /><Relationship Type="http://schemas.openxmlformats.org/officeDocument/2006/relationships/notesMaster" Target="/ppt/notesMasters/notesMaster1.xml" Id="R5d92ab2e54c1455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06e682cf8284122" /><Relationship Type="http://schemas.openxmlformats.org/officeDocument/2006/relationships/notesMaster" Target="/ppt/notesMasters/notesMaster1.xml" Id="Rfddb7496ceb64b4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d03998a91f74885" /><Relationship Type="http://schemas.openxmlformats.org/officeDocument/2006/relationships/notesMaster" Target="/ppt/notesMasters/notesMaster1.xml" Id="Ra2af9c9b682b4d0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71092fdcec749d7" /><Relationship Type="http://schemas.openxmlformats.org/officeDocument/2006/relationships/notesMaster" Target="/ppt/notesMasters/notesMaster1.xml" Id="Rb46e27a8bfff47c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f69b9b7bdae4e49" /><Relationship Type="http://schemas.openxmlformats.org/officeDocument/2006/relationships/notesMaster" Target="/ppt/notesMasters/notesMaster1.xml" Id="Rd8ee08da17dc453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f4eb364ba074483" /><Relationship Type="http://schemas.openxmlformats.org/officeDocument/2006/relationships/notesMaster" Target="/ppt/notesMasters/notesMaster1.xml" Id="R0721226e47b9454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ac5dc4c0e3241a6" /><Relationship Type="http://schemas.openxmlformats.org/officeDocument/2006/relationships/notesMaster" Target="/ppt/notesMasters/notesMaster1.xml" Id="R3eb94488b2bd4ed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ce3a2cba6d44004" /><Relationship Type="http://schemas.openxmlformats.org/officeDocument/2006/relationships/notesMaster" Target="/ppt/notesMasters/notesMaster1.xml" Id="Re1f4dd7328e04da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2e508f7b0074c1d" /><Relationship Type="http://schemas.openxmlformats.org/officeDocument/2006/relationships/notesMaster" Target="/ppt/notesMasters/notesMaster1.xml" Id="Rf4f721f67adf4b6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50f9d6011714ccb" /><Relationship Type="http://schemas.openxmlformats.org/officeDocument/2006/relationships/notesMaster" Target="/ppt/notesMasters/notesMaster1.xml" Id="R9fb10a628048445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e980edd71b642b9" /><Relationship Type="http://schemas.openxmlformats.org/officeDocument/2006/relationships/notesMaster" Target="/ppt/notesMasters/notesMaster1.xml" Id="R3e5fc6a7813b4f1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685a7c28db54c49" /><Relationship Type="http://schemas.openxmlformats.org/officeDocument/2006/relationships/notesMaster" Target="/ppt/notesMasters/notesMaster1.xml" Id="R847cb463b258498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700af62055c4865" /><Relationship Type="http://schemas.openxmlformats.org/officeDocument/2006/relationships/notesMaster" Target="/ppt/notesMasters/notesMaster1.xml" Id="R534feb6369904e5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e54db980e61428d" /><Relationship Type="http://schemas.openxmlformats.org/officeDocument/2006/relationships/notesMaster" Target="/ppt/notesMasters/notesMaster1.xml" Id="R98773a385ccc419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36b170074284580" /><Relationship Type="http://schemas.openxmlformats.org/officeDocument/2006/relationships/notesMaster" Target="/ppt/notesMasters/notesMaster1.xml" Id="Rb9a5f91411fd48d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的“小组互动与个人回应”学习单元。本套课件共 4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讲稿】明确告诉学生：本单元只训练“小组互动与个人回应”。先解释知识范围，再用一句话建立核心判断，最后示范标准方法。</a:t>
            </a:r>
          </a:p>
          <a:p xmlns:a="http://schemas.openxmlformats.org/drawingml/2006/main">
            <a:r>
              <a:t>【互动提问】请用自己的话复述“高分互动必须回应他人并推动任务”，并举一个会触发“独白流利但没有互动”的错误例子。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4 interaction task · 证据定位
Evidence focus: identify the exact phrase that supports the answer.
【原创训练材料｜参数为训练所设】Student A: ‘A weekend event may attract parents, but some helpers work on Saturdays.’
Which reply acknowledges the concern and moves towards a decision? 选项为 A.Could we offer equipment loans and judge improvement as well as the final product, so access is not tied to resources?；B.That is a fair concern. Could we compare Sunday afternoon with a weekday evening and check helper availability before voting?；C.Before choosing, can we rank the options by cost, student reach and preparation time?；D.Do you mean live demonstrations, online voting, or both—and which audience problem would that solve?。讲解时强调：高分互动必须回应他人并推动任务</a:t>
            </a:r>
          </a:p>
          <a:p xmlns:a="http://schemas.openxmlformats.org/drawingml/2006/main">
            <a:r>
              <a:t>【互动提问】你的第一步是什么？这个步骤依赖哪一个条件？</a:t>
            </a:r>
          </a:p>
          <a:p xmlns:a="http://schemas.openxmlformats.org/drawingml/2006/main">
            <a:r>
              <a:t>【预期回答】学生能说出“表态—承接—补充—邀请”中的起始动作，并避开“独白流利但没有互动”。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分步讲评：先重述题目条件，再逐步示范“表态—承接—补充—邀请”，最后给出正确结论“That is a fair concern. Could we compare Sunday afternoon with a weekday evening and check helper availability before voting?”。完整解析：The reply responds, adds a workable comparison and proposes a next step.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4 interaction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【预期回答】学生能把失分归入“独白流利但没有互动”或更精确的个人错因，并写出可执行检查动作。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讲稿】逐项解释“小组互动与个人回应”中的专有名词、符号、对象和单位。特别强调：独白流利但没有互动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讲稿】用“条件—表示—方法—核验”重建本知识点。示范时逐步引用：表态—承接—补充—邀请</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讲稿】带学生逐句读取任务，不先求答案。要求指出材料中的有效条件，再按“表态—承接—补充—邀请”作答。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讲稿】先展示错误路径，再用解析链复原第一失分点。禁止只说“粗心”；必须落到“独白流利但没有互动”或更精确的动作。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4 interaction task · 证据定位
Evidence focus: identify the exact phrase that supports the answer.
【原创训练材料｜参数为训练所设】Only one minute remains and the group has partial agreement.
Which closing move is most effective? 选项为 A.Could we print a short essential guide and place changing details online, then compare the cost with our budget?；B.We agree on a two-week trial; let us note the unresolved staffing issue and assign one person to check it before the final recommendation.；C.That is a fair concern. Could we compare Sunday afternoon with a weekday evening and check helper availability before voting?；D.Could we offer equipment loans and judge improvement as well as the final product, so access is not tied to resources?。讲解时强调：高分互动必须回应他人并推动任务</a:t>
            </a:r>
          </a:p>
          <a:p xmlns:a="http://schemas.openxmlformats.org/drawingml/2006/main">
            <a:r>
              <a:t>【互动提问】你的第一步是什么？这个步骤依赖哪一个条件？</a:t>
            </a:r>
          </a:p>
          <a:p xmlns:a="http://schemas.openxmlformats.org/drawingml/2006/main">
            <a:r>
              <a:t>【预期回答】学生能说出“表态—承接—补充—邀请”中的起始动作，并避开“独白流利但没有互动”。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分步讲评：先重述题目条件，再逐步示范“表态—承接—补充—邀请”，最后给出正确结论“We agree on a two-week trial; let us note the unresolved staffing issue and assign one person to check it before the final recommendation.”。完整解析：The response records agreement, uncertainty and action within the time limit.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4 interaction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【预期回答】学生能把失分归入“独白流利但没有互动”或更精确的个人错因，并写出可执行检查动作。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讲稿】逐项解释“小组互动与个人回应”中的专有名词、符号、对象和单位。特别强调：独白流利但没有互动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讲稿】用“条件—表示—方法—核验”重建本知识点。示范时逐步引用：表态—承接—补充—邀请</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讲稿】带学生逐句读取任务，不先求答案。要求指出材料中的有效条件，再按“表态—承接—补充—邀请”作答。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讲稿】先展示错误路径，再用解析链复原第一失分点。禁止只说“粗心”；必须落到“独白流利但没有互动”或更精确的动作。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4 interaction task · 证据定位
Evidence focus: identify the exact phrase that supports the answer.
【原创训练材料｜参数为训练所设】The group has repeated two options but has not chosen criteria.
Which intervention best advances the task? 选项为 A.Do you mean live demonstrations, online voting, or both—and which audience problem would that solve?；B.We agree on a two-week trial; let us note the unresolved staffing issue and assign one person to check it before the final recommendation.；C.Before choosing, can we rank the options by cost, student reach and preparation time?；D.Could we print a short essential guide and place changing details online, then compare the cost with our budget?。讲解时强调：高分互动必须回应他人并推动任务</a:t>
            </a:r>
          </a:p>
          <a:p xmlns:a="http://schemas.openxmlformats.org/drawingml/2006/main">
            <a:r>
              <a:t>【互动提问】你的第一步是什么？这个步骤依赖哪一个条件？</a:t>
            </a:r>
          </a:p>
          <a:p xmlns:a="http://schemas.openxmlformats.org/drawingml/2006/main">
            <a:r>
              <a:t>【预期回答】学生能说出“表态—承接—补充—邀请”中的起始动作，并避开“独白流利但没有互动”。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分步讲评：先重述题目条件，再逐步示范“表态—承接—补充—邀请”，最后给出正确结论“Before choosing, can we rank the options by cost, student reach and preparation time?”。完整解析：Introducing shared criteria makes the next comparison possible.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4 interaction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【预期回答】学生能把失分归入“独白流利但没有互动”或更精确的个人错因，并写出可执行检查动作。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讲稿】逐项解释“小组互动与个人回应”中的专有名词、符号、对象和单位。特别强调：独白流利但没有互动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讲稿】用“条件—表示—方法—核验”重建本知识点。示范时逐步引用：表态—承接—补充—邀请</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讲稿】带学生逐句读取任务，不先求答案。要求指出材料中的有效条件，再按“表态—承接—补充—邀请”作答。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讲稿】先展示错误路径，再用解析链复原第一失分点。禁止只说“粗心”；必须落到“独白流利但没有互动”或更精确的动作。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Q26：DSE原创模考 AZ-26 · English Paper 4 interaction task · 双源整合
Integration focus: retain information from every source named in the task.
【原创训练材料｜参数为训练所设】Student B: ‘A cash prize may attract entries, but it could exclude groups with fewer resources.’
Which response develops the point constructively? 选项为 A.Could we offer equipment loans and judge improvement as well as the final product, so access is not tied to resources?；B.Before choosing, can we rank the options by cost, student reach and preparation time?；C.Do you mean live demonstrations, online voting, or both—and which audience problem would that solve?；D.We agree on a two-week trial; let us note the unresolved staffing issue and assign one person to check it before the final recommendation.。讲解时强调：高分互动必须回应他人并推动任务</a:t>
            </a:r>
          </a:p>
          <a:p xmlns:a="http://schemas.openxmlformats.org/drawingml/2006/main">
            <a:r>
              <a:t>【互动提问】你的第一步是什么？这个步骤依赖哪一个条件？</a:t>
            </a:r>
          </a:p>
          <a:p xmlns:a="http://schemas.openxmlformats.org/drawingml/2006/main">
            <a:r>
              <a:t>【预期回答】学生能说出“表态—承接—补充—邀请”中的起始动作，并避开“独白流利但没有互动”。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分步讲评：先重述题目条件，再逐步示范“表态—承接—补充—邀请”，最后给出正确结论“Could we offer equipment loans and judge improvement as well as the final product, so access is not tied to resources?”。完整解析：The speaker converts the concern into two relevant design changes.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【预期回答】学生能指出方法链中的关键步骤，并联系“跨表示综合并修正高频错因”。</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Q26 的评分点核对；题型依据是 DSE模考题型｜参照 HKDSE English Language 2027/2028 Assessment Framework、Sample/Practice Paper 与公开评核资料｜English Paper 4 interaction task·双源整合·原创模考任务 2。</a:t>
            </a:r>
          </a:p>
          <a:p xmlns:a="http://schemas.openxmlformats.org/drawingml/2006/main">
            <a:r>
              <a:t>【互动提问】你的答案在哪一步开始偏离？下次看到什么信号就要检查？</a:t>
            </a:r>
          </a:p>
          <a:p xmlns:a="http://schemas.openxmlformats.org/drawingml/2006/main">
            <a:r>
              <a:t>【预期回答】学生能把失分归入“独白流利但没有互动”或更精确的个人错因，并写出可执行检查动作。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讲稿】逐项解释“小组互动与个人回应”中的专有名词、符号、对象和单位。特别强调：独白流利但没有互动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讲稿】用“条件—表示—方法—核验”重建本知识点。示范时逐步引用：表态—承接—补充—邀请</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讲稿】带学生逐句读取任务，不先求答案。要求指出材料中的有效条件，再按“表态—承接—补充—邀请”作答。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讲稿】先展示错误路径，再用解析链复原第一失分点。禁止只说“粗心”；必须落到“独白流利但没有互动”或更精确的动作。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讲稿】严格计时完成出口任务。最后按“8 分钟综合挑战 + 错因复盘”核对，不根据单题结果承诺等级。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4 interaction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e5d779aa392482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8d3b8dd492741f6" /><Relationship Type="http://schemas.openxmlformats.org/officeDocument/2006/relationships/slideLayout" Target="/ppt/slideLayouts/slideLayout1.xml" Id="R74ab72babbe0471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4ab72babbe0471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c47a15b5f2840d7" /><Relationship Type="http://schemas.openxmlformats.org/officeDocument/2006/relationships/image" Target="/ppt/media/image.png" Id="Rf3bf4bbc6dfd4246" /><Relationship Type="http://schemas.openxmlformats.org/officeDocument/2006/relationships/notesSlide" Target="/ppt/notesSlides/notesSlide1.xml" Id="R921245464676484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2d01d2b5c5c4b88" /><Relationship Type="http://schemas.openxmlformats.org/officeDocument/2006/relationships/image" Target="/ppt/media/image2.png" Id="R544173e5080e4f30" /><Relationship Type="http://schemas.openxmlformats.org/officeDocument/2006/relationships/notesSlide" Target="/ppt/notesSlides/notesSlide2.xml" Id="R94a7297ad6954c3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46929797af2438c" /><Relationship Type="http://schemas.openxmlformats.org/officeDocument/2006/relationships/image" Target="/ppt/media/image3.png" Id="R57e0d9a7a7ff41f9" /><Relationship Type="http://schemas.openxmlformats.org/officeDocument/2006/relationships/notesSlide" Target="/ppt/notesSlides/notesSlide3.xml" Id="Ree9818550850417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ce84667a5e741a9" /><Relationship Type="http://schemas.openxmlformats.org/officeDocument/2006/relationships/image" Target="/ppt/media/image4.png" Id="R74169374bbaf4523" /><Relationship Type="http://schemas.openxmlformats.org/officeDocument/2006/relationships/notesSlide" Target="/ppt/notesSlides/notesSlide4.xml" Id="R2e15e97d73564f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b7b8d0fc5174445" /><Relationship Type="http://schemas.openxmlformats.org/officeDocument/2006/relationships/image" Target="/ppt/media/image5.png" Id="Rb3019635e4c44954" /><Relationship Type="http://schemas.openxmlformats.org/officeDocument/2006/relationships/notesSlide" Target="/ppt/notesSlides/notesSlide5.xml" Id="R62f113068540434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8429cb97a1444b0" /><Relationship Type="http://schemas.openxmlformats.org/officeDocument/2006/relationships/image" Target="/ppt/media/image6.png" Id="Rb503892077e4454c" /><Relationship Type="http://schemas.openxmlformats.org/officeDocument/2006/relationships/notesSlide" Target="/ppt/notesSlides/notesSlide6.xml" Id="R5be868ba1f0f4da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2d30439962745e8" /><Relationship Type="http://schemas.openxmlformats.org/officeDocument/2006/relationships/image" Target="/ppt/media/image7.png" Id="R808a1c9735594090" /><Relationship Type="http://schemas.openxmlformats.org/officeDocument/2006/relationships/notesSlide" Target="/ppt/notesSlides/notesSlide7.xml" Id="Re77e1f7c07c844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a7d9ad9a6e04e00" /><Relationship Type="http://schemas.openxmlformats.org/officeDocument/2006/relationships/image" Target="/ppt/media/image8.png" Id="Rc3986b9ede554eb5" /><Relationship Type="http://schemas.openxmlformats.org/officeDocument/2006/relationships/notesSlide" Target="/ppt/notesSlides/notesSlide8.xml" Id="Rcc376ecf963c4f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1070eabc8f948b9" /><Relationship Type="http://schemas.openxmlformats.org/officeDocument/2006/relationships/image" Target="/ppt/media/image9.png" Id="R2c03d97e0ebe4468" /><Relationship Type="http://schemas.openxmlformats.org/officeDocument/2006/relationships/notesSlide" Target="/ppt/notesSlides/notesSlide9.xml" Id="R3ad589a6d2754fe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c3471f56b004c40" /><Relationship Type="http://schemas.openxmlformats.org/officeDocument/2006/relationships/image" Target="/ppt/media/image10.png" Id="Rfe4ba7c5498d45bb" /><Relationship Type="http://schemas.openxmlformats.org/officeDocument/2006/relationships/notesSlide" Target="/ppt/notesSlides/notesSlide10.xml" Id="R2d58d02a36b9413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cc9e0b1802c4934" /><Relationship Type="http://schemas.openxmlformats.org/officeDocument/2006/relationships/image" Target="/ppt/media/image11.png" Id="Rd690c24f9c0348d0" /><Relationship Type="http://schemas.openxmlformats.org/officeDocument/2006/relationships/notesSlide" Target="/ppt/notesSlides/notesSlide11.xml" Id="Rbb7441d4afe0437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305b70c62934265" /><Relationship Type="http://schemas.openxmlformats.org/officeDocument/2006/relationships/image" Target="/ppt/media/image12.png" Id="R5bbbfc1e11354789" /><Relationship Type="http://schemas.openxmlformats.org/officeDocument/2006/relationships/notesSlide" Target="/ppt/notesSlides/notesSlide12.xml" Id="Rb8ec3708c4d1499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16007bf42024142" /><Relationship Type="http://schemas.openxmlformats.org/officeDocument/2006/relationships/image" Target="/ppt/media/image13.png" Id="R2d86955b3c274c92" /><Relationship Type="http://schemas.openxmlformats.org/officeDocument/2006/relationships/notesSlide" Target="/ppt/notesSlides/notesSlide13.xml" Id="Ra6feb1c5bb2a4b1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5d866a0657c4b69" /><Relationship Type="http://schemas.openxmlformats.org/officeDocument/2006/relationships/image" Target="/ppt/media/image14.png" Id="R68a5b86f42d94fb6" /><Relationship Type="http://schemas.openxmlformats.org/officeDocument/2006/relationships/notesSlide" Target="/ppt/notesSlides/notesSlide14.xml" Id="R6301c8474355437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04b43d7106341e5" /><Relationship Type="http://schemas.openxmlformats.org/officeDocument/2006/relationships/image" Target="/ppt/media/image15.png" Id="R744e86ae464c4e05" /><Relationship Type="http://schemas.openxmlformats.org/officeDocument/2006/relationships/notesSlide" Target="/ppt/notesSlides/notesSlide15.xml" Id="Rc88e207b5b984d0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74395796e3949a1" /><Relationship Type="http://schemas.openxmlformats.org/officeDocument/2006/relationships/image" Target="/ppt/media/image16.png" Id="Ra443549983cc436d" /><Relationship Type="http://schemas.openxmlformats.org/officeDocument/2006/relationships/notesSlide" Target="/ppt/notesSlides/notesSlide16.xml" Id="R60b9ab20a028401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f8e070cdb6d475a" /><Relationship Type="http://schemas.openxmlformats.org/officeDocument/2006/relationships/image" Target="/ppt/media/image17.png" Id="R750464f44465445f" /><Relationship Type="http://schemas.openxmlformats.org/officeDocument/2006/relationships/notesSlide" Target="/ppt/notesSlides/notesSlide17.xml" Id="R7daee0e5cccf4a1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70e75d8dd424bdd" /><Relationship Type="http://schemas.openxmlformats.org/officeDocument/2006/relationships/image" Target="/ppt/media/image18.png" Id="R133a495e9ab24944" /><Relationship Type="http://schemas.openxmlformats.org/officeDocument/2006/relationships/notesSlide" Target="/ppt/notesSlides/notesSlide18.xml" Id="R4f5c17f2d3b84da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17f61a9f24644b5" /><Relationship Type="http://schemas.openxmlformats.org/officeDocument/2006/relationships/image" Target="/ppt/media/image19.png" Id="R861a7ae0642d42f5" /><Relationship Type="http://schemas.openxmlformats.org/officeDocument/2006/relationships/notesSlide" Target="/ppt/notesSlides/notesSlide19.xml" Id="R53b562c7fe7347e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5a169bbf862f44d6" /><Relationship Type="http://schemas.openxmlformats.org/officeDocument/2006/relationships/image" Target="/ppt/media/image20.png" Id="Ra34650ff56794352" /><Relationship Type="http://schemas.openxmlformats.org/officeDocument/2006/relationships/notesSlide" Target="/ppt/notesSlides/notesSlide20.xml" Id="R22de13df62fc447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c519e82aeb6044af" /><Relationship Type="http://schemas.openxmlformats.org/officeDocument/2006/relationships/image" Target="/ppt/media/image21.png" Id="R75c93d85ec1b4168" /><Relationship Type="http://schemas.openxmlformats.org/officeDocument/2006/relationships/notesSlide" Target="/ppt/notesSlides/notesSlide21.xml" Id="R2510a2b3dfe541a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7c6072048594924" /><Relationship Type="http://schemas.openxmlformats.org/officeDocument/2006/relationships/image" Target="/ppt/media/image22.png" Id="Rd6515b4ba3be416f" /><Relationship Type="http://schemas.openxmlformats.org/officeDocument/2006/relationships/notesSlide" Target="/ppt/notesSlides/notesSlide22.xml" Id="R94dde14f38fc4d8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b65a4225b3c04548" /><Relationship Type="http://schemas.openxmlformats.org/officeDocument/2006/relationships/image" Target="/ppt/media/image23.png" Id="R6144329720224dd4" /><Relationship Type="http://schemas.openxmlformats.org/officeDocument/2006/relationships/notesSlide" Target="/ppt/notesSlides/notesSlide23.xml" Id="Rb8f83e33d85640d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0ae98c3af3b4688" /><Relationship Type="http://schemas.openxmlformats.org/officeDocument/2006/relationships/image" Target="/ppt/media/image24.png" Id="R5cc625815a084cac" /><Relationship Type="http://schemas.openxmlformats.org/officeDocument/2006/relationships/notesSlide" Target="/ppt/notesSlides/notesSlide24.xml" Id="R43f5895c4a9e4fb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340fc964b79346eb" /><Relationship Type="http://schemas.openxmlformats.org/officeDocument/2006/relationships/image" Target="/ppt/media/image25.png" Id="R0ce60db1927f4660" /><Relationship Type="http://schemas.openxmlformats.org/officeDocument/2006/relationships/notesSlide" Target="/ppt/notesSlides/notesSlide25.xml" Id="Re29d03cbbbf1464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76bcd4b6e3e84acf" /><Relationship Type="http://schemas.openxmlformats.org/officeDocument/2006/relationships/image" Target="/ppt/media/image26.png" Id="R812040cad8064f63" /><Relationship Type="http://schemas.openxmlformats.org/officeDocument/2006/relationships/notesSlide" Target="/ppt/notesSlides/notesSlide26.xml" Id="Rde530f10c83f45e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0fc5dcffc7944c96" /><Relationship Type="http://schemas.openxmlformats.org/officeDocument/2006/relationships/image" Target="/ppt/media/image27.png" Id="R2fb0bedeb2604892" /><Relationship Type="http://schemas.openxmlformats.org/officeDocument/2006/relationships/notesSlide" Target="/ppt/notesSlides/notesSlide27.xml" Id="R6ce0b0f5ef5e485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77e2143d02bb4e57" /><Relationship Type="http://schemas.openxmlformats.org/officeDocument/2006/relationships/image" Target="/ppt/media/image28.png" Id="R6afba85d6ebe42b0" /><Relationship Type="http://schemas.openxmlformats.org/officeDocument/2006/relationships/notesSlide" Target="/ppt/notesSlides/notesSlide28.xml" Id="Rabf7ca471edd4e6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f20a8719ffb439c" /><Relationship Type="http://schemas.openxmlformats.org/officeDocument/2006/relationships/image" Target="/ppt/media/image29.png" Id="Rdda6e1bd834c4fa8" /><Relationship Type="http://schemas.openxmlformats.org/officeDocument/2006/relationships/notesSlide" Target="/ppt/notesSlides/notesSlide29.xml" Id="Rb0e262032d004e9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076a6adbe1fe47d6" /><Relationship Type="http://schemas.openxmlformats.org/officeDocument/2006/relationships/image" Target="/ppt/media/image30.png" Id="Rcca4fddc378d4a80" /><Relationship Type="http://schemas.openxmlformats.org/officeDocument/2006/relationships/notesSlide" Target="/ppt/notesSlides/notesSlide30.xml" Id="R73bfe5ce00c54f3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704014e0bf3d40bb" /><Relationship Type="http://schemas.openxmlformats.org/officeDocument/2006/relationships/image" Target="/ppt/media/image31.png" Id="R910aa67c876f495a" /><Relationship Type="http://schemas.openxmlformats.org/officeDocument/2006/relationships/notesSlide" Target="/ppt/notesSlides/notesSlide31.xml" Id="Rab21193a2ba540f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908779b697824721" /><Relationship Type="http://schemas.openxmlformats.org/officeDocument/2006/relationships/image" Target="/ppt/media/image32.png" Id="R0ee384da62b14668" /><Relationship Type="http://schemas.openxmlformats.org/officeDocument/2006/relationships/notesSlide" Target="/ppt/notesSlides/notesSlide32.xml" Id="Ra44dba5e96b34ce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1595ee7ef14b4619" /><Relationship Type="http://schemas.openxmlformats.org/officeDocument/2006/relationships/image" Target="/ppt/media/image33.png" Id="R39f201cfc2134a41" /><Relationship Type="http://schemas.openxmlformats.org/officeDocument/2006/relationships/notesSlide" Target="/ppt/notesSlides/notesSlide33.xml" Id="R311c430b4f7b4fd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0fdde895c2304e4b" /><Relationship Type="http://schemas.openxmlformats.org/officeDocument/2006/relationships/image" Target="/ppt/media/image34.png" Id="R9888725c3826447e" /><Relationship Type="http://schemas.openxmlformats.org/officeDocument/2006/relationships/notesSlide" Target="/ppt/notesSlides/notesSlide34.xml" Id="Re949da761e354d3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71602766ce254389" /><Relationship Type="http://schemas.openxmlformats.org/officeDocument/2006/relationships/image" Target="/ppt/media/image35.png" Id="Rd7b45e279a244816" /><Relationship Type="http://schemas.openxmlformats.org/officeDocument/2006/relationships/notesSlide" Target="/ppt/notesSlides/notesSlide35.xml" Id="R6a17fc761feb4b1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183f51356b7040f9" /><Relationship Type="http://schemas.openxmlformats.org/officeDocument/2006/relationships/image" Target="/ppt/media/image36.png" Id="R3aee663e72b54449" /><Relationship Type="http://schemas.openxmlformats.org/officeDocument/2006/relationships/notesSlide" Target="/ppt/notesSlides/notesSlide36.xml" Id="R11d8992d54004f6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1bc92987ed0b4f96" /><Relationship Type="http://schemas.openxmlformats.org/officeDocument/2006/relationships/image" Target="/ppt/media/image37.png" Id="R3ba8bea07a2945d0" /><Relationship Type="http://schemas.openxmlformats.org/officeDocument/2006/relationships/notesSlide" Target="/ppt/notesSlides/notesSlide37.xml" Id="R2e7240a8ed324ae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6690fde1543341c9" /><Relationship Type="http://schemas.openxmlformats.org/officeDocument/2006/relationships/image" Target="/ppt/media/image38.png" Id="Rc399fe596a6746c6" /><Relationship Type="http://schemas.openxmlformats.org/officeDocument/2006/relationships/notesSlide" Target="/ppt/notesSlides/notesSlide38.xml" Id="Rb844596fa02d4e7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708830ce53ff4857" /><Relationship Type="http://schemas.openxmlformats.org/officeDocument/2006/relationships/image" Target="/ppt/media/image39.png" Id="Rf1b368f60d4a4aeb" /><Relationship Type="http://schemas.openxmlformats.org/officeDocument/2006/relationships/notesSlide" Target="/ppt/notesSlides/notesSlide39.xml" Id="Re8394a0e35d84730"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9F576FC-CC99-4080-8BC0-FA0013B5C812}"/>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654C795-A95D-4F68-9874-8A09D644955E}"/>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AD24949F-8575-4C02-98CC-AEB03166B3D8}"/>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5C5A652B-2C8D-40AE-8BDF-A01CB141F581}"/>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小组互动与个人回应</a:t>
            </a:r>
          </a:p>
        </p:txBody>
      </p:sp>
      <p:sp>
        <p:nvSpPr>
          <p:cNvPr id="5" name="">
            <a:extLst xmlns:a="http://schemas.openxmlformats.org/drawingml/2006/main">
              <a:ext uri="{FF2B5EF4-FFF2-40B4-BE49-F238E27FC236}">
                <a16:creationId xmlns:a16="http://schemas.microsoft.com/office/drawing/2014/main" id="{458B4AFC-AC9E-4AAB-9EB0-EE8CFC803BF3}"/>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接话、追问、推进讨论和限时陈述。</a:t>
            </a:r>
          </a:p>
        </p:txBody>
      </p:sp>
      <p:sp>
        <p:nvSpPr>
          <p:cNvPr id="6" name="">
            <a:extLst xmlns:a="http://schemas.openxmlformats.org/drawingml/2006/main">
              <a:ext uri="{FF2B5EF4-FFF2-40B4-BE49-F238E27FC236}">
                <a16:creationId xmlns:a16="http://schemas.microsoft.com/office/drawing/2014/main" id="{1195C187-549E-41A5-AD19-B717D379A4FB}"/>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DD3EEDB9-522B-4558-8049-5D28271737A4}"/>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D4BA5FF4-B63C-4187-AD8A-C2807247CFC2}"/>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00E27DDA-F3F5-44CB-858F-FBE61110A56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f3bf4bbc6dfd424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E9D2A5F8-65FC-494F-A84B-0B78A44765D0}"/>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06B3F"/>
                </a:solidFill>
                <a:latin typeface="Arial"/>
                <a:ea typeface="Arial"/>
                <a:cs typeface="Arial"/>
              </a:defRPr>
            </a:pPr>
            <a:r>
              <a:rPr sz="6900" b="1">
                <a:solidFill>
                  <a:srgbClr val="F06B3F"/>
                </a:solidFill>
                <a:latin typeface="Arial"/>
                <a:ea typeface="Arial"/>
                <a:cs typeface="Arial"/>
              </a:rPr>
              <a:t>4</a:t>
            </a:r>
          </a:p>
        </p:txBody>
      </p:sp>
      <p:sp>
        <p:nvSpPr>
          <p:cNvPr id="12" name="">
            <a:extLst xmlns:a="http://schemas.openxmlformats.org/drawingml/2006/main">
              <a:ext uri="{FF2B5EF4-FFF2-40B4-BE49-F238E27FC236}">
                <a16:creationId xmlns:a16="http://schemas.microsoft.com/office/drawing/2014/main" id="{C8281F46-DC8A-4D6C-86DB-AF73E5304F16}"/>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709ED666-CA5C-48D8-86EB-B2BF54D90428}"/>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120</a:t>
            </a:r>
          </a:p>
        </p:txBody>
      </p:sp>
      <p:sp>
        <p:nvSpPr>
          <p:cNvPr id="14" name="">
            <a:extLst xmlns:a="http://schemas.openxmlformats.org/drawingml/2006/main">
              <a:ext uri="{FF2B5EF4-FFF2-40B4-BE49-F238E27FC236}">
                <a16:creationId xmlns:a16="http://schemas.microsoft.com/office/drawing/2014/main" id="{6EDB2D64-A31F-468E-9D9C-99E2E9F10301}"/>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6324C5E5-D3E2-4DD6-A9FB-A0BF43A98A80}"/>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C4A65271-1C29-46DE-9777-54B1FF572A48}"/>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4C542479-8C87-48B3-8C1F-28B82796A12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2A13236-71F7-4EEE-A7FB-078350C9353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9" name="">
            <a:extLst xmlns:a="http://schemas.openxmlformats.org/drawingml/2006/main">
              <a:ext uri="{FF2B5EF4-FFF2-40B4-BE49-F238E27FC236}">
                <a16:creationId xmlns:a16="http://schemas.microsoft.com/office/drawing/2014/main" id="{1C591D09-8838-44F0-84FC-67F74E9C12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39</a:t>
            </a:r>
          </a:p>
        </p:txBody>
      </p:sp>
    </p:spTree>
    <p:extLst>
      <p:ext uri="{BB962C8B-B14F-4D97-AF65-F5344CB8AC3E}">
        <p14:creationId xmlns:p14="http://schemas.microsoft.com/office/powerpoint/2010/main" val="149807404"/>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13F10A86-3939-45B0-B0D5-73FFFB5DF5B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203F4A0A-3894-4F0F-BF90-36A8686B7DA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544173e5080e4f3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C00EE53-F812-4833-A490-196C8350983D}"/>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3B13DEA1-2A7B-42AE-9672-951405E0E2B1}"/>
              </a:ext>
            </a:extLst>
          </p:cNvPr>
          <p:cNvSpPr>
            <a:spLocks xmlns:a="http://schemas.openxmlformats.org/drawingml/2006/main" noGrp="1"/>
          </p:cNvSpPr>
          <p:nvPr/>
        </p:nvSpPr>
        <p:spPr>
          <a:xfrm xmlns:a="http://schemas.openxmlformats.org/drawingml/2006/main">
            <a:off x="628650" y="1952625"/>
            <a:ext cx="2633663" cy="3429000"/>
          </a:xfrm>
          <a:prstGeom xmlns:a="http://schemas.openxmlformats.org/drawingml/2006/main" prst="roundRect">
            <a:avLst>
              <a:gd name="adj" fmla="val 4340"/>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A3327C3-5C95-4567-9D7E-1AE37BDF82EE}"/>
              </a:ext>
            </a:extLst>
          </p:cNvPr>
          <p:cNvSpPr>
            <a:spLocks xmlns:a="http://schemas.openxmlformats.org/drawingml/2006/main" noGrp="1"/>
          </p:cNvSpPr>
          <p:nvPr/>
        </p:nvSpPr>
        <p:spPr>
          <a:xfrm xmlns:a="http://schemas.openxmlformats.org/drawingml/2006/main">
            <a:off x="838200"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3FCFBB41-E65C-447E-9DEA-28256C06782B}"/>
              </a:ext>
            </a:extLst>
          </p:cNvPr>
          <p:cNvSpPr>
            <a:spLocks xmlns:a="http://schemas.openxmlformats.org/drawingml/2006/main" noGrp="1"/>
          </p:cNvSpPr>
          <p:nvPr/>
        </p:nvSpPr>
        <p:spPr>
          <a:xfrm xmlns:a="http://schemas.openxmlformats.org/drawingml/2006/main">
            <a:off x="838200"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FFFFFF"/>
                </a:solidFill>
                <a:latin typeface="Microsoft YaHei"/>
                <a:ea typeface="Microsoft YaHei"/>
                <a:cs typeface="Microsoft YaHei"/>
              </a:defRPr>
            </a:pPr>
            <a:r>
              <a:rPr sz="1650"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238A295B-F7AE-40D4-9402-73D4475BFE27}"/>
              </a:ext>
            </a:extLst>
          </p:cNvPr>
          <p:cNvSpPr>
            <a:spLocks xmlns:a="http://schemas.openxmlformats.org/drawingml/2006/main" noGrp="1"/>
          </p:cNvSpPr>
          <p:nvPr/>
        </p:nvSpPr>
        <p:spPr>
          <a:xfrm xmlns:a="http://schemas.openxmlformats.org/drawingml/2006/main">
            <a:off x="838200"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D51E5546-9B1A-4B0B-8470-8A78DCCCDD34}"/>
              </a:ext>
            </a:extLst>
          </p:cNvPr>
          <p:cNvSpPr>
            <a:spLocks xmlns:a="http://schemas.openxmlformats.org/drawingml/2006/main" noGrp="1"/>
          </p:cNvSpPr>
          <p:nvPr/>
        </p:nvSpPr>
        <p:spPr>
          <a:xfrm xmlns:a="http://schemas.openxmlformats.org/drawingml/2006/main">
            <a:off x="838200"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4668912D-2B4A-4A75-9440-B94163BAF54C}"/>
              </a:ext>
            </a:extLst>
          </p:cNvPr>
          <p:cNvSpPr>
            <a:spLocks xmlns:a="http://schemas.openxmlformats.org/drawingml/2006/main" noGrp="1"/>
          </p:cNvSpPr>
          <p:nvPr/>
        </p:nvSpPr>
        <p:spPr>
          <a:xfrm xmlns:a="http://schemas.openxmlformats.org/drawingml/2006/main">
            <a:off x="3395663"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7840AAA0-6BB4-4F49-AAA7-5B2DEB687706}"/>
              </a:ext>
            </a:extLst>
          </p:cNvPr>
          <p:cNvSpPr>
            <a:spLocks xmlns:a="http://schemas.openxmlformats.org/drawingml/2006/main" noGrp="1"/>
          </p:cNvSpPr>
          <p:nvPr/>
        </p:nvSpPr>
        <p:spPr>
          <a:xfrm xmlns:a="http://schemas.openxmlformats.org/drawingml/2006/main">
            <a:off x="3605213"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0FE520DE-CA60-46C4-9C40-FC289C7EBBE4}"/>
              </a:ext>
            </a:extLst>
          </p:cNvPr>
          <p:cNvSpPr>
            <a:spLocks xmlns:a="http://schemas.openxmlformats.org/drawingml/2006/main" noGrp="1"/>
          </p:cNvSpPr>
          <p:nvPr/>
        </p:nvSpPr>
        <p:spPr>
          <a:xfrm xmlns:a="http://schemas.openxmlformats.org/drawingml/2006/main">
            <a:off x="3605213"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11640D04-395C-45D2-89C1-3C4819ECC9EC}"/>
              </a:ext>
            </a:extLst>
          </p:cNvPr>
          <p:cNvSpPr>
            <a:spLocks xmlns:a="http://schemas.openxmlformats.org/drawingml/2006/main" noGrp="1"/>
          </p:cNvSpPr>
          <p:nvPr/>
        </p:nvSpPr>
        <p:spPr>
          <a:xfrm xmlns:a="http://schemas.openxmlformats.org/drawingml/2006/main">
            <a:off x="3605213"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0D84BBDE-8550-4E17-8360-7C0B7FC0518C}"/>
              </a:ext>
            </a:extLst>
          </p:cNvPr>
          <p:cNvSpPr>
            <a:spLocks xmlns:a="http://schemas.openxmlformats.org/drawingml/2006/main" noGrp="1"/>
          </p:cNvSpPr>
          <p:nvPr/>
        </p:nvSpPr>
        <p:spPr>
          <a:xfrm xmlns:a="http://schemas.openxmlformats.org/drawingml/2006/main">
            <a:off x="3605213"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B6D8B219-223D-42C0-8E6A-472CE893E7B5}"/>
              </a:ext>
            </a:extLst>
          </p:cNvPr>
          <p:cNvSpPr>
            <a:spLocks xmlns:a="http://schemas.openxmlformats.org/drawingml/2006/main" noGrp="1"/>
          </p:cNvSpPr>
          <p:nvPr/>
        </p:nvSpPr>
        <p:spPr>
          <a:xfrm xmlns:a="http://schemas.openxmlformats.org/drawingml/2006/main">
            <a:off x="6162675"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A4D97294-C9A6-4C9F-896F-C4A14F45DD1F}"/>
              </a:ext>
            </a:extLst>
          </p:cNvPr>
          <p:cNvSpPr>
            <a:spLocks xmlns:a="http://schemas.openxmlformats.org/drawingml/2006/main" noGrp="1"/>
          </p:cNvSpPr>
          <p:nvPr/>
        </p:nvSpPr>
        <p:spPr>
          <a:xfrm xmlns:a="http://schemas.openxmlformats.org/drawingml/2006/main">
            <a:off x="6372225"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D83073ED-7333-4E1E-B770-82240CCE1D4F}"/>
              </a:ext>
            </a:extLst>
          </p:cNvPr>
          <p:cNvSpPr>
            <a:spLocks xmlns:a="http://schemas.openxmlformats.org/drawingml/2006/main" noGrp="1"/>
          </p:cNvSpPr>
          <p:nvPr/>
        </p:nvSpPr>
        <p:spPr>
          <a:xfrm xmlns:a="http://schemas.openxmlformats.org/drawingml/2006/main">
            <a:off x="6372225"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5AE5510C-A72D-4E4F-99CD-345479835CF9}"/>
              </a:ext>
            </a:extLst>
          </p:cNvPr>
          <p:cNvSpPr>
            <a:spLocks xmlns:a="http://schemas.openxmlformats.org/drawingml/2006/main" noGrp="1"/>
          </p:cNvSpPr>
          <p:nvPr/>
        </p:nvSpPr>
        <p:spPr>
          <a:xfrm xmlns:a="http://schemas.openxmlformats.org/drawingml/2006/main">
            <a:off x="6372225"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1332870C-F1FE-429D-B76A-8E3FF1735A37}"/>
              </a:ext>
            </a:extLst>
          </p:cNvPr>
          <p:cNvSpPr>
            <a:spLocks xmlns:a="http://schemas.openxmlformats.org/drawingml/2006/main" noGrp="1"/>
          </p:cNvSpPr>
          <p:nvPr/>
        </p:nvSpPr>
        <p:spPr>
          <a:xfrm xmlns:a="http://schemas.openxmlformats.org/drawingml/2006/main">
            <a:off x="6372225"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99A198E8-86BF-4B6D-86A0-EC945D19BF92}"/>
              </a:ext>
            </a:extLst>
          </p:cNvPr>
          <p:cNvSpPr>
            <a:spLocks xmlns:a="http://schemas.openxmlformats.org/drawingml/2006/main" noGrp="1"/>
          </p:cNvSpPr>
          <p:nvPr/>
        </p:nvSpPr>
        <p:spPr>
          <a:xfrm xmlns:a="http://schemas.openxmlformats.org/drawingml/2006/main">
            <a:off x="8929688"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21" name="">
            <a:extLst xmlns:a="http://schemas.openxmlformats.org/drawingml/2006/main">
              <a:ext uri="{FF2B5EF4-FFF2-40B4-BE49-F238E27FC236}">
                <a16:creationId xmlns:a16="http://schemas.microsoft.com/office/drawing/2014/main" id="{AAAA2904-8A72-46E4-9EFA-8D2A6C611DD4}"/>
              </a:ext>
            </a:extLst>
          </p:cNvPr>
          <p:cNvSpPr>
            <a:spLocks xmlns:a="http://schemas.openxmlformats.org/drawingml/2006/main" noGrp="1"/>
          </p:cNvSpPr>
          <p:nvPr/>
        </p:nvSpPr>
        <p:spPr>
          <a:xfrm xmlns:a="http://schemas.openxmlformats.org/drawingml/2006/main">
            <a:off x="9139238"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04</a:t>
            </a:r>
          </a:p>
        </p:txBody>
      </p:sp>
      <p:sp>
        <p:nvSpPr>
          <p:cNvPr id="22" name="">
            <a:extLst xmlns:a="http://schemas.openxmlformats.org/drawingml/2006/main">
              <a:ext uri="{FF2B5EF4-FFF2-40B4-BE49-F238E27FC236}">
                <a16:creationId xmlns:a16="http://schemas.microsoft.com/office/drawing/2014/main" id="{3FF2970F-658F-4FE8-B5F1-320811A639DC}"/>
              </a:ext>
            </a:extLst>
          </p:cNvPr>
          <p:cNvSpPr>
            <a:spLocks xmlns:a="http://schemas.openxmlformats.org/drawingml/2006/main" noGrp="1"/>
          </p:cNvSpPr>
          <p:nvPr/>
        </p:nvSpPr>
        <p:spPr>
          <a:xfrm xmlns:a="http://schemas.openxmlformats.org/drawingml/2006/main">
            <a:off x="9139238"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高阶综合与再教学</a:t>
            </a:r>
          </a:p>
        </p:txBody>
      </p:sp>
      <p:sp>
        <p:nvSpPr>
          <p:cNvPr id="23" name="">
            <a:extLst xmlns:a="http://schemas.openxmlformats.org/drawingml/2006/main">
              <a:ext uri="{FF2B5EF4-FFF2-40B4-BE49-F238E27FC236}">
                <a16:creationId xmlns:a16="http://schemas.microsoft.com/office/drawing/2014/main" id="{53759842-B02A-423D-B61A-4E3C468034D1}"/>
              </a:ext>
            </a:extLst>
          </p:cNvPr>
          <p:cNvSpPr>
            <a:spLocks xmlns:a="http://schemas.openxmlformats.org/drawingml/2006/main" noGrp="1"/>
          </p:cNvSpPr>
          <p:nvPr/>
        </p:nvSpPr>
        <p:spPr>
          <a:xfrm xmlns:a="http://schemas.openxmlformats.org/drawingml/2006/main">
            <a:off x="9139238"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跨表示综合并修正高频错因</a:t>
            </a:r>
          </a:p>
        </p:txBody>
      </p:sp>
      <p:sp>
        <p:nvSpPr>
          <p:cNvPr id="24" name="">
            <a:extLst xmlns:a="http://schemas.openxmlformats.org/drawingml/2006/main">
              <a:ext uri="{FF2B5EF4-FFF2-40B4-BE49-F238E27FC236}">
                <a16:creationId xmlns:a16="http://schemas.microsoft.com/office/drawing/2014/main" id="{B1E9325C-4D10-47D5-B26E-8F516FB4A5E3}"/>
              </a:ext>
            </a:extLst>
          </p:cNvPr>
          <p:cNvSpPr>
            <a:spLocks xmlns:a="http://schemas.openxmlformats.org/drawingml/2006/main" noGrp="1"/>
          </p:cNvSpPr>
          <p:nvPr/>
        </p:nvSpPr>
        <p:spPr>
          <a:xfrm xmlns:a="http://schemas.openxmlformats.org/drawingml/2006/main">
            <a:off x="9139238"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5" name="">
            <a:extLst xmlns:a="http://schemas.openxmlformats.org/drawingml/2006/main">
              <a:ext uri="{FF2B5EF4-FFF2-40B4-BE49-F238E27FC236}">
                <a16:creationId xmlns:a16="http://schemas.microsoft.com/office/drawing/2014/main" id="{3C3F9B05-D472-42EF-84AA-87DDE7072E1F}"/>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成功标准｜高分互动必须回应他人并推动任务</a:t>
            </a:r>
          </a:p>
        </p:txBody>
      </p:sp>
      <p:sp>
        <p:nvSpPr>
          <p:cNvPr id="26" name="">
            <a:extLst xmlns:a="http://schemas.openxmlformats.org/drawingml/2006/main">
              <a:ext uri="{FF2B5EF4-FFF2-40B4-BE49-F238E27FC236}">
                <a16:creationId xmlns:a16="http://schemas.microsoft.com/office/drawing/2014/main" id="{28C2D30A-7776-4CEC-B390-5655DCC7CED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059D00A1-D922-452F-A6D1-744756F6C69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8" name="">
            <a:extLst xmlns:a="http://schemas.openxmlformats.org/drawingml/2006/main">
              <a:ext uri="{FF2B5EF4-FFF2-40B4-BE49-F238E27FC236}">
                <a16:creationId xmlns:a16="http://schemas.microsoft.com/office/drawing/2014/main" id="{F517A2CC-A787-4F3F-A6CB-CD3075C1CCA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39</a:t>
            </a:r>
          </a:p>
        </p:txBody>
      </p:sp>
    </p:spTree>
    <p:extLst>
      <p:ext uri="{BB962C8B-B14F-4D97-AF65-F5344CB8AC3E}">
        <p14:creationId xmlns:p14="http://schemas.microsoft.com/office/powerpoint/2010/main" val="1061783778"/>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9585F6A-077C-4CD2-B5DD-2C3683A317F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38D0DAFD-8A78-44CB-8AED-324A706DA6F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7e0d9a7a7ff41f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FA48537-F9C3-4967-8DEB-35F2990752DA}"/>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小组互动与个人回应</a:t>
            </a:r>
          </a:p>
        </p:txBody>
      </p:sp>
      <p:sp>
        <p:nvSpPr>
          <p:cNvPr id="5" name="">
            <a:extLst xmlns:a="http://schemas.openxmlformats.org/drawingml/2006/main">
              <a:ext uri="{FF2B5EF4-FFF2-40B4-BE49-F238E27FC236}">
                <a16:creationId xmlns:a16="http://schemas.microsoft.com/office/drawing/2014/main" id="{052CFB21-519D-42C8-BABC-78F603526681}"/>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A745DA75-2735-4C29-95EB-C0079F81D4D3}"/>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49A5EE6-57E1-4267-AD1B-E0C101F9DB1B}"/>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B12C193F-1344-4949-AA72-B7CE5C09829B}"/>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高分互动必须回应他人并推动任务</a:t>
            </a:r>
          </a:p>
        </p:txBody>
      </p:sp>
      <p:sp>
        <p:nvSpPr>
          <p:cNvPr id="9" name="">
            <a:extLst xmlns:a="http://schemas.openxmlformats.org/drawingml/2006/main">
              <a:ext uri="{FF2B5EF4-FFF2-40B4-BE49-F238E27FC236}">
                <a16:creationId xmlns:a16="http://schemas.microsoft.com/office/drawing/2014/main" id="{163690B8-A956-48BD-ABF9-084E202E231F}"/>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边界提醒｜独白流利但没有互动</a:t>
            </a:r>
          </a:p>
        </p:txBody>
      </p:sp>
      <p:sp>
        <p:nvSpPr>
          <p:cNvPr id="10" name="">
            <a:extLst xmlns:a="http://schemas.openxmlformats.org/drawingml/2006/main">
              <a:ext uri="{FF2B5EF4-FFF2-40B4-BE49-F238E27FC236}">
                <a16:creationId xmlns:a16="http://schemas.microsoft.com/office/drawing/2014/main" id="{E60CF5C4-A8EA-44A3-A68B-402E1AF6E3FA}"/>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0C022383-C449-4CA7-905E-AB801DBB2284}"/>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06B3F"/>
                </a:solidFill>
                <a:latin typeface="Microsoft YaHei"/>
                <a:ea typeface="Microsoft YaHei"/>
                <a:cs typeface="Microsoft YaHei"/>
              </a:defRPr>
            </a:pPr>
            <a:r>
              <a:rPr sz="975" b="1">
                <a:solidFill>
                  <a:srgbClr val="F06B3F"/>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0B5A762B-7C10-47AB-A514-ED3E526BCF93}"/>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接话、追问、推进讨论和限时陈述。</a:t>
            </a:r>
          </a:p>
        </p:txBody>
      </p:sp>
      <p:sp>
        <p:nvSpPr>
          <p:cNvPr id="13" name="">
            <a:extLst xmlns:a="http://schemas.openxmlformats.org/drawingml/2006/main">
              <a:ext uri="{FF2B5EF4-FFF2-40B4-BE49-F238E27FC236}">
                <a16:creationId xmlns:a16="http://schemas.microsoft.com/office/drawing/2014/main" id="{8BC75B85-437C-4138-B4FD-5322D9A91DD7}"/>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D5BABE9-D605-4DA3-94F6-59FC738C5565}"/>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DD6B4BD0-C3C2-4EE1-B13A-75401DD51F2B}"/>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表态—承接—补充—邀请</a:t>
            </a:r>
          </a:p>
        </p:txBody>
      </p:sp>
      <p:sp>
        <p:nvSpPr>
          <p:cNvPr id="16" name="">
            <a:extLst xmlns:a="http://schemas.openxmlformats.org/drawingml/2006/main">
              <a:ext uri="{FF2B5EF4-FFF2-40B4-BE49-F238E27FC236}">
                <a16:creationId xmlns:a16="http://schemas.microsoft.com/office/drawing/2014/main" id="{07BD8F50-1675-4F59-AB08-E574B6BD6EC5}"/>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English Language 2027/2028 Assessment Framework、Sample/Practice Paper 与公开评核资料｜English Paper 4 interaction task·证…</a:t>
            </a:r>
          </a:p>
        </p:txBody>
      </p:sp>
      <p:sp>
        <p:nvSpPr>
          <p:cNvPr id="17" name="">
            <a:extLst xmlns:a="http://schemas.openxmlformats.org/drawingml/2006/main">
              <a:ext uri="{FF2B5EF4-FFF2-40B4-BE49-F238E27FC236}">
                <a16:creationId xmlns:a16="http://schemas.microsoft.com/office/drawing/2014/main" id="{BBE1EACD-A5AB-41D8-AA0E-DDD681B3A324}"/>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A9DBB554-8521-4A38-BE9C-B945E45E49F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7200771-D5F8-4094-B9AD-6DB72FF7462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F93C839C-9281-42B1-8275-F91421F1FBB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39</a:t>
            </a:r>
          </a:p>
        </p:txBody>
      </p:sp>
    </p:spTree>
    <p:extLst>
      <p:ext uri="{BB962C8B-B14F-4D97-AF65-F5344CB8AC3E}">
        <p14:creationId xmlns:p14="http://schemas.microsoft.com/office/powerpoint/2010/main" val="872457478"/>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EA2306C-DE7A-4AA3-8BB8-9A61F4A222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6530B583-1D6B-4577-988E-D3DED71090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74169374bbaf452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927482D-E777-42C1-9874-D4D5A87C343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C3837A41-EC95-49C4-B37D-BC1D4BA56AE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D49D17D-22B8-4A2B-9A6B-AE72D7826ACA}"/>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能解释“高分互动必须回应他人并推动任务”，并识别一个反例或边界。</a:t>
            </a:r>
          </a:p>
        </p:txBody>
      </p:sp>
      <p:sp>
        <p:nvSpPr>
          <p:cNvPr id="7" name="">
            <a:extLst xmlns:a="http://schemas.openxmlformats.org/drawingml/2006/main">
              <a:ext uri="{FF2B5EF4-FFF2-40B4-BE49-F238E27FC236}">
                <a16:creationId xmlns:a16="http://schemas.microsoft.com/office/drawing/2014/main" id="{75606730-5704-49CB-B7F1-34B47CBA1A3F}"/>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F4F8F961-217E-4AB1-AFAC-8D36F0FEC36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D1F22469-84F3-4956-BC05-2E02EDD19EC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English Paper 4 interaction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【原创训练材料｜参数为训练所设】Stude…</a:t>
            </a:r>
          </a:p>
        </p:txBody>
      </p:sp>
      <p:sp>
        <p:nvSpPr>
          <p:cNvPr id="10" name="">
            <a:extLst xmlns:a="http://schemas.openxmlformats.org/drawingml/2006/main">
              <a:ext uri="{FF2B5EF4-FFF2-40B4-BE49-F238E27FC236}">
                <a16:creationId xmlns:a16="http://schemas.microsoft.com/office/drawing/2014/main" id="{14DFE57B-BC8B-40E3-82D1-1397A965A1F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高频错因：独白流利但没有互动</a:t>
            </a:r>
          </a:p>
        </p:txBody>
      </p:sp>
      <p:sp>
        <p:nvSpPr>
          <p:cNvPr id="11" name="">
            <a:extLst xmlns:a="http://schemas.openxmlformats.org/drawingml/2006/main">
              <a:ext uri="{FF2B5EF4-FFF2-40B4-BE49-F238E27FC236}">
                <a16:creationId xmlns:a16="http://schemas.microsoft.com/office/drawing/2014/main" id="{7EBF8983-91D5-49AE-B91D-07EBF65ED6B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7D59025-DEC6-462E-96E8-3B1BF950494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F64EFE17-E64E-4AF1-9F56-7771CC645F4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高分互动必须回应他人并推动任务</a:t>
            </a:r>
          </a:p>
        </p:txBody>
      </p:sp>
      <p:sp>
        <p:nvSpPr>
          <p:cNvPr id="14" name="">
            <a:extLst xmlns:a="http://schemas.openxmlformats.org/drawingml/2006/main">
              <a:ext uri="{FF2B5EF4-FFF2-40B4-BE49-F238E27FC236}">
                <a16:creationId xmlns:a16="http://schemas.microsoft.com/office/drawing/2014/main" id="{6CAFBCDE-2238-4E25-9834-CA8D5AB40AD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7D9352C-7C0C-485D-A002-073AFEB8B52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25CBDF0-9ADF-44E8-B7D9-B6F2AA9BBB7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7" name="">
            <a:extLst xmlns:a="http://schemas.openxmlformats.org/drawingml/2006/main">
              <a:ext uri="{FF2B5EF4-FFF2-40B4-BE49-F238E27FC236}">
                <a16:creationId xmlns:a16="http://schemas.microsoft.com/office/drawing/2014/main" id="{CDDDF7D2-C0FA-4F43-9DD8-78175F2EF7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39</a:t>
            </a:r>
          </a:p>
        </p:txBody>
      </p:sp>
    </p:spTree>
    <p:extLst>
      <p:ext uri="{BB962C8B-B14F-4D97-AF65-F5344CB8AC3E}">
        <p14:creationId xmlns:p14="http://schemas.microsoft.com/office/powerpoint/2010/main" val="22055758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E36E727E-E0DE-40C5-9509-C449FD7A7E9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F8042FC7-0D3B-4791-BA44-0777CCC242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b3019635e4c4495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0BDFFA-D894-47A0-B68D-18E81950CD1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3CB5D8B-62BD-4234-84B6-63101550ACB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0757E29-83C0-4672-B4EE-948CB0B3AFD6}"/>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A0E7C04-9992-4252-9A44-D5210CF78F1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F5FE0EA-3CEB-4743-AE9B-040E37878562}"/>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表态</a:t>
            </a:r>
          </a:p>
        </p:txBody>
      </p:sp>
      <p:sp>
        <p:nvSpPr>
          <p:cNvPr id="9" name="">
            <a:extLst xmlns:a="http://schemas.openxmlformats.org/drawingml/2006/main">
              <a:ext uri="{FF2B5EF4-FFF2-40B4-BE49-F238E27FC236}">
                <a16:creationId xmlns:a16="http://schemas.microsoft.com/office/drawing/2014/main" id="{35791AF8-8040-4C66-A525-D75E16E8107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2468D350-BD51-4C27-9756-9270DD6B6A3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承接</a:t>
            </a:r>
          </a:p>
        </p:txBody>
      </p:sp>
      <p:sp>
        <p:nvSpPr>
          <p:cNvPr id="11" name="">
            <a:extLst xmlns:a="http://schemas.openxmlformats.org/drawingml/2006/main">
              <a:ext uri="{FF2B5EF4-FFF2-40B4-BE49-F238E27FC236}">
                <a16:creationId xmlns:a16="http://schemas.microsoft.com/office/drawing/2014/main" id="{89F8BF60-7A8A-4503-BBB7-8A3EF943E9C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A84B93AA-CCB8-47D3-BBE0-24AFE98F99C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补充</a:t>
            </a:r>
          </a:p>
        </p:txBody>
      </p:sp>
      <p:sp>
        <p:nvSpPr>
          <p:cNvPr id="13" name="">
            <a:extLst xmlns:a="http://schemas.openxmlformats.org/drawingml/2006/main">
              <a:ext uri="{FF2B5EF4-FFF2-40B4-BE49-F238E27FC236}">
                <a16:creationId xmlns:a16="http://schemas.microsoft.com/office/drawing/2014/main" id="{81502E5B-A2FA-4CD6-99D3-95BCC79B38A7}"/>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8E381880-D51C-4016-ACF3-A7050A73D790}"/>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邀请</a:t>
            </a:r>
          </a:p>
        </p:txBody>
      </p:sp>
      <p:sp>
        <p:nvSpPr>
          <p:cNvPr id="15" name="">
            <a:extLst xmlns:a="http://schemas.openxmlformats.org/drawingml/2006/main">
              <a:ext uri="{FF2B5EF4-FFF2-40B4-BE49-F238E27FC236}">
                <a16:creationId xmlns:a16="http://schemas.microsoft.com/office/drawing/2014/main" id="{10460F5B-533F-48D4-AA15-0B69D3CF749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44F6D5AB-BAFF-4EF0-A8FE-90DE1D769E4D}"/>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BFDE4C3F-0027-433B-B3CE-9A3064A2906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153"/>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4 interaction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【原创训练材料｜参数为训练所设】Student A: ‘A w…</a:t>
            </a:r>
          </a:p>
        </p:txBody>
      </p:sp>
      <p:sp>
        <p:nvSpPr>
          <p:cNvPr id="18" name="">
            <a:extLst xmlns:a="http://schemas.openxmlformats.org/drawingml/2006/main">
              <a:ext uri="{FF2B5EF4-FFF2-40B4-BE49-F238E27FC236}">
                <a16:creationId xmlns:a16="http://schemas.microsoft.com/office/drawing/2014/main" id="{67CEE6A3-BCE0-4AD3-9EF1-2385E68E5B2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E423E52-8305-43BF-8770-8902F3CC7EF2}"/>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589CF2EE-B0CE-40B8-86A7-01251096661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正确结论：That is a fair concern. Could we compare Sunday afternoon with a week…</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reply responds, adds a workable comparison and proposes a next step.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3D3D1C62-3593-49FF-83A2-390E9B35693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2924413-09DE-4CA6-99C2-B12BABB2193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C041792-53D1-4543-B8D2-701E31B3B43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4" name="">
            <a:extLst xmlns:a="http://schemas.openxmlformats.org/drawingml/2006/main">
              <a:ext uri="{FF2B5EF4-FFF2-40B4-BE49-F238E27FC236}">
                <a16:creationId xmlns:a16="http://schemas.microsoft.com/office/drawing/2014/main" id="{4BF92703-F1D6-46B2-B66D-FDBDE241E93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39</a:t>
            </a:r>
          </a:p>
        </p:txBody>
      </p:sp>
    </p:spTree>
    <p:extLst>
      <p:ext uri="{BB962C8B-B14F-4D97-AF65-F5344CB8AC3E}">
        <p14:creationId xmlns:p14="http://schemas.microsoft.com/office/powerpoint/2010/main" val="155774560"/>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76B5062-AA70-4361-961B-CC949B155CA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CB58471F-57F3-4723-8801-7FDD348F279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503892077e4454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4259F9D-4F63-4E98-BFCE-D1F7E00A2642}"/>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7032CF47-7130-4B24-BEE8-C2CE64866A4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0757A8A-4DD3-452B-A6BC-02BAEA1766F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946FA631-8649-4B47-8541-901075B101B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73A5B534-E22E-4F26-B094-5F33B7050927}"/>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F326343-BDD6-47FE-851F-CBECAE6BD4E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F12E5A2-B14F-4B03-9F00-6A9EF33060CB}"/>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2EA8542-5B53-488F-BF4B-A27EB77FE0A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3E25EB56-DD3E-4F1B-AA81-3CDDB54212B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3EBF3D8-6D35-4F41-B1AB-C97A71624E8B}"/>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1C1F992-7CD1-4752-B090-E01ABC6A603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0A85495-428B-4F3A-B24B-7F2B2006B3F9}"/>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454BF2F0-34C0-4719-8530-3B91D9BFC48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F1DF0D39-DD22-4240-AD77-0106C90B81DD}"/>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82611677-7D9E-43E7-8178-82247BD2B76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17685023-364A-48BF-937A-417A9431D5B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3C9A54D-A259-47FF-8FC5-61BC28F816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7747F82-7F5B-4596-9053-5AD47546345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2" name="">
            <a:extLst xmlns:a="http://schemas.openxmlformats.org/drawingml/2006/main">
              <a:ext uri="{FF2B5EF4-FFF2-40B4-BE49-F238E27FC236}">
                <a16:creationId xmlns:a16="http://schemas.microsoft.com/office/drawing/2014/main" id="{E746890E-20FD-42BF-AF08-218272DF029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39</a:t>
            </a:r>
          </a:p>
        </p:txBody>
      </p:sp>
    </p:spTree>
    <p:extLst>
      <p:ext uri="{BB962C8B-B14F-4D97-AF65-F5344CB8AC3E}">
        <p14:creationId xmlns:p14="http://schemas.microsoft.com/office/powerpoint/2010/main" val="1281460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468B08E-FB83-4ACC-83B3-4ECF9F17B8F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9078C05D-A320-487B-901D-AFA058D9E9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08a1c973559409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0063900-C210-4914-B4A4-FC67FEE9AC2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73BA58B-B4DC-43CD-8AC1-C19E32D5EC4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3181B14-F3BE-4C7B-80F1-654B0506F4F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D83E470-7B5A-48AD-8F44-BF2F69ED949F}"/>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小组互动与个人回应</a:t>
            </a:r>
          </a:p>
        </p:txBody>
      </p:sp>
      <p:sp>
        <p:nvSpPr>
          <p:cNvPr id="8" name="">
            <a:extLst xmlns:a="http://schemas.openxmlformats.org/drawingml/2006/main">
              <a:ext uri="{FF2B5EF4-FFF2-40B4-BE49-F238E27FC236}">
                <a16:creationId xmlns:a16="http://schemas.microsoft.com/office/drawing/2014/main" id="{D93B4F86-7F20-42DD-8539-52C07A068C6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E37F96C-B8E5-4B36-83D7-2B060CA76B5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A16DF1A-1840-48F3-B0E3-8DC5237587F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314E2796-3583-45B7-B18B-0CE4E28A1D2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C6D05E2-974C-4524-980B-1828F51BD86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73D117D-B6F9-48FA-8EB3-E95E6DF94F9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1D4C228F-E9B3-49BD-A3E5-8BA6B20A80E8}"/>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0101335B-2679-4534-89DA-93F21D0A17FE}"/>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67D3CA7-FA5C-43B1-9C4D-D9DE57AE8DE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4A5F5DB8-9ED2-48A5-92EE-59B4C0D610B4}"/>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87250A3-4C6C-4F12-A0D6-2B6CF24C775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51BE642-6635-402F-98CC-A2598C4D1E2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AD6B46D5-7D32-47E1-91FA-59E035CE04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39</a:t>
            </a:r>
          </a:p>
        </p:txBody>
      </p:sp>
    </p:spTree>
    <p:extLst>
      <p:ext uri="{BB962C8B-B14F-4D97-AF65-F5344CB8AC3E}">
        <p14:creationId xmlns:p14="http://schemas.microsoft.com/office/powerpoint/2010/main" val="442837799"/>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30DC702-7810-4DA4-9693-0B7656E998D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9C549E56-3334-4034-B39E-7985998E86A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3986b9ede554eb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B60A55D-81E3-410B-9F1E-9BB1D1BB21B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D6A034A7-EABD-4DC9-A3B5-2D8E00436F3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E715EC4-589C-4ED6-8B2F-404D4A65A22A}"/>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099056F-9F8E-4452-9910-0C5FABECE5B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4 interaction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a:t>
            </a:r>
          </a:p>
        </p:txBody>
      </p:sp>
      <p:sp>
        <p:nvSpPr>
          <p:cNvPr id="8" name="">
            <a:extLst xmlns:a="http://schemas.openxmlformats.org/drawingml/2006/main">
              <a:ext uri="{FF2B5EF4-FFF2-40B4-BE49-F238E27FC236}">
                <a16:creationId xmlns:a16="http://schemas.microsoft.com/office/drawing/2014/main" id="{A569F1D0-6DD0-43B0-B295-8780584C5B4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E7F2535-6B90-4D19-8EB5-FA9A7EB6F0A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E7FD2F2-C7C1-4079-A6BC-D2C42ADD9E7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2620BCC6-55D2-40A1-80BA-8ADA206365C5}"/>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7F2D7286-82EB-4E39-B1FA-C4C01BC7868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B752144-CD71-44E4-AEB4-48F706F05E6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134352BF-C453-45DD-A033-20E6D805B459}"/>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7A66A27C-DD8B-4FEF-8D00-C85B3EFFA6FC}"/>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D12716B0-4A75-49C0-A49D-58F2AA7D797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检查：独白流利但没有互动</a:t>
            </a:r>
          </a:p>
        </p:txBody>
      </p:sp>
      <p:sp>
        <p:nvSpPr>
          <p:cNvPr id="17" name="">
            <a:extLst xmlns:a="http://schemas.openxmlformats.org/drawingml/2006/main">
              <a:ext uri="{FF2B5EF4-FFF2-40B4-BE49-F238E27FC236}">
                <a16:creationId xmlns:a16="http://schemas.microsoft.com/office/drawing/2014/main" id="{192C037B-53E5-4F4F-9227-B328A7C8F3B9}"/>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692466D-171B-42A6-83AD-274B640FBC6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FE50AD0-7D63-43B6-8315-E990FAC3D9B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BB26780B-D616-42C9-B6B3-D520803219F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39</a:t>
            </a:r>
          </a:p>
        </p:txBody>
      </p:sp>
    </p:spTree>
    <p:extLst>
      <p:ext uri="{BB962C8B-B14F-4D97-AF65-F5344CB8AC3E}">
        <p14:creationId xmlns:p14="http://schemas.microsoft.com/office/powerpoint/2010/main" val="29735528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141F2F2-7B61-462C-A270-56551CFC9E0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1BE9B28D-A239-4696-9781-5364E163874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c03d97e0ebe446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EABBA0-0BD8-4E63-82EC-F8E4AB911312}"/>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C2A3B017-BEA9-4600-A90A-3CFC9D72C97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14AAEA4-892F-4DF5-8CB3-168F8A25ED7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6F053519-B4D1-498F-9D19-C579AB69D61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English Paper 4 interaction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member’s suggestion is unclear: ‘We should make the campaign more interactive.’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fo…</a:t>
            </a:r>
          </a:p>
        </p:txBody>
      </p:sp>
      <p:sp>
        <p:nvSpPr>
          <p:cNvPr id="8" name="">
            <a:extLst xmlns:a="http://schemas.openxmlformats.org/drawingml/2006/main">
              <a:ext uri="{FF2B5EF4-FFF2-40B4-BE49-F238E27FC236}">
                <a16:creationId xmlns:a16="http://schemas.microsoft.com/office/drawing/2014/main" id="{5D037756-2D9A-481E-A30B-3A7B54F421E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CF781BCB-7A15-4B46-B099-FF4722394D24}"/>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B62160E-2DE3-4C4E-939C-916B1547E21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AD28B198-822A-41B3-8363-3D42DA88DC4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43FA4A7-A014-473C-9A1D-92234AD2E39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9F57320-5B15-44B2-9241-64708E173D9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5F66A1E-71AA-49ED-B5A8-A0DC0FB29D8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7D7FF77-9959-4DA6-80E3-EC4D3822AEC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1444BC6-5B20-4F74-B3BE-68A89FD56E1C}"/>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48F68BE-2A6E-4F17-975E-EBCD6E64231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7E74305-16EC-4726-858A-C906FF21C92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59E2B77-5D32-40AE-8FDE-9A32193D97A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93736EA-2FB9-40C2-B239-D0260C3BBF9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2619730-44C1-4FF2-9B67-881ECC041D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2" name="">
            <a:extLst xmlns:a="http://schemas.openxmlformats.org/drawingml/2006/main">
              <a:ext uri="{FF2B5EF4-FFF2-40B4-BE49-F238E27FC236}">
                <a16:creationId xmlns:a16="http://schemas.microsoft.com/office/drawing/2014/main" id="{87B484F5-F0B4-4186-8F3C-7F81D6D2405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39</a:t>
            </a:r>
          </a:p>
        </p:txBody>
      </p:sp>
    </p:spTree>
    <p:extLst>
      <p:ext uri="{BB962C8B-B14F-4D97-AF65-F5344CB8AC3E}">
        <p14:creationId xmlns:p14="http://schemas.microsoft.com/office/powerpoint/2010/main" val="1677301455"/>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338C239-C618-411D-B273-6917B5D03B3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987A26C3-C502-4312-B1DC-6FBF4F690DB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e4ba7c5498d45b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C10A83B-C047-4C55-BFD6-BC2DDDCB0F9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4A97FFE-233E-40EF-912A-8604591A7DD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B6246A9-AE96-4852-84CE-292707A39EF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A98CAEA-6625-45D4-B204-9CDCD8F3226C}"/>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7263D7B-3CA1-423F-B443-B18CD9479E3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English Paper 4 interaction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a:t>
            </a:r>
          </a:p>
        </p:txBody>
      </p:sp>
      <p:sp>
        <p:nvSpPr>
          <p:cNvPr id="9" name="">
            <a:extLst xmlns:a="http://schemas.openxmlformats.org/drawingml/2006/main">
              <a:ext uri="{FF2B5EF4-FFF2-40B4-BE49-F238E27FC236}">
                <a16:creationId xmlns:a16="http://schemas.microsoft.com/office/drawing/2014/main" id="{F8529F47-FEF8-49E6-96C4-DE698B23290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FB954910-3E10-4648-A14B-A495D409E9E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2050DC2-9FF7-44F0-995E-AD665270832B}"/>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79A557D-3089-45F5-9563-A136F76D5D9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English Paper 4 interaction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a:t>
            </a:r>
          </a:p>
        </p:txBody>
      </p:sp>
      <p:sp>
        <p:nvSpPr>
          <p:cNvPr id="13" name="">
            <a:extLst xmlns:a="http://schemas.openxmlformats.org/drawingml/2006/main">
              <a:ext uri="{FF2B5EF4-FFF2-40B4-BE49-F238E27FC236}">
                <a16:creationId xmlns:a16="http://schemas.microsoft.com/office/drawing/2014/main" id="{21CF1A0F-B566-4AFC-9ABD-6F66B800454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CAE8E04-7946-4AC7-9014-DE4A57779FBE}"/>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F9611B1-CDE7-4DB3-B81D-47DE358670F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09902A9-1F78-43F2-8618-2E710276BC9B}"/>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4 interaction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a:t>
            </a:r>
          </a:p>
        </p:txBody>
      </p:sp>
      <p:sp>
        <p:nvSpPr>
          <p:cNvPr id="17" name="">
            <a:extLst xmlns:a="http://schemas.openxmlformats.org/drawingml/2006/main">
              <a:ext uri="{FF2B5EF4-FFF2-40B4-BE49-F238E27FC236}">
                <a16:creationId xmlns:a16="http://schemas.microsoft.com/office/drawing/2014/main" id="{4ACE0D27-6EA3-4FC4-9348-9EBC518D097A}"/>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542D3AA-80C9-4E5A-BE2B-D855FAFC51B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FB6A676-2D56-4380-B91D-0495D126E73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D058846C-6E56-4462-B655-3380B3A6BBB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39</a:t>
            </a:r>
          </a:p>
        </p:txBody>
      </p:sp>
    </p:spTree>
    <p:extLst>
      <p:ext uri="{BB962C8B-B14F-4D97-AF65-F5344CB8AC3E}">
        <p14:creationId xmlns:p14="http://schemas.microsoft.com/office/powerpoint/2010/main" val="20631500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01593C9-89E6-4AB0-A7C0-1C1D1D99E16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A158BCF8-1374-41CE-AACD-B3A310A565C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690c24f9c0348d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A2494D0-D278-4421-8CF2-78D6A2F8F2F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C62AF94-C974-4C3B-BAB2-F931B5EDE5B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2B6DB9D-3999-4E8C-BDEC-19E86B0E7B2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AF31B0A-1AE2-45F1-A3EB-37170B32923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独白流利但没有互动</a:t>
            </a:r>
          </a:p>
        </p:txBody>
      </p:sp>
      <p:sp>
        <p:nvSpPr>
          <p:cNvPr id="8" name="">
            <a:extLst xmlns:a="http://schemas.openxmlformats.org/drawingml/2006/main">
              <a:ext uri="{FF2B5EF4-FFF2-40B4-BE49-F238E27FC236}">
                <a16:creationId xmlns:a16="http://schemas.microsoft.com/office/drawing/2014/main" id="{59592907-4DD7-4240-947B-1C81671504E0}"/>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45CAB818-681A-47C7-B329-FFFA93254BD2}"/>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53BD003-46E9-43BD-9DAD-79963CB62153}"/>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B8D83D0-01B5-4F46-86F1-C1EF44D0D20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正确结论：Do you mean live demonstrations, online voting, or both—and which audience prob…</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question requests concrete meaning and links it to purpose.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ECAE173-5927-4F64-8934-13FB0C44D6F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A0B220A-B257-4AEB-A5C5-BFE66FC435B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55D5974-1544-4777-B323-F287FE133C0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5" name="">
            <a:extLst xmlns:a="http://schemas.openxmlformats.org/drawingml/2006/main">
              <a:ext uri="{FF2B5EF4-FFF2-40B4-BE49-F238E27FC236}">
                <a16:creationId xmlns:a16="http://schemas.microsoft.com/office/drawing/2014/main" id="{7A24B317-C602-4926-93C7-36477980975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39</a:t>
            </a:r>
          </a:p>
        </p:txBody>
      </p:sp>
    </p:spTree>
    <p:extLst>
      <p:ext uri="{BB962C8B-B14F-4D97-AF65-F5344CB8AC3E}">
        <p14:creationId xmlns:p14="http://schemas.microsoft.com/office/powerpoint/2010/main" val="2111588387"/>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3A25210-FF97-4AA1-9E77-636781D4D6E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020C8042-809B-48B1-AFCE-91543107377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bbbfc1e1135478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B5D161C-BA78-4C67-BF81-EDA121FE09E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3A6DFD26-8446-4BFB-AF21-7C347427833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967A936-5243-48A0-8BA1-06AE5B00B05E}"/>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79962A0D-8365-44A5-A796-167AFA59B9C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English Paper 4 interaction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【原创训练材料｜参数为训练所设】Student B: ‘A cash prize may attract entries, but it could exclude groups with fewer resources.’</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response devel…</a:t>
            </a:r>
          </a:p>
        </p:txBody>
      </p:sp>
      <p:sp>
        <p:nvSpPr>
          <p:cNvPr id="8" name="">
            <a:extLst xmlns:a="http://schemas.openxmlformats.org/drawingml/2006/main">
              <a:ext uri="{FF2B5EF4-FFF2-40B4-BE49-F238E27FC236}">
                <a16:creationId xmlns:a16="http://schemas.microsoft.com/office/drawing/2014/main" id="{45B5C224-2723-4AB9-9664-8487AAB75063}"/>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5431744-BF4E-4D0E-9374-20F5152993B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9CC0A2A-A5C8-473E-AA2D-098CCF286D8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B142312-6321-4D94-8CDE-3D18B42622B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0B0D9646-E8F7-45D6-82C6-869D0F51B501}"/>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BFFC2AE-AB0B-42AD-B7D0-71A119162BF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910F804-6D1B-4DC6-801B-CC1F0979CA7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C9AE3BE-F77F-457E-BE20-BA7E5493A5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6" name="">
            <a:extLst xmlns:a="http://schemas.openxmlformats.org/drawingml/2006/main">
              <a:ext uri="{FF2B5EF4-FFF2-40B4-BE49-F238E27FC236}">
                <a16:creationId xmlns:a16="http://schemas.microsoft.com/office/drawing/2014/main" id="{7807CA1C-507B-42DE-86F2-BD8702BD968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39</a:t>
            </a:r>
          </a:p>
        </p:txBody>
      </p:sp>
    </p:spTree>
    <p:extLst>
      <p:ext uri="{BB962C8B-B14F-4D97-AF65-F5344CB8AC3E}">
        <p14:creationId xmlns:p14="http://schemas.microsoft.com/office/powerpoint/2010/main" val="1824516409"/>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33506EE-3C37-41C8-BF80-4297033DB6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DA71973D-6B1D-4C0A-8541-397B049215F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d86955b3c274c9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9475848-EAA1-41B8-B6DB-1E6D87EDF79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9D63EB75-1F42-413B-A211-DA21B2ABBBB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6012E1AE-3DC9-4B4C-9AD2-1D3A7764D93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能独立执行“表态—承接—补充—邀请”，并说明每一步理由。</a:t>
            </a:r>
          </a:p>
        </p:txBody>
      </p:sp>
      <p:sp>
        <p:nvSpPr>
          <p:cNvPr id="7" name="">
            <a:extLst xmlns:a="http://schemas.openxmlformats.org/drawingml/2006/main">
              <a:ext uri="{FF2B5EF4-FFF2-40B4-BE49-F238E27FC236}">
                <a16:creationId xmlns:a16="http://schemas.microsoft.com/office/drawing/2014/main" id="{35162B65-0F5A-4720-8E2F-23B836B4014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581DBADA-BE68-447C-B6A4-539627795F8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6707CA8C-8286-4276-8F57-D2E4D01A172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English Paper 4 interaction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【原创训练材料｜参数为训练所设】Only…</a:t>
            </a:r>
          </a:p>
        </p:txBody>
      </p:sp>
      <p:sp>
        <p:nvSpPr>
          <p:cNvPr id="10" name="">
            <a:extLst xmlns:a="http://schemas.openxmlformats.org/drawingml/2006/main">
              <a:ext uri="{FF2B5EF4-FFF2-40B4-BE49-F238E27FC236}">
                <a16:creationId xmlns:a16="http://schemas.microsoft.com/office/drawing/2014/main" id="{A4A1CB8D-E08A-4448-9A35-00EF17D658D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高频错因：独白流利但没有互动</a:t>
            </a:r>
          </a:p>
        </p:txBody>
      </p:sp>
      <p:sp>
        <p:nvSpPr>
          <p:cNvPr id="11" name="">
            <a:extLst xmlns:a="http://schemas.openxmlformats.org/drawingml/2006/main">
              <a:ext uri="{FF2B5EF4-FFF2-40B4-BE49-F238E27FC236}">
                <a16:creationId xmlns:a16="http://schemas.microsoft.com/office/drawing/2014/main" id="{F675DBFF-1058-4CFB-BD20-DA44CDD4D33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57C0338-976D-4F94-B239-10C5650560E5}"/>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6FB3CD79-8B85-4F26-84DC-9874516F4ED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高分互动必须回应他人并推动任务</a:t>
            </a:r>
          </a:p>
        </p:txBody>
      </p:sp>
      <p:sp>
        <p:nvSpPr>
          <p:cNvPr id="14" name="">
            <a:extLst xmlns:a="http://schemas.openxmlformats.org/drawingml/2006/main">
              <a:ext uri="{FF2B5EF4-FFF2-40B4-BE49-F238E27FC236}">
                <a16:creationId xmlns:a16="http://schemas.microsoft.com/office/drawing/2014/main" id="{7BA0F10D-E1ED-453D-974A-BC4E5856FD2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5546C9F-E87E-4DDB-8ED0-505D08ED6CE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ED14721-1DE7-44C3-99FA-39A7E43838F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7" name="">
            <a:extLst xmlns:a="http://schemas.openxmlformats.org/drawingml/2006/main">
              <a:ext uri="{FF2B5EF4-FFF2-40B4-BE49-F238E27FC236}">
                <a16:creationId xmlns:a16="http://schemas.microsoft.com/office/drawing/2014/main" id="{F72BB2BA-B42C-40DB-90CD-B9AEC9234F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39</a:t>
            </a:r>
          </a:p>
        </p:txBody>
      </p:sp>
    </p:spTree>
    <p:extLst>
      <p:ext uri="{BB962C8B-B14F-4D97-AF65-F5344CB8AC3E}">
        <p14:creationId xmlns:p14="http://schemas.microsoft.com/office/powerpoint/2010/main" val="60879908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C68D9150-340F-4928-B40D-87A969258A3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5A7D3AF2-56FC-4E84-B790-4FB5C0F9644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68a5b86f42d94fb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6D83E58-2695-40BE-B0A1-C0AB1B48799B}"/>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4B7BA94-F491-43FE-A69E-4BBC3455DC6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952677B-0AA6-4EA9-8543-B115BCB446F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2F8F690-0A96-47A5-9D32-ADFEB1971E5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1868F29D-F418-49BC-9CA7-03972DB1122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表态</a:t>
            </a:r>
          </a:p>
        </p:txBody>
      </p:sp>
      <p:sp>
        <p:nvSpPr>
          <p:cNvPr id="9" name="">
            <a:extLst xmlns:a="http://schemas.openxmlformats.org/drawingml/2006/main">
              <a:ext uri="{FF2B5EF4-FFF2-40B4-BE49-F238E27FC236}">
                <a16:creationId xmlns:a16="http://schemas.microsoft.com/office/drawing/2014/main" id="{B7B875C4-A053-4745-881F-77E3270819AD}"/>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3D18548-C3F0-488A-873B-7054E190D94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承接</a:t>
            </a:r>
          </a:p>
        </p:txBody>
      </p:sp>
      <p:sp>
        <p:nvSpPr>
          <p:cNvPr id="11" name="">
            <a:extLst xmlns:a="http://schemas.openxmlformats.org/drawingml/2006/main">
              <a:ext uri="{FF2B5EF4-FFF2-40B4-BE49-F238E27FC236}">
                <a16:creationId xmlns:a16="http://schemas.microsoft.com/office/drawing/2014/main" id="{F9814D5E-285E-4427-8B78-4F267F63B21E}"/>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EE3DEBF4-FA68-477E-801C-CC37F259C9C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补充</a:t>
            </a:r>
          </a:p>
        </p:txBody>
      </p:sp>
      <p:sp>
        <p:nvSpPr>
          <p:cNvPr id="13" name="">
            <a:extLst xmlns:a="http://schemas.openxmlformats.org/drawingml/2006/main">
              <a:ext uri="{FF2B5EF4-FFF2-40B4-BE49-F238E27FC236}">
                <a16:creationId xmlns:a16="http://schemas.microsoft.com/office/drawing/2014/main" id="{F0E99153-5023-48DD-B5F8-B5C9AC04938D}"/>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13FF89F9-420D-4D65-B113-463742AF5A99}"/>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邀请</a:t>
            </a:r>
          </a:p>
        </p:txBody>
      </p:sp>
      <p:sp>
        <p:nvSpPr>
          <p:cNvPr id="15" name="">
            <a:extLst xmlns:a="http://schemas.openxmlformats.org/drawingml/2006/main">
              <a:ext uri="{FF2B5EF4-FFF2-40B4-BE49-F238E27FC236}">
                <a16:creationId xmlns:a16="http://schemas.microsoft.com/office/drawing/2014/main" id="{4BD4A90B-ADAC-4586-B669-FFA0F4EBED61}"/>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DCE7F306-610D-4294-9511-F9B64807DE1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3F62E70A-358C-44E0-8590-016C03C68801}"/>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4 interaction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【原创训练材料｜参数为训练所设】Only one minut…</a:t>
            </a:r>
          </a:p>
        </p:txBody>
      </p:sp>
      <p:sp>
        <p:nvSpPr>
          <p:cNvPr id="18" name="">
            <a:extLst xmlns:a="http://schemas.openxmlformats.org/drawingml/2006/main">
              <a:ext uri="{FF2B5EF4-FFF2-40B4-BE49-F238E27FC236}">
                <a16:creationId xmlns:a16="http://schemas.microsoft.com/office/drawing/2014/main" id="{61F4D625-C064-4A76-9ADB-65CCAC6726D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789CDC8-3ED1-406B-AE99-AE9C82A1DBB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504CDB27-7500-4BAE-BBE7-FC1A1083144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正确结论：We agree on a two-week trial; let us note the unresolved staffing iss…</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response records agreement, uncertainty and action within the time limit.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35FF7CF8-38A5-48EC-86A0-14C008622B4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4E49441A-2866-43C3-86C9-48912BE00CF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633CB3B-49A5-4E62-A8C1-F1A6941A7D9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4" name="">
            <a:extLst xmlns:a="http://schemas.openxmlformats.org/drawingml/2006/main">
              <a:ext uri="{FF2B5EF4-FFF2-40B4-BE49-F238E27FC236}">
                <a16:creationId xmlns:a16="http://schemas.microsoft.com/office/drawing/2014/main" id="{7A09C1DD-3331-4841-AAFC-4636AF5EC7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39</a:t>
            </a:r>
          </a:p>
        </p:txBody>
      </p:sp>
    </p:spTree>
    <p:extLst>
      <p:ext uri="{BB962C8B-B14F-4D97-AF65-F5344CB8AC3E}">
        <p14:creationId xmlns:p14="http://schemas.microsoft.com/office/powerpoint/2010/main" val="1350239613"/>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9167D84-0971-48E6-973C-3B2E4EA8C3D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F39B8A0E-53D7-42E6-BFD2-7530B4418E6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44e86ae464c4e0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4CC89C0-394E-4B10-A041-87B3F5C9074E}"/>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41E0D7F-6E3C-4A2E-8E27-2D9FE4AC8C9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B56CFEC-FE1E-4C2F-B905-08DE717BF09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E394AFF6-B07F-4CD7-A2C6-4194991435E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4E33A69D-1E67-443F-97F3-F152FB87159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B65D1CB-9996-42BC-AFA2-93EE265735E9}"/>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264E9634-6EDF-4D50-8AC0-20993E60838B}"/>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ACEA549-89CC-4BDC-A633-FBCC484DA86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8402D1A-A223-4ADD-9312-BCB3BC87A36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25108AF-A08D-4E3F-A3AF-72E0248330B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7EE6FDA5-0689-4022-BEEE-F102331BAE80}"/>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604241F-FF97-439E-8921-E813873A287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6040A04-9A5E-46AA-BAB2-EE5B691B718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6C596F23-5C33-4D37-9B3B-3049977508C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03EFF92D-9F19-478E-BCE2-A1AC38DD81F2}"/>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2A9A2CC5-016F-4A89-B3DE-89A5BBA7F45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1C559582-35FF-4463-94F4-EE558398542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FBBA7A4-862E-48B7-B343-943DAA90333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2" name="">
            <a:extLst xmlns:a="http://schemas.openxmlformats.org/drawingml/2006/main">
              <a:ext uri="{FF2B5EF4-FFF2-40B4-BE49-F238E27FC236}">
                <a16:creationId xmlns:a16="http://schemas.microsoft.com/office/drawing/2014/main" id="{8E99A419-8FDB-4C35-8881-A2AD00008A1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39</a:t>
            </a:r>
          </a:p>
        </p:txBody>
      </p:sp>
    </p:spTree>
    <p:extLst>
      <p:ext uri="{BB962C8B-B14F-4D97-AF65-F5344CB8AC3E}">
        <p14:creationId xmlns:p14="http://schemas.microsoft.com/office/powerpoint/2010/main" val="140348251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6E1265C-9D43-4278-997B-5797AB30A38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869E73C5-D67F-4965-8F61-E188D17A555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443549983cc436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8ABC522-EFB1-4D36-B309-4D0F722600B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ACFD7BF0-9ACD-402E-B0D2-847EC26C9EAA}"/>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492D043-FAFD-44D2-AE6C-C8061C1F1AF3}"/>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42E15E2-2AC8-4D65-81B4-4280CD47BDD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小组互动与个人回应</a:t>
            </a:r>
          </a:p>
        </p:txBody>
      </p:sp>
      <p:sp>
        <p:nvSpPr>
          <p:cNvPr id="8" name="">
            <a:extLst xmlns:a="http://schemas.openxmlformats.org/drawingml/2006/main">
              <a:ext uri="{FF2B5EF4-FFF2-40B4-BE49-F238E27FC236}">
                <a16:creationId xmlns:a16="http://schemas.microsoft.com/office/drawing/2014/main" id="{34738FA5-4737-453A-83E7-174A832786D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63F732E-02A6-4B31-8917-D7E9F197E04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041176E-B7CA-4718-9DC7-CCB192220084}"/>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353D8C36-C285-4105-BD8F-BBF4978D38C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A54C4D6-F8EB-4A48-9912-41B58081C8C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3FF16AB-82B6-498F-BC63-4DE2CCEBE7C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AFAA2D78-F7AE-4B49-ADAE-53C4387848D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0C860DCD-91B9-4AA7-A905-E97094549BC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56F8017-6073-4D3D-8154-CD18E8747E9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901E8FF9-ADA9-45C9-9F5F-4311A3C5DE7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AA0E2C3-29A0-4BEF-A3D4-0FA48BC42E0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B688CE4-1C65-4EC8-A848-7788F8DD6EC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A4CC437A-AD05-44A4-8929-80459F9E81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39</a:t>
            </a:r>
          </a:p>
        </p:txBody>
      </p:sp>
    </p:spTree>
    <p:extLst>
      <p:ext uri="{BB962C8B-B14F-4D97-AF65-F5344CB8AC3E}">
        <p14:creationId xmlns:p14="http://schemas.microsoft.com/office/powerpoint/2010/main" val="1008100223"/>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56B83EF-6E75-4445-96CA-C15987DBB2A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E971BD9D-EAE9-425B-9397-EC8F1F143EE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50464f44465445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D9E694-5EE9-48FB-8947-4D429513A5D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B388307E-DEBC-4BA7-A4AE-281203411494}"/>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FA53822-BB62-4F59-99B5-CFE36E1EB7E8}"/>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D3B31FC-A532-4452-94B3-16AED291638D}"/>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4 interaction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a:t>
            </a:r>
          </a:p>
        </p:txBody>
      </p:sp>
      <p:sp>
        <p:nvSpPr>
          <p:cNvPr id="8" name="">
            <a:extLst xmlns:a="http://schemas.openxmlformats.org/drawingml/2006/main">
              <a:ext uri="{FF2B5EF4-FFF2-40B4-BE49-F238E27FC236}">
                <a16:creationId xmlns:a16="http://schemas.microsoft.com/office/drawing/2014/main" id="{AADF7C03-2B83-4837-B30E-9FFC0B5CB8E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55DFF176-C906-4112-BFE3-F3F9E17984F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286A4B6D-F5B2-4E3D-BA0F-80A94D7B6F9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8A3BEA6A-1828-4DFF-8EA4-44E5C2A030F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9EA7A70-BB44-490E-BB42-04B19FF5024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26253F3-8CC5-446B-A406-BC584803C54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7CE1204A-4A00-4FBE-AAA5-8866555E2669}"/>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5B1B143-8395-4866-B193-64567325C5B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32BAF92-B92B-4438-92E1-A4C64767D54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检查：独白流利但没有互动</a:t>
            </a:r>
          </a:p>
        </p:txBody>
      </p:sp>
      <p:sp>
        <p:nvSpPr>
          <p:cNvPr id="17" name="">
            <a:extLst xmlns:a="http://schemas.openxmlformats.org/drawingml/2006/main">
              <a:ext uri="{FF2B5EF4-FFF2-40B4-BE49-F238E27FC236}">
                <a16:creationId xmlns:a16="http://schemas.microsoft.com/office/drawing/2014/main" id="{E2C9C1AC-0E48-47DD-8C8F-4F9407426E84}"/>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7EDC3AF-56E4-4BEE-9C80-C02B0A010E6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CC9E301-6BEA-4393-ADA0-CA0E263C620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D4FD5981-B4A9-4482-B031-D2C9241C1AA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39</a:t>
            </a:r>
          </a:p>
        </p:txBody>
      </p:sp>
    </p:spTree>
    <p:extLst>
      <p:ext uri="{BB962C8B-B14F-4D97-AF65-F5344CB8AC3E}">
        <p14:creationId xmlns:p14="http://schemas.microsoft.com/office/powerpoint/2010/main" val="211751657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0AE3403-2F20-4B05-A986-240942CEA9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0A95A3F5-9108-4E10-B95D-381E7DB021B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33a495e9ab2494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FB27C4B-5B7B-4964-865D-7532F93DD65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ADFF900-1FA4-48BD-B4E3-5EE939B399BA}"/>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67DBE3F-CE69-4367-9D7D-8DDF47A318F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08CC81ED-5A66-423F-B0B9-D8EF25837E13}"/>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English Paper 4 interaction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【原创训练材料｜参数为训练所设】Student B: ‘A cash prize may attract entries, but it could exclude groups with fewer reso…</a:t>
            </a:r>
          </a:p>
        </p:txBody>
      </p:sp>
      <p:sp>
        <p:nvSpPr>
          <p:cNvPr id="8" name="">
            <a:extLst xmlns:a="http://schemas.openxmlformats.org/drawingml/2006/main">
              <a:ext uri="{FF2B5EF4-FFF2-40B4-BE49-F238E27FC236}">
                <a16:creationId xmlns:a16="http://schemas.microsoft.com/office/drawing/2014/main" id="{E0B44ACB-E686-440E-ABE7-A93BEAC48ED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121B4706-E7D2-43D7-A020-8F72F1A55D69}"/>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44EE70D-3E13-4E2B-98BB-1CA6519BC9C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2999272-D318-4CF2-B31E-FAB10F914998}"/>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466F604E-60D1-45DE-9259-4F0BC1F139CF}"/>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A4AC56C-3283-45EC-8B32-4132A30DB8A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80FD538-4EFC-49BB-BA61-1431A4D03B6A}"/>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6388ADB-F753-4801-B2A2-23C12367103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9E555AC-8320-434D-869E-57763CC9A46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C5D6701-0692-4EE4-822A-BDC380C12D9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1BE681BF-C4EB-4973-98DC-C7F88C6E6C51}"/>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594744E-97E8-45D1-AF7C-02EE433A0496}"/>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D71BBCC-EDC9-45A2-BDAA-AAEC18787F4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5854A51-90E8-4832-8003-82F64B7DE77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2" name="">
            <a:extLst xmlns:a="http://schemas.openxmlformats.org/drawingml/2006/main">
              <a:ext uri="{FF2B5EF4-FFF2-40B4-BE49-F238E27FC236}">
                <a16:creationId xmlns:a16="http://schemas.microsoft.com/office/drawing/2014/main" id="{4D2FFFC5-9BC4-469B-A201-25205284603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39</a:t>
            </a:r>
          </a:p>
        </p:txBody>
      </p:sp>
    </p:spTree>
    <p:extLst>
      <p:ext uri="{BB962C8B-B14F-4D97-AF65-F5344CB8AC3E}">
        <p14:creationId xmlns:p14="http://schemas.microsoft.com/office/powerpoint/2010/main" val="1833890398"/>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36E6EA1-330F-4035-87E4-5505D01DC6C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8FB9DA7A-53EA-4A36-A1D4-3B4C91BC04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61a7ae0642d42f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A53A478-CBF3-46B5-AA92-B0FAF2B9CAA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F2EF1DE-C4BD-4169-A431-D89FC92488C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CAF5DBA-9A56-4A79-9206-CC3D14CDD4AA}"/>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A521A99-05FE-4F9D-844F-BBC84004808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1435727-20E5-4C26-8D8D-6EB6875ACE3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English Paper 4 interaction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a:t>
            </a:r>
          </a:p>
        </p:txBody>
      </p:sp>
      <p:sp>
        <p:nvSpPr>
          <p:cNvPr id="9" name="">
            <a:extLst xmlns:a="http://schemas.openxmlformats.org/drawingml/2006/main">
              <a:ext uri="{FF2B5EF4-FFF2-40B4-BE49-F238E27FC236}">
                <a16:creationId xmlns:a16="http://schemas.microsoft.com/office/drawing/2014/main" id="{0F7AB87A-41D1-48B6-A058-3721C7C3B1C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696F62F3-7B2A-41F0-B11B-24E0BD90BB5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E0DAF61-33CE-41D0-A3A3-DDD31DEA4AD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DCC1EDE-6180-4A05-A6F0-67FE077850DF}"/>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English Paper 4 interaction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a:t>
            </a:r>
          </a:p>
        </p:txBody>
      </p:sp>
      <p:sp>
        <p:nvSpPr>
          <p:cNvPr id="13" name="">
            <a:extLst xmlns:a="http://schemas.openxmlformats.org/drawingml/2006/main">
              <a:ext uri="{FF2B5EF4-FFF2-40B4-BE49-F238E27FC236}">
                <a16:creationId xmlns:a16="http://schemas.microsoft.com/office/drawing/2014/main" id="{6FFDB41D-804C-4251-ACBF-270911B0463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6D509E4-8AAF-4902-B051-EC0D2FF2CF7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FA10852-FE3E-4118-9DE2-1012BDA9B2B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BA20452-357E-4F3B-8703-B894E8408BA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4 interaction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a:t>
            </a:r>
          </a:p>
        </p:txBody>
      </p:sp>
      <p:sp>
        <p:nvSpPr>
          <p:cNvPr id="17" name="">
            <a:extLst xmlns:a="http://schemas.openxmlformats.org/drawingml/2006/main">
              <a:ext uri="{FF2B5EF4-FFF2-40B4-BE49-F238E27FC236}">
                <a16:creationId xmlns:a16="http://schemas.microsoft.com/office/drawing/2014/main" id="{A49A705B-42B3-4AD9-8D33-5EF0F0CE8039}"/>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4319CBC1-8C51-4DDE-B126-93FF8FC534C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F909E05-3A38-4136-96DA-DD803D4457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8C947E67-4CE7-4A03-846A-4597401B838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39</a:t>
            </a:r>
          </a:p>
        </p:txBody>
      </p:sp>
    </p:spTree>
    <p:extLst>
      <p:ext uri="{BB962C8B-B14F-4D97-AF65-F5344CB8AC3E}">
        <p14:creationId xmlns:p14="http://schemas.microsoft.com/office/powerpoint/2010/main" val="11601386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AF3ACA1-B427-4164-AFC9-ABA5EB433A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E7411F6A-60E9-4DAB-BC5A-D171B8914B8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34650ff5679435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DC1C69E-C2BA-4950-B39A-291E0670519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26B42B5-A061-455E-A8CB-AECF630E22F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B03A75B-2D27-4C36-8455-FD25A346348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1038E9C-FBAE-48DD-ACD2-804B80B6BF8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独白流利但没有互动</a:t>
            </a:r>
          </a:p>
        </p:txBody>
      </p:sp>
      <p:sp>
        <p:nvSpPr>
          <p:cNvPr id="8" name="">
            <a:extLst xmlns:a="http://schemas.openxmlformats.org/drawingml/2006/main">
              <a:ext uri="{FF2B5EF4-FFF2-40B4-BE49-F238E27FC236}">
                <a16:creationId xmlns:a16="http://schemas.microsoft.com/office/drawing/2014/main" id="{8FAE2D9A-5099-448C-8360-7EDB3178E46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53ED4FB-9136-45B3-AEF0-E7E4B350D51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F075A86-2D4B-487A-970F-0D25337968A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BAA710A-600A-44D0-8D61-31656A892F5F}"/>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正确结论：Could we offer equipment loans and judge improvement as well as the final produ…</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speaker converts the concern into two relevant design changes.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629EBD1-B3C0-4743-9C45-E0EF5EF1641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3E65EF04-6D5B-4E27-BCC3-7B099559F8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8BE25DA-D511-47B0-907A-2D43239932A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5" name="">
            <a:extLst xmlns:a="http://schemas.openxmlformats.org/drawingml/2006/main">
              <a:ext uri="{FF2B5EF4-FFF2-40B4-BE49-F238E27FC236}">
                <a16:creationId xmlns:a16="http://schemas.microsoft.com/office/drawing/2014/main" id="{592409E4-B7E7-4FC3-97A9-CA5C25802DD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39</a:t>
            </a:r>
          </a:p>
        </p:txBody>
      </p:sp>
    </p:spTree>
    <p:extLst>
      <p:ext uri="{BB962C8B-B14F-4D97-AF65-F5344CB8AC3E}">
        <p14:creationId xmlns:p14="http://schemas.microsoft.com/office/powerpoint/2010/main" val="865477295"/>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928061C-953C-418F-82DF-3FA5225B973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3B6BFCF4-7913-45D2-91AB-25CCDDF8BD8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5c93d85ec1b416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3E4429D-8D77-46F0-B737-DAF7E46CF57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75C8485-80AC-4134-919B-DD0B6720AC38}"/>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765478D-D1B5-48D8-871D-66CE8B7611C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66EA4398-58DE-4636-8226-28048ACEF26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English Paper 4 interaction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【原创训练材料｜参数为训练所设】Student C: 'A printed guide is accessible during network failures, while a digital guide is easier to update.'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1089940D-33E4-4E74-80CC-E4E68F6108B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F02DE55C-CCE0-4FEF-9C8F-AFC52FC4482C}"/>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56E1F6B-5C5F-48F0-A752-FB7CE5CC810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A798BB0-C94E-4A59-B5BE-BDE298A95CE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2B76B30F-FE95-46EA-8FC5-8EB85233FD8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5367E3D-F101-4876-B5BD-8D4168A92A7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F9492D1-9169-4742-9399-9CC97F766C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5C6BF60-D8B3-4C1E-B6FA-115A558CA6B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6" name="">
            <a:extLst xmlns:a="http://schemas.openxmlformats.org/drawingml/2006/main">
              <a:ext uri="{FF2B5EF4-FFF2-40B4-BE49-F238E27FC236}">
                <a16:creationId xmlns:a16="http://schemas.microsoft.com/office/drawing/2014/main" id="{AF8B3CEA-D1EB-4439-81A4-419C619CD7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39</a:t>
            </a:r>
          </a:p>
        </p:txBody>
      </p:sp>
    </p:spTree>
    <p:extLst>
      <p:ext uri="{BB962C8B-B14F-4D97-AF65-F5344CB8AC3E}">
        <p14:creationId xmlns:p14="http://schemas.microsoft.com/office/powerpoint/2010/main" val="1307365104"/>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3EF0EF2-02E2-4695-8A31-5930D806607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74B14D2D-F42A-4F08-9CC3-ACA44E1E5DE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6515b4ba3be416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D628B7A-EE40-4B03-B0F0-7B234CC63BC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C88B9DE3-CB29-437A-9D54-717831291D6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252E6CE9-CA24-42F6-B0CB-D6F41FEF04E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C0BC1D22-C0EB-4F0F-AE3D-193D26E726D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B739F49D-AE74-49CB-BD0F-ED1CB87A832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748BBA59-AFA0-42DD-87F7-4A8E729F83F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English Paper 4 interaction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a:t>
            </a:r>
          </a:p>
        </p:txBody>
      </p:sp>
      <p:sp>
        <p:nvSpPr>
          <p:cNvPr id="10" name="">
            <a:extLst xmlns:a="http://schemas.openxmlformats.org/drawingml/2006/main">
              <a:ext uri="{FF2B5EF4-FFF2-40B4-BE49-F238E27FC236}">
                <a16:creationId xmlns:a16="http://schemas.microsoft.com/office/drawing/2014/main" id="{85B60B11-4D1F-4750-B776-F22335C657D5}"/>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高频错因：独白流利但没有互动</a:t>
            </a:r>
          </a:p>
        </p:txBody>
      </p:sp>
      <p:sp>
        <p:nvSpPr>
          <p:cNvPr id="11" name="">
            <a:extLst xmlns:a="http://schemas.openxmlformats.org/drawingml/2006/main">
              <a:ext uri="{FF2B5EF4-FFF2-40B4-BE49-F238E27FC236}">
                <a16:creationId xmlns:a16="http://schemas.microsoft.com/office/drawing/2014/main" id="{B96FF851-10E6-4126-8D35-5102A7C91D6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7CC901E-A14E-45DF-B547-F9B8C021A62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CA13020-9A8D-462F-AA94-9D0CD2BAAA2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高分互动必须回应他人并推动任务</a:t>
            </a:r>
          </a:p>
        </p:txBody>
      </p:sp>
      <p:sp>
        <p:nvSpPr>
          <p:cNvPr id="14" name="">
            <a:extLst xmlns:a="http://schemas.openxmlformats.org/drawingml/2006/main">
              <a:ext uri="{FF2B5EF4-FFF2-40B4-BE49-F238E27FC236}">
                <a16:creationId xmlns:a16="http://schemas.microsoft.com/office/drawing/2014/main" id="{FF71F3D4-2DA3-43AE-AD5F-D945E11356C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A052AE5-BA58-450B-B0D1-2A1E10A27F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DE203B3-6F1D-4C9C-B3A2-DCB0D5CFA6E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7" name="">
            <a:extLst xmlns:a="http://schemas.openxmlformats.org/drawingml/2006/main">
              <a:ext uri="{FF2B5EF4-FFF2-40B4-BE49-F238E27FC236}">
                <a16:creationId xmlns:a16="http://schemas.microsoft.com/office/drawing/2014/main" id="{575855F9-ED3C-446C-A088-D450B9F82BA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39</a:t>
            </a:r>
          </a:p>
        </p:txBody>
      </p:sp>
    </p:spTree>
    <p:extLst>
      <p:ext uri="{BB962C8B-B14F-4D97-AF65-F5344CB8AC3E}">
        <p14:creationId xmlns:p14="http://schemas.microsoft.com/office/powerpoint/2010/main" val="72936720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92FF46A4-5A3C-4A7C-BDA9-91B198B7E3E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5493A840-9F29-49C4-A6D7-8F14D679DAD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6144329720224dd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8F3959E-095D-40D0-899D-7830B978280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6A3DD85C-E3BA-4D61-AACE-872BB6ADF150}"/>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019674D-B4BF-47BD-A020-3C08FF8DD4BB}"/>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6577A4E6-4461-4D6E-8E58-6AB4DAB844AA}"/>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FFD3059E-5846-49A0-B32B-ACB0596BDCA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表态</a:t>
            </a:r>
          </a:p>
        </p:txBody>
      </p:sp>
      <p:sp>
        <p:nvSpPr>
          <p:cNvPr id="9" name="">
            <a:extLst xmlns:a="http://schemas.openxmlformats.org/drawingml/2006/main">
              <a:ext uri="{FF2B5EF4-FFF2-40B4-BE49-F238E27FC236}">
                <a16:creationId xmlns:a16="http://schemas.microsoft.com/office/drawing/2014/main" id="{8B2F749D-A570-4BB0-A1B5-E75F71593D5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42FDD41-0FDD-40B1-879E-6F4E08D6D90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承接</a:t>
            </a:r>
          </a:p>
        </p:txBody>
      </p:sp>
      <p:sp>
        <p:nvSpPr>
          <p:cNvPr id="11" name="">
            <a:extLst xmlns:a="http://schemas.openxmlformats.org/drawingml/2006/main">
              <a:ext uri="{FF2B5EF4-FFF2-40B4-BE49-F238E27FC236}">
                <a16:creationId xmlns:a16="http://schemas.microsoft.com/office/drawing/2014/main" id="{7C3B1585-293E-40F8-8708-19FF2ACE3FB8}"/>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CB53FB9-3BD2-4008-A9CE-4202E8AF58E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补充</a:t>
            </a:r>
          </a:p>
        </p:txBody>
      </p:sp>
      <p:sp>
        <p:nvSpPr>
          <p:cNvPr id="13" name="">
            <a:extLst xmlns:a="http://schemas.openxmlformats.org/drawingml/2006/main">
              <a:ext uri="{FF2B5EF4-FFF2-40B4-BE49-F238E27FC236}">
                <a16:creationId xmlns:a16="http://schemas.microsoft.com/office/drawing/2014/main" id="{457F0208-2511-4795-B541-762199CD1581}"/>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0DF081BC-6262-46F7-9E18-5F7E4DA2B30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邀请</a:t>
            </a:r>
          </a:p>
        </p:txBody>
      </p:sp>
      <p:sp>
        <p:nvSpPr>
          <p:cNvPr id="15" name="">
            <a:extLst xmlns:a="http://schemas.openxmlformats.org/drawingml/2006/main">
              <a:ext uri="{FF2B5EF4-FFF2-40B4-BE49-F238E27FC236}">
                <a16:creationId xmlns:a16="http://schemas.microsoft.com/office/drawing/2014/main" id="{059D7E3D-4275-48E3-8CB3-A3DB722EF31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9D4C8360-FB9A-41DD-AC11-EBEBF7EB1D62}"/>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50B5F899-7355-4A76-A839-36CDD9F05CE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253"/>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4 interaction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【原创训练材料｜参数为训练所设】The group has …</a:t>
            </a:r>
          </a:p>
        </p:txBody>
      </p:sp>
      <p:sp>
        <p:nvSpPr>
          <p:cNvPr id="18" name="">
            <a:extLst xmlns:a="http://schemas.openxmlformats.org/drawingml/2006/main">
              <a:ext uri="{FF2B5EF4-FFF2-40B4-BE49-F238E27FC236}">
                <a16:creationId xmlns:a16="http://schemas.microsoft.com/office/drawing/2014/main" id="{312DE9C1-7E74-4635-9188-14F79567C26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881863F-E857-43BD-A34B-F4F7C0A9094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8CF2C6AD-95FD-42B5-A89E-DC4A0F32BDEC}"/>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47"/>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正确结论：Before choosing, can we rank the options by cost, student reach and p…</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解析：Introducing shared criteria makes the next comparison possible.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D6D1683C-0810-4BA4-B03D-51D419B9288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45ADF00C-4520-4918-BA43-5101C135DEE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64E9022-ECDB-45B3-A66C-37274687358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4" name="">
            <a:extLst xmlns:a="http://schemas.openxmlformats.org/drawingml/2006/main">
              <a:ext uri="{FF2B5EF4-FFF2-40B4-BE49-F238E27FC236}">
                <a16:creationId xmlns:a16="http://schemas.microsoft.com/office/drawing/2014/main" id="{7E086E43-EBD4-4A46-AFC9-45D553C4E5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39</a:t>
            </a:r>
          </a:p>
        </p:txBody>
      </p:sp>
    </p:spTree>
    <p:extLst>
      <p:ext uri="{BB962C8B-B14F-4D97-AF65-F5344CB8AC3E}">
        <p14:creationId xmlns:p14="http://schemas.microsoft.com/office/powerpoint/2010/main" val="731934106"/>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CAD9F6E-A542-4FEF-9673-66F628F08F4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95574DA4-BFC4-488D-871C-DC75BA58505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cc625815a084ca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3FE266-B5F4-40EE-B850-6517D51E0005}"/>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D7F0FA0-D197-4465-BBA7-A5424838EE9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78E46BA-38CE-469A-B29E-9BEBF7A9086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9A7FE13-30B8-46EB-B4CE-9E0AA045ABA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DE06AF0D-FCEE-4078-ADAD-875717400D91}"/>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CCD3E9E-3BF2-4926-8C75-6E0277E6C8F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24CC15B8-39A4-435A-A927-CA18D0F8C79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5529EA07-A6D9-49A2-B198-819416180309}"/>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7094679-1841-4578-AC68-87DC16C0333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D20C7B4-88C5-49D6-BBA7-533022212987}"/>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C81A381-6CEB-44FD-8DF7-D901F2DEEE2D}"/>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6328952-A86A-4F51-922A-45A9EA5A0BB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77D5433-7716-471E-ABCC-46AE8DF1171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3DEDAC04-AF4A-4328-BE7D-310247F4153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A5995E4-AE77-4721-8D89-8F937E5C66F2}"/>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CE08472A-A262-46D1-A0DF-7EC32C31563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ED2B5BD-819B-4230-BF4C-B1AFA1605A0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C49C499-F3AC-4CF0-B217-57CF3EF442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2" name="">
            <a:extLst xmlns:a="http://schemas.openxmlformats.org/drawingml/2006/main">
              <a:ext uri="{FF2B5EF4-FFF2-40B4-BE49-F238E27FC236}">
                <a16:creationId xmlns:a16="http://schemas.microsoft.com/office/drawing/2014/main" id="{AACAD6FC-3D46-4D52-AF10-906D87DC0E6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39</a:t>
            </a:r>
          </a:p>
        </p:txBody>
      </p:sp>
    </p:spTree>
    <p:extLst>
      <p:ext uri="{BB962C8B-B14F-4D97-AF65-F5344CB8AC3E}">
        <p14:creationId xmlns:p14="http://schemas.microsoft.com/office/powerpoint/2010/main" val="30398570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CCEC9C6-AB4F-4ED1-BD6A-7C1E68180D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7EEE3D51-BE7D-4C01-BB27-79EDAC9EEF3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ce60db1927f466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1649A8-23D8-4924-93A5-AA118620FCF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78CB142-CA64-4F72-80EE-ACE9A04E73B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B7AD7D3-9C18-486B-AFC0-782D123E960D}"/>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23F0110-73F7-4393-BE64-6E2BA243549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小组互动与个人回应</a:t>
            </a:r>
          </a:p>
        </p:txBody>
      </p:sp>
      <p:sp>
        <p:nvSpPr>
          <p:cNvPr id="8" name="">
            <a:extLst xmlns:a="http://schemas.openxmlformats.org/drawingml/2006/main">
              <a:ext uri="{FF2B5EF4-FFF2-40B4-BE49-F238E27FC236}">
                <a16:creationId xmlns:a16="http://schemas.microsoft.com/office/drawing/2014/main" id="{FB83A63A-DC5E-4973-AE28-098EE3EABF1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76B9A10-5AE3-4844-A4ED-D78353A7B1E9}"/>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F46553D-1978-445B-882D-D189A8E5847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9F253DC7-8DCE-4544-A7D3-67BAA3C73D7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E1BDAE6-4ADD-4F19-937B-2AFCD6BBC16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BD39CF4D-ADD2-436E-B469-955A04A9921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159EFDC4-7F85-447E-B653-27181E0EA792}"/>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40D32D7-81A0-4932-8657-6595DEEC284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74063EC-A7CC-425D-88FB-03241FF3E08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4B62A186-4603-4EED-8249-F79CE0967CB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D488FE6-584C-4AC1-B427-CB1C9EA9F6F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BC88882-6EA0-4812-B71D-675CA850C62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EF6BCCD1-322E-4BCB-8DE7-F2441F72DE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39</a:t>
            </a:r>
          </a:p>
        </p:txBody>
      </p:sp>
    </p:spTree>
    <p:extLst>
      <p:ext uri="{BB962C8B-B14F-4D97-AF65-F5344CB8AC3E}">
        <p14:creationId xmlns:p14="http://schemas.microsoft.com/office/powerpoint/2010/main" val="1018813193"/>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B86CEC5-4240-4C0D-A683-CA0DF6D450B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8F9A3DB9-A872-4742-A81E-C4CA98C966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12040cad8064f6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C03866E-C8C1-4B04-A3A1-08161CF0D62A}"/>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09141975-4448-417F-B825-C183A8DF655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189DA30-E11E-4B53-8E7B-9A98D10C579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A8BCA26-5808-4635-ADE4-C7CF61B93B9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4 interaction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a:t>
            </a:r>
          </a:p>
        </p:txBody>
      </p:sp>
      <p:sp>
        <p:nvSpPr>
          <p:cNvPr id="8" name="">
            <a:extLst xmlns:a="http://schemas.openxmlformats.org/drawingml/2006/main">
              <a:ext uri="{FF2B5EF4-FFF2-40B4-BE49-F238E27FC236}">
                <a16:creationId xmlns:a16="http://schemas.microsoft.com/office/drawing/2014/main" id="{BE56C520-3610-4BD0-8E10-B5708A0238C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489C6739-DD85-48B1-A161-9567C9D4FB2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6531BAD-6BC1-49FE-9FD0-BA794410BE90}"/>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7532A668-4D0C-4F87-B5A1-4CFEE3FE49F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DB94124-E67A-44D5-9D97-0D09A602911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9F51536-0952-4AE0-B431-1D043D08603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2FDE3005-29C0-4926-90DD-25E1C8E7949F}"/>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4BD5B72-DF38-42EE-88AB-228909E0DFDC}"/>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7AD3D00-1435-4123-9FAF-B6445CE1791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检查：独白流利但没有互动</a:t>
            </a:r>
          </a:p>
        </p:txBody>
      </p:sp>
      <p:sp>
        <p:nvSpPr>
          <p:cNvPr id="17" name="">
            <a:extLst xmlns:a="http://schemas.openxmlformats.org/drawingml/2006/main">
              <a:ext uri="{FF2B5EF4-FFF2-40B4-BE49-F238E27FC236}">
                <a16:creationId xmlns:a16="http://schemas.microsoft.com/office/drawing/2014/main" id="{5D6F6C40-EB43-4D30-B13C-7CF56A1C3944}"/>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513343F-18AF-4CEB-AE3C-89C079003EE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F0DE1C9-AD9D-49E1-9092-B21B7827B4B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7C351204-344B-44D4-92F4-F8897E517A6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39</a:t>
            </a:r>
          </a:p>
        </p:txBody>
      </p:sp>
    </p:spTree>
    <p:extLst>
      <p:ext uri="{BB962C8B-B14F-4D97-AF65-F5344CB8AC3E}">
        <p14:creationId xmlns:p14="http://schemas.microsoft.com/office/powerpoint/2010/main" val="1194285778"/>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B50C25F-5EA0-4CD9-8C1F-CC5635445AB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28021438-436D-4BC6-9EA6-6690797A6A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fb0bedeb260489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B66A1AB-379D-4E42-A25C-2A3AC3606E8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227A9BD-534A-4AF2-B6B1-46F7E28BB27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4A8060F-28F2-4DB8-8D06-3653960354E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1E94EC58-0CAA-40ED-B39A-5C4A5B15219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English Paper 4 interaction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【原创训练材料｜参数为训练所设】Student C: 'A printed guide is accessible during network failures, while a digital guide …</a:t>
            </a:r>
          </a:p>
        </p:txBody>
      </p:sp>
      <p:sp>
        <p:nvSpPr>
          <p:cNvPr id="8" name="">
            <a:extLst xmlns:a="http://schemas.openxmlformats.org/drawingml/2006/main">
              <a:ext uri="{FF2B5EF4-FFF2-40B4-BE49-F238E27FC236}">
                <a16:creationId xmlns:a16="http://schemas.microsoft.com/office/drawing/2014/main" id="{F27DBD89-897E-4CC8-A0B9-B1A6495EEB5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5B6E5398-65D5-4926-84CA-E6D4E19CE81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478DA4A-2EA8-432D-AFDB-3E4DFB847A0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A305F982-0BBB-4B76-8B9F-7CF38C23B33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BDBA5D6-6420-4334-B9E4-143A0072474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0657C8E-6D70-45C0-BC80-12A560BF440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43F77EE-CFFE-4D32-92CE-809D6EA0AC98}"/>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CF02E81-E6D9-486E-A519-6A7A0656882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DA84EC1-B267-4C0D-9AB8-E2AFDDBB234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57E0C53-7084-433F-A5BA-706AD153381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3A31C5A-3B80-4CFE-B089-5EFA493C82E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2F9AB90-8D6E-4E6B-BA0D-5A337CC6882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C2430B2-8F81-419E-B1F2-E8732E5656E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AFA6E61-22EE-4B9B-B16D-D95C14FDFAF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2" name="">
            <a:extLst xmlns:a="http://schemas.openxmlformats.org/drawingml/2006/main">
              <a:ext uri="{FF2B5EF4-FFF2-40B4-BE49-F238E27FC236}">
                <a16:creationId xmlns:a16="http://schemas.microsoft.com/office/drawing/2014/main" id="{18BD914F-EA70-495E-B9E3-834057FAE0B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39</a:t>
            </a:r>
          </a:p>
        </p:txBody>
      </p:sp>
    </p:spTree>
    <p:extLst>
      <p:ext uri="{BB962C8B-B14F-4D97-AF65-F5344CB8AC3E}">
        <p14:creationId xmlns:p14="http://schemas.microsoft.com/office/powerpoint/2010/main" val="1091644276"/>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D7BDDBA-32AF-417E-91EB-22B2925874A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6AE3A86A-E440-40D9-B32A-EF63A52F329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afba85d6ebe42b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7A442ED-E4AB-4A09-8583-9BBE94FDCD5E}"/>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97265F6-BE6C-4684-A3BC-9553B4001122}"/>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DBB2D0C-8D29-4EC9-B1FB-23D9938BACC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700E208-31C2-4AD5-B73A-BC6A6E566D6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AAB2704-FDBF-4D69-93DA-2C323437036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English Paper 4 interaction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a:t>
            </a:r>
          </a:p>
        </p:txBody>
      </p:sp>
      <p:sp>
        <p:nvSpPr>
          <p:cNvPr id="9" name="">
            <a:extLst xmlns:a="http://schemas.openxmlformats.org/drawingml/2006/main">
              <a:ext uri="{FF2B5EF4-FFF2-40B4-BE49-F238E27FC236}">
                <a16:creationId xmlns:a16="http://schemas.microsoft.com/office/drawing/2014/main" id="{10D4C435-476D-414D-AEF3-5E2F7D738D0B}"/>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A8769F75-2FF9-4926-8E17-3EE9BB7C594D}"/>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351269B6-6A21-4388-9462-264611B2F07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24A35BD-53F3-48F8-BBE7-2B1DE420204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English Paper 4 interaction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a:t>
            </a:r>
          </a:p>
        </p:txBody>
      </p:sp>
      <p:sp>
        <p:nvSpPr>
          <p:cNvPr id="13" name="">
            <a:extLst xmlns:a="http://schemas.openxmlformats.org/drawingml/2006/main">
              <a:ext uri="{FF2B5EF4-FFF2-40B4-BE49-F238E27FC236}">
                <a16:creationId xmlns:a16="http://schemas.microsoft.com/office/drawing/2014/main" id="{65CCAC4A-0FB7-494C-8793-36E4106D211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D798C62E-34A3-43DE-ABFA-F21BC758DEC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C0F14F6-44AE-4B86-ABD2-80DF18AFED6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6532F5B-0FC1-4C7D-9271-C31940B6E25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4 interaction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a:t>
            </a:r>
          </a:p>
        </p:txBody>
      </p:sp>
      <p:sp>
        <p:nvSpPr>
          <p:cNvPr id="17" name="">
            <a:extLst xmlns:a="http://schemas.openxmlformats.org/drawingml/2006/main">
              <a:ext uri="{FF2B5EF4-FFF2-40B4-BE49-F238E27FC236}">
                <a16:creationId xmlns:a16="http://schemas.microsoft.com/office/drawing/2014/main" id="{D5EB250A-4949-4ABB-A8FF-80703FB6E22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49C87F1D-87DC-4AED-9490-B2FFE4A4670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FBDAB9D-64F3-455B-8D6C-5D2FE423A7E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DA302FA7-DF8F-4819-AFD4-39C8DB557F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39</a:t>
            </a:r>
          </a:p>
        </p:txBody>
      </p:sp>
    </p:spTree>
    <p:extLst>
      <p:ext uri="{BB962C8B-B14F-4D97-AF65-F5344CB8AC3E}">
        <p14:creationId xmlns:p14="http://schemas.microsoft.com/office/powerpoint/2010/main" val="584239177"/>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159F434-38F8-4187-AEE3-289FE8C3D4B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D6D729C6-CFF9-4BBE-A7CC-8CBE1A3A10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da6e1bd834c4fa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234B11F-BF9C-41D2-80A5-6C3C46FF9840}"/>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66E6013-7D46-4EC6-87B6-B45D6EDBF950}"/>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0997959-40A9-448D-8D8C-3B1D1405DF7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4AFA0B8-82CD-43AB-8896-E0B56A0765E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独白流利但没有互动</a:t>
            </a:r>
          </a:p>
        </p:txBody>
      </p:sp>
      <p:sp>
        <p:nvSpPr>
          <p:cNvPr id="8" name="">
            <a:extLst xmlns:a="http://schemas.openxmlformats.org/drawingml/2006/main">
              <a:ext uri="{FF2B5EF4-FFF2-40B4-BE49-F238E27FC236}">
                <a16:creationId xmlns:a16="http://schemas.microsoft.com/office/drawing/2014/main" id="{BBE34D3E-3923-4C59-A8D4-3CC2B0B8A59B}"/>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0377CF2-2258-4888-B787-BD6182D7012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7026F15-2B5B-437C-B5F0-2E711BEF492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497A57D-979F-44C7-A36E-9F6CC1AB6CF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正确结论：Could we print a short essential guide and place changing details online, then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response combines both advantages and proposes a criterion for the next decision.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B3559A6-CD4E-406B-A248-D9F1B6ABB73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8CB78D2-E80B-4A97-9731-2FE6D3D9E1E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3FCEDFE-DD4D-42AD-BF1C-2F86450962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5" name="">
            <a:extLst xmlns:a="http://schemas.openxmlformats.org/drawingml/2006/main">
              <a:ext uri="{FF2B5EF4-FFF2-40B4-BE49-F238E27FC236}">
                <a16:creationId xmlns:a16="http://schemas.microsoft.com/office/drawing/2014/main" id="{ED0E3736-67F5-4245-9D93-1389ABA1BAC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39</a:t>
            </a:r>
          </a:p>
        </p:txBody>
      </p:sp>
    </p:spTree>
    <p:extLst>
      <p:ext uri="{BB962C8B-B14F-4D97-AF65-F5344CB8AC3E}">
        <p14:creationId xmlns:p14="http://schemas.microsoft.com/office/powerpoint/2010/main" val="2012541735"/>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7D52671-1D89-4516-A2E6-EA9FC06BF8B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2F13A624-5228-4BCB-8FD7-6649C680CFF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ca4fddc378d4a8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43D005-5DC8-4E8E-8917-DD6F44D2697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12AA10B-9739-425A-A5F5-DC9907E2ACB8}"/>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464D738-D38E-432B-BB78-9C9F8FAA5F5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D72537D4-2493-43F2-97DD-C45CC894E56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English Paper 4 interaction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member’s suggestion is unclear: ‘We should make the campaign more interactive.’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follow-up question is most u…</a:t>
            </a:r>
          </a:p>
        </p:txBody>
      </p:sp>
      <p:sp>
        <p:nvSpPr>
          <p:cNvPr id="8" name="">
            <a:extLst xmlns:a="http://schemas.openxmlformats.org/drawingml/2006/main">
              <a:ext uri="{FF2B5EF4-FFF2-40B4-BE49-F238E27FC236}">
                <a16:creationId xmlns:a16="http://schemas.microsoft.com/office/drawing/2014/main" id="{5FE60505-CD37-4E86-BF2D-BAC4D8AA990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7A6C2ED-6109-40CA-9334-80681348507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270A189-8874-4F55-A37F-89311EFB36AC}"/>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0379969-B8D6-4C3B-9F2D-4130C8C58D77}"/>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42441F7B-B24A-4DB4-B2C9-1958BD0A18CB}"/>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D517905-1242-48AD-93BD-26FF469B9DA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AD4010C-6044-4B6F-AFBE-B5934436349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E16D3F0-2A91-4598-BCBC-6D64A71D0D7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6" name="">
            <a:extLst xmlns:a="http://schemas.openxmlformats.org/drawingml/2006/main">
              <a:ext uri="{FF2B5EF4-FFF2-40B4-BE49-F238E27FC236}">
                <a16:creationId xmlns:a16="http://schemas.microsoft.com/office/drawing/2014/main" id="{73D0BC8D-D4D8-4491-9F4D-732396D28C3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39</a:t>
            </a:r>
          </a:p>
        </p:txBody>
      </p:sp>
    </p:spTree>
    <p:extLst>
      <p:ext uri="{BB962C8B-B14F-4D97-AF65-F5344CB8AC3E}">
        <p14:creationId xmlns:p14="http://schemas.microsoft.com/office/powerpoint/2010/main" val="1995542342"/>
      </p:ext>
    </p:extLst>
  </p:cSld>
</p:sld>
</file>

<file path=ppt/slides/slide3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E2A1798-642C-4813-849D-43F95072521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TARGET &amp; DIAGNOSIS</a:t>
            </a:r>
          </a:p>
        </p:txBody>
      </p:sp>
      <p:sp>
        <p:nvSpPr>
          <p:cNvPr id="2" name="">
            <a:extLst xmlns:a="http://schemas.openxmlformats.org/drawingml/2006/main">
              <a:ext uri="{FF2B5EF4-FFF2-40B4-BE49-F238E27FC236}">
                <a16:creationId xmlns:a16="http://schemas.microsoft.com/office/drawing/2014/main" id="{26480F3E-4D07-4EA7-BA36-84445753456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10aa67c876f495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5C98A79-35C5-42C1-BA1A-B1810AC7487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高阶综合与再教学</a:t>
            </a:r>
          </a:p>
        </p:txBody>
      </p:sp>
      <p:sp>
        <p:nvSpPr>
          <p:cNvPr id="5" name="">
            <a:extLst xmlns:a="http://schemas.openxmlformats.org/drawingml/2006/main">
              <a:ext uri="{FF2B5EF4-FFF2-40B4-BE49-F238E27FC236}">
                <a16:creationId xmlns:a16="http://schemas.microsoft.com/office/drawing/2014/main" id="{1A5C0650-5C04-4014-80CC-571A44E62F9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C3B9654-9676-48D1-BD1C-DBE94275353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能完成不提示方法的综合题，并用评分语言修正原答案。</a:t>
            </a:r>
          </a:p>
        </p:txBody>
      </p:sp>
      <p:sp>
        <p:nvSpPr>
          <p:cNvPr id="7" name="">
            <a:extLst xmlns:a="http://schemas.openxmlformats.org/drawingml/2006/main">
              <a:ext uri="{FF2B5EF4-FFF2-40B4-BE49-F238E27FC236}">
                <a16:creationId xmlns:a16="http://schemas.microsoft.com/office/drawing/2014/main" id="{B34BBE85-4BDD-4DD3-BF48-AB7A69EAFCB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B6294591-BF7B-4D0C-B440-92F40347FDC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入口诊断｜Q26 · DSE模考题</a:t>
            </a:r>
          </a:p>
        </p:txBody>
      </p:sp>
      <p:sp>
        <p:nvSpPr>
          <p:cNvPr id="9" name="">
            <a:extLst xmlns:a="http://schemas.openxmlformats.org/drawingml/2006/main">
              <a:ext uri="{FF2B5EF4-FFF2-40B4-BE49-F238E27FC236}">
                <a16:creationId xmlns:a16="http://schemas.microsoft.com/office/drawing/2014/main" id="{A7705423-C427-4006-9655-442F697E795A}"/>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AZ-26 · English Paper 4 interaction task · 双源整合</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a:t>
            </a:r>
          </a:p>
        </p:txBody>
      </p:sp>
      <p:sp>
        <p:nvSpPr>
          <p:cNvPr id="10" name="">
            <a:extLst xmlns:a="http://schemas.openxmlformats.org/drawingml/2006/main">
              <a:ext uri="{FF2B5EF4-FFF2-40B4-BE49-F238E27FC236}">
                <a16:creationId xmlns:a16="http://schemas.microsoft.com/office/drawing/2014/main" id="{A603FB0D-5C00-4C68-B438-B668D2D955A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高频错因：独白流利但没有互动</a:t>
            </a:r>
          </a:p>
        </p:txBody>
      </p:sp>
      <p:sp>
        <p:nvSpPr>
          <p:cNvPr id="11" name="">
            <a:extLst xmlns:a="http://schemas.openxmlformats.org/drawingml/2006/main">
              <a:ext uri="{FF2B5EF4-FFF2-40B4-BE49-F238E27FC236}">
                <a16:creationId xmlns:a16="http://schemas.microsoft.com/office/drawing/2014/main" id="{5C89ADAB-FC51-4D8C-A1A6-80BADF9D0D7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3C338ED-885D-41BB-9BEC-3457AAEC625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E0DF0D4-27F9-4582-BDA7-C8B15B507F6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高分互动必须回应他人并推动任务</a:t>
            </a:r>
          </a:p>
        </p:txBody>
      </p:sp>
      <p:sp>
        <p:nvSpPr>
          <p:cNvPr id="14" name="">
            <a:extLst xmlns:a="http://schemas.openxmlformats.org/drawingml/2006/main">
              <a:ext uri="{FF2B5EF4-FFF2-40B4-BE49-F238E27FC236}">
                <a16:creationId xmlns:a16="http://schemas.microsoft.com/office/drawing/2014/main" id="{1D1789E6-0D91-4901-91A9-636D9C368A7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DF44BB3-3EEE-48A3-A20E-6BFC14B7C6C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F58CFF7-CFC8-4530-92E9-D723D4DCA64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7" name="">
            <a:extLst xmlns:a="http://schemas.openxmlformats.org/drawingml/2006/main">
              <a:ext uri="{FF2B5EF4-FFF2-40B4-BE49-F238E27FC236}">
                <a16:creationId xmlns:a16="http://schemas.microsoft.com/office/drawing/2014/main" id="{F9C8402A-8F8E-46C1-89AE-BB878ED74E9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31 / 39</a:t>
            </a:r>
          </a:p>
        </p:txBody>
      </p:sp>
    </p:spTree>
    <p:extLst>
      <p:ext uri="{BB962C8B-B14F-4D97-AF65-F5344CB8AC3E}">
        <p14:creationId xmlns:p14="http://schemas.microsoft.com/office/powerpoint/2010/main" val="1073122941"/>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50674999-3F3C-4023-A389-BDFD7C9B8DF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WORKED EXAMPLE &amp; VARIATION</a:t>
            </a:r>
          </a:p>
        </p:txBody>
      </p:sp>
      <p:sp>
        <p:nvSpPr>
          <p:cNvPr id="2" name="">
            <a:extLst xmlns:a="http://schemas.openxmlformats.org/drawingml/2006/main">
              <a:ext uri="{FF2B5EF4-FFF2-40B4-BE49-F238E27FC236}">
                <a16:creationId xmlns:a16="http://schemas.microsoft.com/office/drawing/2014/main" id="{00F66F90-6ABF-4CF0-8E3C-3D5048095EF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0ee384da62b1466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11DECD-9198-489A-A1F8-3518C7DD9D0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B67B5DC3-FAA2-4966-A04E-07683DF0F1F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7BCA66B-51B1-467C-A131-ED3EBCCE4C0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671879F-73FB-4C14-B37A-5A957930EC8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5738315-6956-458C-837D-0668A3635C6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表态</a:t>
            </a:r>
          </a:p>
        </p:txBody>
      </p:sp>
      <p:sp>
        <p:nvSpPr>
          <p:cNvPr id="9" name="">
            <a:extLst xmlns:a="http://schemas.openxmlformats.org/drawingml/2006/main">
              <a:ext uri="{FF2B5EF4-FFF2-40B4-BE49-F238E27FC236}">
                <a16:creationId xmlns:a16="http://schemas.microsoft.com/office/drawing/2014/main" id="{5201259E-69E5-4896-B602-18A8785DF53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CDDEC3E5-3A85-4AE0-8C1B-F35A9BA3C141}"/>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承接</a:t>
            </a:r>
          </a:p>
        </p:txBody>
      </p:sp>
      <p:sp>
        <p:nvSpPr>
          <p:cNvPr id="11" name="">
            <a:extLst xmlns:a="http://schemas.openxmlformats.org/drawingml/2006/main">
              <a:ext uri="{FF2B5EF4-FFF2-40B4-BE49-F238E27FC236}">
                <a16:creationId xmlns:a16="http://schemas.microsoft.com/office/drawing/2014/main" id="{1DB20BF1-3559-480B-A809-15CCF7D8010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0FC2000-DEF9-4CB1-ADD8-753D83A5E75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补充</a:t>
            </a:r>
          </a:p>
        </p:txBody>
      </p:sp>
      <p:sp>
        <p:nvSpPr>
          <p:cNvPr id="13" name="">
            <a:extLst xmlns:a="http://schemas.openxmlformats.org/drawingml/2006/main">
              <a:ext uri="{FF2B5EF4-FFF2-40B4-BE49-F238E27FC236}">
                <a16:creationId xmlns:a16="http://schemas.microsoft.com/office/drawing/2014/main" id="{D2C30462-D916-43EA-ACD8-B2A04D8CECC0}"/>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7BE2CA0D-EA49-48B0-96E1-04C9FAAF7E1D}"/>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邀请</a:t>
            </a:r>
          </a:p>
        </p:txBody>
      </p:sp>
      <p:sp>
        <p:nvSpPr>
          <p:cNvPr id="15" name="">
            <a:extLst xmlns:a="http://schemas.openxmlformats.org/drawingml/2006/main">
              <a:ext uri="{FF2B5EF4-FFF2-40B4-BE49-F238E27FC236}">
                <a16:creationId xmlns:a16="http://schemas.microsoft.com/office/drawing/2014/main" id="{9B3D6D05-C291-47DB-965D-1F50597324C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F998486C-E36F-4291-B727-FD1190A0A5D0}"/>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Q26 · DSE模考题</a:t>
            </a:r>
          </a:p>
        </p:txBody>
      </p:sp>
      <p:sp>
        <p:nvSpPr>
          <p:cNvPr id="17" name="">
            <a:extLst xmlns:a="http://schemas.openxmlformats.org/drawingml/2006/main">
              <a:ext uri="{FF2B5EF4-FFF2-40B4-BE49-F238E27FC236}">
                <a16:creationId xmlns:a16="http://schemas.microsoft.com/office/drawing/2014/main" id="{DBDC0888-C2A2-423A-B89F-E937755C7A3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614"/>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AZ-26 · English Paper 4 interaction task · 双源整合</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【原创训练材料｜参数为训练所设】Student…</a:t>
            </a:r>
          </a:p>
        </p:txBody>
      </p:sp>
      <p:sp>
        <p:nvSpPr>
          <p:cNvPr id="18" name="">
            <a:extLst xmlns:a="http://schemas.openxmlformats.org/drawingml/2006/main">
              <a:ext uri="{FF2B5EF4-FFF2-40B4-BE49-F238E27FC236}">
                <a16:creationId xmlns:a16="http://schemas.microsoft.com/office/drawing/2014/main" id="{FB67C818-EA41-49BA-A769-AE4241CF170C}"/>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532E42E-3D76-4148-B4F2-C46B040746B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5374B531-D397-4821-AB2A-D35C0A2D013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984"/>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正确结论：Could we offer equipment loans and judge improvement as well as the f…</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speaker converts the concern into two relevant design changes.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B9D66407-E432-41AF-BD20-6D58C3972BB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6FCC22BC-7F36-4F30-8E7E-921D772B9F4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ED35D01-D303-4872-8533-0CE9EB9CB20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4" name="">
            <a:extLst xmlns:a="http://schemas.openxmlformats.org/drawingml/2006/main">
              <a:ext uri="{FF2B5EF4-FFF2-40B4-BE49-F238E27FC236}">
                <a16:creationId xmlns:a16="http://schemas.microsoft.com/office/drawing/2014/main" id="{E237EE33-2518-4658-8ED1-2AD2FE8A9D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32 / 39</a:t>
            </a:r>
          </a:p>
        </p:txBody>
      </p:sp>
    </p:spTree>
    <p:extLst>
      <p:ext uri="{BB962C8B-B14F-4D97-AF65-F5344CB8AC3E}">
        <p14:creationId xmlns:p14="http://schemas.microsoft.com/office/powerpoint/2010/main" val="601503189"/>
      </p:ext>
    </p:extLst>
  </p:cSld>
</p:sld>
</file>

<file path=ppt/slides/slide3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5C71908-A115-4B84-AE85-5790158DA93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TIMED CHECK &amp; ERROR LOOP</a:t>
            </a:r>
          </a:p>
        </p:txBody>
      </p:sp>
      <p:sp>
        <p:nvSpPr>
          <p:cNvPr id="2" name="">
            <a:extLst xmlns:a="http://schemas.openxmlformats.org/drawingml/2006/main">
              <a:ext uri="{FF2B5EF4-FFF2-40B4-BE49-F238E27FC236}">
                <a16:creationId xmlns:a16="http://schemas.microsoft.com/office/drawing/2014/main" id="{D0E65A0D-07F2-4A55-9D6D-A6FAB753A88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9f201cfc2134a4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0429EBB-6498-4B09-97D7-0C3867FE0DC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FE95642-E4AC-4481-8D11-840F709A57A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DBD07E2-0389-4B3D-965F-7333482E8A9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CA80112-48AB-433C-9627-BFB94514C4D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48"/>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分钟口述一题“跨表示综合并修正高频错因”任务的作答路径，答案必须包含：</a:t>
            </a:r>
          </a:p>
        </p:txBody>
      </p:sp>
      <p:sp>
        <p:nvSpPr>
          <p:cNvPr id="8" name="">
            <a:extLst xmlns:a="http://schemas.openxmlformats.org/drawingml/2006/main">
              <a:ext uri="{FF2B5EF4-FFF2-40B4-BE49-F238E27FC236}">
                <a16:creationId xmlns:a16="http://schemas.microsoft.com/office/drawing/2014/main" id="{E87EC84C-2AC7-4153-B12A-3222C1DB2717}"/>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EB59297-50BB-4630-A7DF-6296A671070F}"/>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61C1E21-9971-4C5B-874E-0C76F5F2407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7551D04-336C-498F-A98B-0319D74CA80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3C380439-5A77-48CC-941C-9A272862363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9F7CA27-F844-4EEC-AB49-FBDABE8A2E4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4556068-781D-4F14-844F-9C9A55E16AC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A3B8CE6-8730-43CD-80C6-A2615063D3C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EA3F0DBB-AB59-4441-8E42-C150B27CC1A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7BBDFAD9-1A24-4993-B213-A8BD71860DE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96C9C3A-D192-4080-A50C-68A4B7106BF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达标证据｜8 分钟综合挑战 + 错因复盘</a:t>
            </a:r>
          </a:p>
        </p:txBody>
      </p:sp>
      <p:sp>
        <p:nvSpPr>
          <p:cNvPr id="19" name="">
            <a:extLst xmlns:a="http://schemas.openxmlformats.org/drawingml/2006/main">
              <a:ext uri="{FF2B5EF4-FFF2-40B4-BE49-F238E27FC236}">
                <a16:creationId xmlns:a16="http://schemas.microsoft.com/office/drawing/2014/main" id="{53C30AFF-DDB1-4A87-997C-F8D1A1A3827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D49F42B-7BEB-4616-9A89-B7CC38BC803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C0E2AEE-674E-481B-B25A-A231615B724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2" name="">
            <a:extLst xmlns:a="http://schemas.openxmlformats.org/drawingml/2006/main">
              <a:ext uri="{FF2B5EF4-FFF2-40B4-BE49-F238E27FC236}">
                <a16:creationId xmlns:a16="http://schemas.microsoft.com/office/drawing/2014/main" id="{94FEB93A-C000-43C0-9F12-745C91C8A28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33 / 39</a:t>
            </a:r>
          </a:p>
        </p:txBody>
      </p:sp>
    </p:spTree>
    <p:extLst>
      <p:ext uri="{BB962C8B-B14F-4D97-AF65-F5344CB8AC3E}">
        <p14:creationId xmlns:p14="http://schemas.microsoft.com/office/powerpoint/2010/main" val="862010462"/>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DD9AC2F-9CA5-4744-BD79-B4E5B9C0254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TERMS &amp; PREREQUISITES</a:t>
            </a:r>
          </a:p>
        </p:txBody>
      </p:sp>
      <p:sp>
        <p:nvSpPr>
          <p:cNvPr id="2" name="">
            <a:extLst xmlns:a="http://schemas.openxmlformats.org/drawingml/2006/main">
              <a:ext uri="{FF2B5EF4-FFF2-40B4-BE49-F238E27FC236}">
                <a16:creationId xmlns:a16="http://schemas.microsoft.com/office/drawing/2014/main" id="{4A87F6B3-D613-426A-8585-CE2105C691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888725c3826447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6698738-AB75-4C85-A8E9-76796CD987F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1710AC6-ED48-4114-91D3-6F6248C1DA08}"/>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2A64AC9-FF4D-46D6-9F24-09D179D0D95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2E1309C-E165-4079-816B-40CCB74AB90E}"/>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小组互动与个人回应</a:t>
            </a:r>
          </a:p>
        </p:txBody>
      </p:sp>
      <p:sp>
        <p:nvSpPr>
          <p:cNvPr id="8" name="">
            <a:extLst xmlns:a="http://schemas.openxmlformats.org/drawingml/2006/main">
              <a:ext uri="{FF2B5EF4-FFF2-40B4-BE49-F238E27FC236}">
                <a16:creationId xmlns:a16="http://schemas.microsoft.com/office/drawing/2014/main" id="{9C71AD1B-F230-4A60-9C48-DF21E087DA0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E721016-C00A-4759-A9FC-FFE9B899E84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6A48117-3080-406B-A9A7-1E16E1F6DA3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AA1BC0F8-5451-46D0-8EE8-5B5C6671A48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3356E21-4A91-47D8-AA13-DFFC874C54D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BD6A739-2990-4F38-99C2-35C8BBB1CA7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2D6B8FB4-DA16-4A5A-AA3A-DAADED850EE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9D82774-4688-47AB-AB59-B862752934D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EE71D305-C7BC-4967-8322-4B0D0F690AF5}"/>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29A3F7EC-5026-4177-8B6A-692EAC671A9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E02FCCB-0877-464F-B53C-830086E7C23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AEE383B-D750-43D7-B06A-7971C9B9D61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7DA102CD-C95A-4B44-A4DF-D195869EBE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34 / 39</a:t>
            </a:r>
          </a:p>
        </p:txBody>
      </p:sp>
    </p:spTree>
    <p:extLst>
      <p:ext uri="{BB962C8B-B14F-4D97-AF65-F5344CB8AC3E}">
        <p14:creationId xmlns:p14="http://schemas.microsoft.com/office/powerpoint/2010/main" val="849856835"/>
      </p:ext>
    </p:extLst>
  </p:cSld>
</p:sld>
</file>

<file path=ppt/slides/slide3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B8A4FBE-47F9-40C1-9C3F-B7D38BEFE59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KNOWLEDGE MODEL</a:t>
            </a:r>
          </a:p>
        </p:txBody>
      </p:sp>
      <p:sp>
        <p:nvSpPr>
          <p:cNvPr id="2" name="">
            <a:extLst xmlns:a="http://schemas.openxmlformats.org/drawingml/2006/main">
              <a:ext uri="{FF2B5EF4-FFF2-40B4-BE49-F238E27FC236}">
                <a16:creationId xmlns:a16="http://schemas.microsoft.com/office/drawing/2014/main" id="{3EEC76B2-3C6A-42E5-A29E-7FA210EDC3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7b45e279a24481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745B32-C7E3-4162-83C3-53E32C62F5C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6E148FDC-2C99-4C79-86DB-8562A5F02AA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EB6BD38-F50D-4713-BE6D-1E4605EB05B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4F92E63-E622-4D87-82CF-C6F632C5C7C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AZ-26 · English Paper 4 interaction task · 双源整合</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Integration focus: retain in…</a:t>
            </a:r>
          </a:p>
        </p:txBody>
      </p:sp>
      <p:sp>
        <p:nvSpPr>
          <p:cNvPr id="8" name="">
            <a:extLst xmlns:a="http://schemas.openxmlformats.org/drawingml/2006/main">
              <a:ext uri="{FF2B5EF4-FFF2-40B4-BE49-F238E27FC236}">
                <a16:creationId xmlns:a16="http://schemas.microsoft.com/office/drawing/2014/main" id="{F52B7E08-9429-4515-B538-8D163F75845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C2CF142-F6BE-4DE4-9D87-3FEBCFA50DC4}"/>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54D54CA-23C5-44DB-8707-40FFF42D30C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24D3B2C1-E5BC-4B70-9CC5-91D296D664D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B8C1872-517A-409A-8B4A-870A50EF456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7904F113-F874-420A-AE0E-5C21149D50D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C29F0917-CC8E-49D9-8899-D4B85C299C4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1FE8C886-5AF0-4026-8A0C-798F2306AB4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B6115F4C-6F29-4B75-B717-EDA9410C42D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检查：独白流利但没有互动</a:t>
            </a:r>
          </a:p>
        </p:txBody>
      </p:sp>
      <p:sp>
        <p:nvSpPr>
          <p:cNvPr id="17" name="">
            <a:extLst xmlns:a="http://schemas.openxmlformats.org/drawingml/2006/main">
              <a:ext uri="{FF2B5EF4-FFF2-40B4-BE49-F238E27FC236}">
                <a16:creationId xmlns:a16="http://schemas.microsoft.com/office/drawing/2014/main" id="{9C53A938-30E0-4E50-A77E-B19F0D49736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D28EE480-1600-409B-8ED1-D05AE12ABEF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907908F-6AD3-4C70-AB7A-E98A9F5172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3CCA9ADD-490A-4723-A4F6-18C8B74A438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35 / 39</a:t>
            </a:r>
          </a:p>
        </p:txBody>
      </p:sp>
    </p:spTree>
    <p:extLst>
      <p:ext uri="{BB962C8B-B14F-4D97-AF65-F5344CB8AC3E}">
        <p14:creationId xmlns:p14="http://schemas.microsoft.com/office/powerpoint/2010/main" val="204850405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6A1CF82-7439-47BA-80FF-CBF135EDB56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EVIDENCE TASK</a:t>
            </a:r>
          </a:p>
        </p:txBody>
      </p:sp>
      <p:sp>
        <p:nvSpPr>
          <p:cNvPr id="2" name="">
            <a:extLst xmlns:a="http://schemas.openxmlformats.org/drawingml/2006/main">
              <a:ext uri="{FF2B5EF4-FFF2-40B4-BE49-F238E27FC236}">
                <a16:creationId xmlns:a16="http://schemas.microsoft.com/office/drawing/2014/main" id="{4808406A-377D-4E53-8A35-037307ACF64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aee663e72b5444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567634C-91EF-4466-AB74-10F544E53E2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D9D609A-2720-49B3-8C5E-FC84446F74F4}"/>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DBAB362-B2F2-4975-A719-35E887591E6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Q29 · DSE模考题</a:t>
            </a:r>
          </a:p>
        </p:txBody>
      </p:sp>
      <p:sp>
        <p:nvSpPr>
          <p:cNvPr id="7" name="">
            <a:extLst xmlns:a="http://schemas.openxmlformats.org/drawingml/2006/main">
              <a:ext uri="{FF2B5EF4-FFF2-40B4-BE49-F238E27FC236}">
                <a16:creationId xmlns:a16="http://schemas.microsoft.com/office/drawing/2014/main" id="{D1EA3A6B-AD35-4C36-A688-6171BC7262D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797"/>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AC-29 · English Paper 4 interaction task · 独立复核</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Verification focus: test the answer against the material before selecting it.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【原创训练材料｜参数为训练所设】Only one minute remains and the group has partial agreement.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closing move…</a:t>
            </a:r>
          </a:p>
        </p:txBody>
      </p:sp>
      <p:sp>
        <p:nvSpPr>
          <p:cNvPr id="8" name="">
            <a:extLst xmlns:a="http://schemas.openxmlformats.org/drawingml/2006/main">
              <a:ext uri="{FF2B5EF4-FFF2-40B4-BE49-F238E27FC236}">
                <a16:creationId xmlns:a16="http://schemas.microsoft.com/office/drawing/2014/main" id="{51E812A1-4A64-4EF1-994B-AF80A4CD7E1E}"/>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012720A6-DFCA-41EB-BDDF-0FB344BB2C2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8DC074B-2A18-440E-A207-B4E026B9F888}"/>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D4BE1D5E-D69C-4A96-A8AC-9CE03EDA073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2F97FD3-8E7D-40A0-90BE-51071E989E0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AAEB93C-A48D-4CF5-861C-8CB8BADC7FD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C1046A8-9AF5-4D81-9FC0-40F7CB873958}"/>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55886210-D26B-44C3-BD52-1AD630730D7D}"/>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BB990B9-865B-429E-B224-BFEB367AFB2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3AD663DB-5A71-4E08-A743-C6D622F70EE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F7BCF575-7FC8-4F48-80E8-9AA0CA5FCE23}"/>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4D3BB33-61A1-4E8B-9003-ECAB40F94055}"/>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D01B235-1C56-42E5-9255-58A4ABC90EF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2E15EFC-5382-408A-A7A7-439B8A4649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2" name="">
            <a:extLst xmlns:a="http://schemas.openxmlformats.org/drawingml/2006/main">
              <a:ext uri="{FF2B5EF4-FFF2-40B4-BE49-F238E27FC236}">
                <a16:creationId xmlns:a16="http://schemas.microsoft.com/office/drawing/2014/main" id="{43406F97-CB02-47C3-84EA-9323695F00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36 / 39</a:t>
            </a:r>
          </a:p>
        </p:txBody>
      </p:sp>
    </p:spTree>
    <p:extLst>
      <p:ext uri="{BB962C8B-B14F-4D97-AF65-F5344CB8AC3E}">
        <p14:creationId xmlns:p14="http://schemas.microsoft.com/office/powerpoint/2010/main" val="895761147"/>
      </p:ext>
    </p:extLst>
  </p:cSld>
</p:sld>
</file>

<file path=ppt/slides/slide3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8A20E5B-69F5-4563-ADD1-6E2DD213C53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THREE LEVELS</a:t>
            </a:r>
          </a:p>
        </p:txBody>
      </p:sp>
      <p:sp>
        <p:nvSpPr>
          <p:cNvPr id="2" name="">
            <a:extLst xmlns:a="http://schemas.openxmlformats.org/drawingml/2006/main">
              <a:ext uri="{FF2B5EF4-FFF2-40B4-BE49-F238E27FC236}">
                <a16:creationId xmlns:a16="http://schemas.microsoft.com/office/drawing/2014/main" id="{56BD5751-0668-45EA-B954-7283A9A1E6A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ba8bea07a2945d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825926-1A63-4B7F-8BE7-78E6BF41118E}"/>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D16E7D4-5C94-4D1B-8F31-80DE16E3FB0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34A270D-D208-4BF7-9A4E-728939D4A10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AB3FF08-8A89-46C4-8392-1B65E3F77EC3}"/>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BD5AF28-F3C9-4A1F-93D4-B02EE8BACA81}"/>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AZ-26 · English Paper 4 interaction task · 双源整合</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Integration focus: retain information from every source named in the…</a:t>
            </a:r>
          </a:p>
        </p:txBody>
      </p:sp>
      <p:sp>
        <p:nvSpPr>
          <p:cNvPr id="9" name="">
            <a:extLst xmlns:a="http://schemas.openxmlformats.org/drawingml/2006/main">
              <a:ext uri="{FF2B5EF4-FFF2-40B4-BE49-F238E27FC236}">
                <a16:creationId xmlns:a16="http://schemas.microsoft.com/office/drawing/2014/main" id="{674B59E3-87C5-41F6-BEFE-840435B9991B}"/>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B67A7595-D95D-43E9-9552-B099552ADD9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F479E5D-05B0-406D-9DA8-64018637F7A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F997E2E-9C02-4798-9AFD-9081105E8E6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AC-29 · English Paper 4 interaction task · 独立复核</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Verification focus: test the answer against the material before sele…</a:t>
            </a:r>
          </a:p>
        </p:txBody>
      </p:sp>
      <p:sp>
        <p:nvSpPr>
          <p:cNvPr id="13" name="">
            <a:extLst xmlns:a="http://schemas.openxmlformats.org/drawingml/2006/main">
              <a:ext uri="{FF2B5EF4-FFF2-40B4-BE49-F238E27FC236}">
                <a16:creationId xmlns:a16="http://schemas.microsoft.com/office/drawing/2014/main" id="{45924CAF-2422-4319-8BCE-0CC7E9AE385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0EDBB807-F113-4E73-80AF-5ED3C2246E2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467A632-18EC-4F3B-8751-3966C81D0FA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6AA6631-06AB-4F81-81BB-3103C6E46D4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AC-3 · English Paper 4 interaction task · 资料转写</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Paraphrase focus: choose meaning that is accurate without copying bli…</a:t>
            </a:r>
          </a:p>
        </p:txBody>
      </p:sp>
      <p:sp>
        <p:nvSpPr>
          <p:cNvPr id="17" name="">
            <a:extLst xmlns:a="http://schemas.openxmlformats.org/drawingml/2006/main">
              <a:ext uri="{FF2B5EF4-FFF2-40B4-BE49-F238E27FC236}">
                <a16:creationId xmlns:a16="http://schemas.microsoft.com/office/drawing/2014/main" id="{731EE7B0-94F6-4FEE-8E2D-B1DCBE015A3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4C8EF3C-62C5-409F-8CF8-2424917EE90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D0403B8-ECE9-453A-B37C-9B3E218DCBA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20" name="">
            <a:extLst xmlns:a="http://schemas.openxmlformats.org/drawingml/2006/main">
              <a:ext uri="{FF2B5EF4-FFF2-40B4-BE49-F238E27FC236}">
                <a16:creationId xmlns:a16="http://schemas.microsoft.com/office/drawing/2014/main" id="{270596D2-C9C7-482B-9ED7-461FEF95713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37 / 39</a:t>
            </a:r>
          </a:p>
        </p:txBody>
      </p:sp>
    </p:spTree>
    <p:extLst>
      <p:ext uri="{BB962C8B-B14F-4D97-AF65-F5344CB8AC3E}">
        <p14:creationId xmlns:p14="http://schemas.microsoft.com/office/powerpoint/2010/main" val="1243391754"/>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BACE411-DF38-47F3-9781-343907CC5A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ERROR LAB</a:t>
            </a:r>
          </a:p>
        </p:txBody>
      </p:sp>
      <p:sp>
        <p:nvSpPr>
          <p:cNvPr id="2" name="">
            <a:extLst xmlns:a="http://schemas.openxmlformats.org/drawingml/2006/main">
              <a:ext uri="{FF2B5EF4-FFF2-40B4-BE49-F238E27FC236}">
                <a16:creationId xmlns:a16="http://schemas.microsoft.com/office/drawing/2014/main" id="{9955C653-4E44-40D1-85C2-C5E4585CC6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399fe596a6746c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7A5A1A-D0BC-4FBE-BB45-0F5C9D3F3CD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6CB3F6B6-F689-4D59-BB0E-A1A4F6988F4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37A5C3B-CB81-430C-AA18-F65E2806ED7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861847E-F9D6-4F6D-9C0E-0CAE1FBC42C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独白流利但没有互动</a:t>
            </a:r>
          </a:p>
        </p:txBody>
      </p:sp>
      <p:sp>
        <p:nvSpPr>
          <p:cNvPr id="8" name="">
            <a:extLst xmlns:a="http://schemas.openxmlformats.org/drawingml/2006/main">
              <a:ext uri="{FF2B5EF4-FFF2-40B4-BE49-F238E27FC236}">
                <a16:creationId xmlns:a16="http://schemas.microsoft.com/office/drawing/2014/main" id="{C61C154F-D629-4B32-B571-BCAC11DCF98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CF02DDC-0FE2-4240-86FC-C3C6BDB94C0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22BD9A8-1D60-4E25-B923-6D0DF866175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D138F88-416F-42DC-8596-17000CF91BB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正确结论：We agree on a two-week trial; let us note the unresolved staffing issue and ass…</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response records agreement, uncertainty and action within the time limit.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5D65E9D-280A-4D26-AA14-B51C32F2FD8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15B09040-6EFC-435C-9AA4-6C0EAA3DEBA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9EC8A17-B8E4-4C5A-A1C7-B3254BB026B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5" name="">
            <a:extLst xmlns:a="http://schemas.openxmlformats.org/drawingml/2006/main">
              <a:ext uri="{FF2B5EF4-FFF2-40B4-BE49-F238E27FC236}">
                <a16:creationId xmlns:a16="http://schemas.microsoft.com/office/drawing/2014/main" id="{CB469109-3373-456D-8A04-CC23F22E685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38 / 39</a:t>
            </a:r>
          </a:p>
        </p:txBody>
      </p:sp>
    </p:spTree>
    <p:extLst>
      <p:ext uri="{BB962C8B-B14F-4D97-AF65-F5344CB8AC3E}">
        <p14:creationId xmlns:p14="http://schemas.microsoft.com/office/powerpoint/2010/main" val="175189225"/>
      </p:ext>
    </p:extLst>
  </p:cSld>
</p:sld>
</file>

<file path=ppt/slides/slide3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37792C0-FBC5-4551-A56C-55ACFDD19D2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EXIT EVIDENCE</a:t>
            </a:r>
          </a:p>
        </p:txBody>
      </p:sp>
      <p:sp>
        <p:nvSpPr>
          <p:cNvPr id="2" name="">
            <a:extLst xmlns:a="http://schemas.openxmlformats.org/drawingml/2006/main">
              <a:ext uri="{FF2B5EF4-FFF2-40B4-BE49-F238E27FC236}">
                <a16:creationId xmlns:a16="http://schemas.microsoft.com/office/drawing/2014/main" id="{A72AAA43-37EC-468F-B958-CD84590177A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1b368f60d4a4ae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6EE799-2F3F-428E-A4F2-B8B99C496DD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78F4D9D-5ABF-4531-BE61-F7CC9B2F2B5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FA86DF5-C10F-4A12-9FE9-76D0A173E3A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Q03 · DSE模考题</a:t>
            </a:r>
          </a:p>
        </p:txBody>
      </p:sp>
      <p:sp>
        <p:nvSpPr>
          <p:cNvPr id="7" name="">
            <a:extLst xmlns:a="http://schemas.openxmlformats.org/drawingml/2006/main">
              <a:ext uri="{FF2B5EF4-FFF2-40B4-BE49-F238E27FC236}">
                <a16:creationId xmlns:a16="http://schemas.microsoft.com/office/drawing/2014/main" id="{AF95B0E9-FCCF-4865-B666-7B81B52E3634}"/>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AC-3 · English Paper 4 interaction task · 资料转写</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Paraphrase focus: choose meaning that is accurate without copying blindly.</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【原创训练材料｜参数为训练所设】The group has repeated two options but has not chosen criteria.</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intervention best advances the ta…</a:t>
            </a:r>
          </a:p>
        </p:txBody>
      </p:sp>
      <p:sp>
        <p:nvSpPr>
          <p:cNvPr id="8" name="">
            <a:extLst xmlns:a="http://schemas.openxmlformats.org/drawingml/2006/main">
              <a:ext uri="{FF2B5EF4-FFF2-40B4-BE49-F238E27FC236}">
                <a16:creationId xmlns:a16="http://schemas.microsoft.com/office/drawing/2014/main" id="{752BABDF-ACFF-465D-A466-AA7A7C7F9B7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FAE358C-9833-41EE-8117-9210815C2F5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08F3AB7-8748-4229-A830-9B40254C0B5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FB9CCD48-4A30-44CB-8815-F640CE2E654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8 分钟综合挑战 + 错因复盘</a:t>
            </a:r>
          </a:p>
        </p:txBody>
      </p:sp>
      <p:sp>
        <p:nvSpPr>
          <p:cNvPr id="12" name="">
            <a:extLst xmlns:a="http://schemas.openxmlformats.org/drawingml/2006/main">
              <a:ext uri="{FF2B5EF4-FFF2-40B4-BE49-F238E27FC236}">
                <a16:creationId xmlns:a16="http://schemas.microsoft.com/office/drawing/2014/main" id="{C9A0C9A6-7DDD-4E0A-81B2-8E9CF2FE669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72FB3E7-B8E9-41AB-A8A7-935D345B6D4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E719D33-B631-41A9-8772-0FBC39630F6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4B6213E-DA97-4EDE-AAC9-09C4A19874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小组互动与个人回应</a:t>
            </a:r>
          </a:p>
        </p:txBody>
      </p:sp>
      <p:sp>
        <p:nvSpPr>
          <p:cNvPr id="16" name="">
            <a:extLst xmlns:a="http://schemas.openxmlformats.org/drawingml/2006/main">
              <a:ext uri="{FF2B5EF4-FFF2-40B4-BE49-F238E27FC236}">
                <a16:creationId xmlns:a16="http://schemas.microsoft.com/office/drawing/2014/main" id="{941408F9-F19E-4320-82AD-B9675969F8C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39 / 39</a:t>
            </a:r>
          </a:p>
        </p:txBody>
      </p:sp>
    </p:spTree>
    <p:extLst>
      <p:ext uri="{BB962C8B-B14F-4D97-AF65-F5344CB8AC3E}">
        <p14:creationId xmlns:p14="http://schemas.microsoft.com/office/powerpoint/2010/main" val="20122090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2026-08-19T08:31:44.8340000Z</dcterms:created>
  <dcterms:modified xsi:type="dcterms:W3CDTF">2026-08-19T08:31:44.8340000Z</dcterms:modified>
</coreProperties>
</file>