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4e7a672ce704934" /><Relationship Type="http://schemas.openxmlformats.org/officeDocument/2006/relationships/extended-properties" Target="/docProps/app.xml" Id="R9ea7c533f54f4d42" /><Relationship Type="http://schemas.openxmlformats.org/officeDocument/2006/relationships/officeDocument" Target="/ppt/presentation.xml" Id="R318855db57f744e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a4530a2a174424c"/>
  </p:sldMasterIdLst>
  <p:notesMasterIdLst>
    <p:notesMasterId xmlns:r="http://schemas.openxmlformats.org/officeDocument/2006/relationships" r:id="R347d7c7b4da74d74"/>
  </p:notesMasterIdLst>
  <p:sldIdLst>
    <p:sldId xmlns:r="http://schemas.openxmlformats.org/officeDocument/2006/relationships" id="256" r:id="R51992876c87b43a1"/>
    <p:sldId xmlns:r="http://schemas.openxmlformats.org/officeDocument/2006/relationships" id="257" r:id="Rd4846685764a4bfa"/>
    <p:sldId xmlns:r="http://schemas.openxmlformats.org/officeDocument/2006/relationships" id="258" r:id="R7806c354e9cb4a7d"/>
    <p:sldId xmlns:r="http://schemas.openxmlformats.org/officeDocument/2006/relationships" id="259" r:id="R84d6990070914567"/>
    <p:sldId xmlns:r="http://schemas.openxmlformats.org/officeDocument/2006/relationships" id="260" r:id="R0af8ae841290440c"/>
    <p:sldId xmlns:r="http://schemas.openxmlformats.org/officeDocument/2006/relationships" id="261" r:id="R48929cb8008d46b3"/>
    <p:sldId xmlns:r="http://schemas.openxmlformats.org/officeDocument/2006/relationships" id="262" r:id="R9581dc7998164fe6"/>
    <p:sldId xmlns:r="http://schemas.openxmlformats.org/officeDocument/2006/relationships" id="263" r:id="Rdfd44a95eb4b492b"/>
    <p:sldId xmlns:r="http://schemas.openxmlformats.org/officeDocument/2006/relationships" id="264" r:id="R7bec16def5414739"/>
    <p:sldId xmlns:r="http://schemas.openxmlformats.org/officeDocument/2006/relationships" id="265" r:id="R85900d3525bb4bce"/>
    <p:sldId xmlns:r="http://schemas.openxmlformats.org/officeDocument/2006/relationships" id="266" r:id="R1e4171941c094e47"/>
    <p:sldId xmlns:r="http://schemas.openxmlformats.org/officeDocument/2006/relationships" id="267" r:id="R819f3e24d9754706"/>
    <p:sldId xmlns:r="http://schemas.openxmlformats.org/officeDocument/2006/relationships" id="268" r:id="R944af75af57c4768"/>
    <p:sldId xmlns:r="http://schemas.openxmlformats.org/officeDocument/2006/relationships" id="269" r:id="Re13a0ab5f39e407b"/>
    <p:sldId xmlns:r="http://schemas.openxmlformats.org/officeDocument/2006/relationships" id="270" r:id="Refdcd6557b1c4cef"/>
    <p:sldId xmlns:r="http://schemas.openxmlformats.org/officeDocument/2006/relationships" id="271" r:id="Ra4ed78e9147e4836"/>
    <p:sldId xmlns:r="http://schemas.openxmlformats.org/officeDocument/2006/relationships" id="272" r:id="R47cb0c504d644206"/>
    <p:sldId xmlns:r="http://schemas.openxmlformats.org/officeDocument/2006/relationships" id="273" r:id="Ra9bd115cfbe2402c"/>
    <p:sldId xmlns:r="http://schemas.openxmlformats.org/officeDocument/2006/relationships" id="274" r:id="R98d4f54c576c41ad"/>
    <p:sldId xmlns:r="http://schemas.openxmlformats.org/officeDocument/2006/relationships" id="275" r:id="Rc5ef1f77095f4226"/>
    <p:sldId xmlns:r="http://schemas.openxmlformats.org/officeDocument/2006/relationships" id="276" r:id="Rdcb8c26a915e418f"/>
    <p:sldId xmlns:r="http://schemas.openxmlformats.org/officeDocument/2006/relationships" id="277" r:id="R311f10dc7c2d4e55"/>
    <p:sldId xmlns:r="http://schemas.openxmlformats.org/officeDocument/2006/relationships" id="278" r:id="R489e7a494ff845a7"/>
    <p:sldId xmlns:r="http://schemas.openxmlformats.org/officeDocument/2006/relationships" id="279" r:id="R7de255f0b7204c19"/>
    <p:sldId xmlns:r="http://schemas.openxmlformats.org/officeDocument/2006/relationships" id="280" r:id="Rf82aa35da3a54069"/>
    <p:sldId xmlns:r="http://schemas.openxmlformats.org/officeDocument/2006/relationships" id="281" r:id="R97e16e189ec241be"/>
    <p:sldId xmlns:r="http://schemas.openxmlformats.org/officeDocument/2006/relationships" id="282" r:id="R5bcd013e4d9c4cbf"/>
    <p:sldId xmlns:r="http://schemas.openxmlformats.org/officeDocument/2006/relationships" id="283" r:id="R9679baa71b1d4b54"/>
    <p:sldId xmlns:r="http://schemas.openxmlformats.org/officeDocument/2006/relationships" id="284" r:id="R163fe3233a6b4f15"/>
    <p:sldId xmlns:r="http://schemas.openxmlformats.org/officeDocument/2006/relationships" id="285" r:id="R27b2e4bf5a5f475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e449c949ef2418b" /><Relationship Type="http://schemas.openxmlformats.org/officeDocument/2006/relationships/slideMaster" Target="/ppt/slideMasters/slideMaster1.xml" Id="R1a4530a2a174424c" /><Relationship Type="http://schemas.openxmlformats.org/officeDocument/2006/relationships/notesMaster" Target="/ppt/notesMasters/notesMaster1.xml" Id="R347d7c7b4da74d74" /><Relationship Type="http://schemas.openxmlformats.org/officeDocument/2006/relationships/presProps" Target="/ppt/presProps.xml" Id="R4e9d966bef93427a" /><Relationship Type="http://schemas.openxmlformats.org/officeDocument/2006/relationships/tableStyles" Target="/ppt/tableStyles.xml" Id="R68521fdaf642415c" /><Relationship Type="http://schemas.openxmlformats.org/officeDocument/2006/relationships/slide" Target="/ppt/slides/slide1.xml" Id="R51992876c87b43a1" /><Relationship Type="http://schemas.openxmlformats.org/officeDocument/2006/relationships/slide" Target="/ppt/slides/slide2.xml" Id="Rd4846685764a4bfa" /><Relationship Type="http://schemas.openxmlformats.org/officeDocument/2006/relationships/slide" Target="/ppt/slides/slide3.xml" Id="R7806c354e9cb4a7d" /><Relationship Type="http://schemas.openxmlformats.org/officeDocument/2006/relationships/slide" Target="/ppt/slides/slide4.xml" Id="R84d6990070914567" /><Relationship Type="http://schemas.openxmlformats.org/officeDocument/2006/relationships/slide" Target="/ppt/slides/slide5.xml" Id="R0af8ae841290440c" /><Relationship Type="http://schemas.openxmlformats.org/officeDocument/2006/relationships/slide" Target="/ppt/slides/slide6.xml" Id="R48929cb8008d46b3" /><Relationship Type="http://schemas.openxmlformats.org/officeDocument/2006/relationships/slide" Target="/ppt/slides/slide7.xml" Id="R9581dc7998164fe6" /><Relationship Type="http://schemas.openxmlformats.org/officeDocument/2006/relationships/slide" Target="/ppt/slides/slide8.xml" Id="Rdfd44a95eb4b492b" /><Relationship Type="http://schemas.openxmlformats.org/officeDocument/2006/relationships/slide" Target="/ppt/slides/slide9.xml" Id="R7bec16def5414739" /><Relationship Type="http://schemas.openxmlformats.org/officeDocument/2006/relationships/slide" Target="/ppt/slides/slide10.xml" Id="R85900d3525bb4bce" /><Relationship Type="http://schemas.openxmlformats.org/officeDocument/2006/relationships/slide" Target="/ppt/slides/slide11.xml" Id="R1e4171941c094e47" /><Relationship Type="http://schemas.openxmlformats.org/officeDocument/2006/relationships/slide" Target="/ppt/slides/slide12.xml" Id="R819f3e24d9754706" /><Relationship Type="http://schemas.openxmlformats.org/officeDocument/2006/relationships/slide" Target="/ppt/slides/slide13.xml" Id="R944af75af57c4768" /><Relationship Type="http://schemas.openxmlformats.org/officeDocument/2006/relationships/slide" Target="/ppt/slides/slide14.xml" Id="Re13a0ab5f39e407b" /><Relationship Type="http://schemas.openxmlformats.org/officeDocument/2006/relationships/slide" Target="/ppt/slides/slide15.xml" Id="Refdcd6557b1c4cef" /><Relationship Type="http://schemas.openxmlformats.org/officeDocument/2006/relationships/slide" Target="/ppt/slides/slide16.xml" Id="Ra4ed78e9147e4836" /><Relationship Type="http://schemas.openxmlformats.org/officeDocument/2006/relationships/slide" Target="/ppt/slides/slide17.xml" Id="R47cb0c504d644206" /><Relationship Type="http://schemas.openxmlformats.org/officeDocument/2006/relationships/slide" Target="/ppt/slides/slide18.xml" Id="Ra9bd115cfbe2402c" /><Relationship Type="http://schemas.openxmlformats.org/officeDocument/2006/relationships/slide" Target="/ppt/slides/slide19.xml" Id="R98d4f54c576c41ad" /><Relationship Type="http://schemas.openxmlformats.org/officeDocument/2006/relationships/slide" Target="/ppt/slides/slide20.xml" Id="Rc5ef1f77095f4226" /><Relationship Type="http://schemas.openxmlformats.org/officeDocument/2006/relationships/slide" Target="/ppt/slides/slide21.xml" Id="Rdcb8c26a915e418f" /><Relationship Type="http://schemas.openxmlformats.org/officeDocument/2006/relationships/slide" Target="/ppt/slides/slide22.xml" Id="R311f10dc7c2d4e55" /><Relationship Type="http://schemas.openxmlformats.org/officeDocument/2006/relationships/slide" Target="/ppt/slides/slide23.xml" Id="R489e7a494ff845a7" /><Relationship Type="http://schemas.openxmlformats.org/officeDocument/2006/relationships/slide" Target="/ppt/slides/slide24.xml" Id="R7de255f0b7204c19" /><Relationship Type="http://schemas.openxmlformats.org/officeDocument/2006/relationships/slide" Target="/ppt/slides/slide25.xml" Id="Rf82aa35da3a54069" /><Relationship Type="http://schemas.openxmlformats.org/officeDocument/2006/relationships/slide" Target="/ppt/slides/slide26.xml" Id="R97e16e189ec241be" /><Relationship Type="http://schemas.openxmlformats.org/officeDocument/2006/relationships/slide" Target="/ppt/slides/slide27.xml" Id="R5bcd013e4d9c4cbf" /><Relationship Type="http://schemas.openxmlformats.org/officeDocument/2006/relationships/slide" Target="/ppt/slides/slide28.xml" Id="R9679baa71b1d4b54" /><Relationship Type="http://schemas.openxmlformats.org/officeDocument/2006/relationships/slide" Target="/ppt/slides/slide29.xml" Id="R163fe3233a6b4f15" /><Relationship Type="http://schemas.openxmlformats.org/officeDocument/2006/relationships/slide" Target="/ppt/slides/slide30.xml" Id="R27b2e4bf5a5f475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0c5ca33975443a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6cb3a452a684115" /><Relationship Type="http://schemas.openxmlformats.org/officeDocument/2006/relationships/notesMaster" Target="/ppt/notesMasters/notesMaster1.xml" Id="Rf3852fe28efc484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cf6e7bbde854623" /><Relationship Type="http://schemas.openxmlformats.org/officeDocument/2006/relationships/notesMaster" Target="/ppt/notesMasters/notesMaster1.xml" Id="R8ce9c007a9a7455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49363a9b6744639" /><Relationship Type="http://schemas.openxmlformats.org/officeDocument/2006/relationships/notesMaster" Target="/ppt/notesMasters/notesMaster1.xml" Id="R4e217a613ef3455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64625310c4a42aa" /><Relationship Type="http://schemas.openxmlformats.org/officeDocument/2006/relationships/notesMaster" Target="/ppt/notesMasters/notesMaster1.xml" Id="Rea21f245d65747e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5373f73fd9749db" /><Relationship Type="http://schemas.openxmlformats.org/officeDocument/2006/relationships/notesMaster" Target="/ppt/notesMasters/notesMaster1.xml" Id="R2a5fcbc1c8ec4b8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603dbc92e544a62" /><Relationship Type="http://schemas.openxmlformats.org/officeDocument/2006/relationships/notesMaster" Target="/ppt/notesMasters/notesMaster1.xml" Id="R207755a587bb40d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79a67826b2b4353" /><Relationship Type="http://schemas.openxmlformats.org/officeDocument/2006/relationships/notesMaster" Target="/ppt/notesMasters/notesMaster1.xml" Id="Rf36af3420d8741e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23e47bb48754772" /><Relationship Type="http://schemas.openxmlformats.org/officeDocument/2006/relationships/notesMaster" Target="/ppt/notesMasters/notesMaster1.xml" Id="R5f4208d04bec41b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69ca0992a064d2c" /><Relationship Type="http://schemas.openxmlformats.org/officeDocument/2006/relationships/notesMaster" Target="/ppt/notesMasters/notesMaster1.xml" Id="Re84bb307c2084c1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8113002edd242bb" /><Relationship Type="http://schemas.openxmlformats.org/officeDocument/2006/relationships/notesMaster" Target="/ppt/notesMasters/notesMaster1.xml" Id="Raee9a3a0078f4cb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310dd3f3e054f22" /><Relationship Type="http://schemas.openxmlformats.org/officeDocument/2006/relationships/notesMaster" Target="/ppt/notesMasters/notesMaster1.xml" Id="R28eca691fb274037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fedfb844603d48e3" /><Relationship Type="http://schemas.openxmlformats.org/officeDocument/2006/relationships/notesMaster" Target="/ppt/notesMasters/notesMaster1.xml" Id="R239ee32baa6e439c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c405a13d25504b84" /><Relationship Type="http://schemas.openxmlformats.org/officeDocument/2006/relationships/notesMaster" Target="/ppt/notesMasters/notesMaster1.xml" Id="Raa75073718a74926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4b2a56880e1d4ac4" /><Relationship Type="http://schemas.openxmlformats.org/officeDocument/2006/relationships/notesMaster" Target="/ppt/notesMasters/notesMaster1.xml" Id="Rb1182e9c0dea481e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945e0b1bfc414fc9" /><Relationship Type="http://schemas.openxmlformats.org/officeDocument/2006/relationships/notesMaster" Target="/ppt/notesMasters/notesMaster1.xml" Id="Raaf44ffa06eb42c1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e44108992ec448a2" /><Relationship Type="http://schemas.openxmlformats.org/officeDocument/2006/relationships/notesMaster" Target="/ppt/notesMasters/notesMaster1.xml" Id="Re9aa5d5be42447af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05e7082a715b4039" /><Relationship Type="http://schemas.openxmlformats.org/officeDocument/2006/relationships/notesMaster" Target="/ppt/notesMasters/notesMaster1.xml" Id="Rd97df2bb8f694265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8a96d210b7b84ea0" /><Relationship Type="http://schemas.openxmlformats.org/officeDocument/2006/relationships/notesMaster" Target="/ppt/notesMasters/notesMaster1.xml" Id="R68052bd2fcac4b73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aa301b1b0fb644a2" /><Relationship Type="http://schemas.openxmlformats.org/officeDocument/2006/relationships/notesMaster" Target="/ppt/notesMasters/notesMaster1.xml" Id="R73717c4fac2941b8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e099308e03164289" /><Relationship Type="http://schemas.openxmlformats.org/officeDocument/2006/relationships/notesMaster" Target="/ppt/notesMasters/notesMaster1.xml" Id="R55232494762c4202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1aae4f0ae7174956" /><Relationship Type="http://schemas.openxmlformats.org/officeDocument/2006/relationships/notesMaster" Target="/ppt/notesMasters/notesMaster1.xml" Id="Ra289560d7cfc4ae2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f282d22d3b384c89" /><Relationship Type="http://schemas.openxmlformats.org/officeDocument/2006/relationships/notesMaster" Target="/ppt/notesMasters/notesMaster1.xml" Id="R2d8f389dcfb24e49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8dcc560ddf6947c4" /><Relationship Type="http://schemas.openxmlformats.org/officeDocument/2006/relationships/notesMaster" Target="/ppt/notesMasters/notesMaster1.xml" Id="R81d6eabde74e448a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ed41319b08e14828" /><Relationship Type="http://schemas.openxmlformats.org/officeDocument/2006/relationships/notesMaster" Target="/ppt/notesMasters/notesMaster1.xml" Id="R2109eb0cb6de4092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babfc50342cc4eda" /><Relationship Type="http://schemas.openxmlformats.org/officeDocument/2006/relationships/notesMaster" Target="/ppt/notesMasters/notesMaster1.xml" Id="Ra91c3c6c2db34a37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6967ded032f34cb8" /><Relationship Type="http://schemas.openxmlformats.org/officeDocument/2006/relationships/notesMaster" Target="/ppt/notesMasters/notesMaster1.xml" Id="R72062b7289a94ebe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c009da3557904b52" /><Relationship Type="http://schemas.openxmlformats.org/officeDocument/2006/relationships/notesMaster" Target="/ppt/notesMasters/notesMaster1.xml" Id="Rb5eae28b704b42fc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5f8e4b74e0544fbc" /><Relationship Type="http://schemas.openxmlformats.org/officeDocument/2006/relationships/notesMaster" Target="/ppt/notesMasters/notesMaster1.xml" Id="R09a58af11ee74867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fc4539a8d2d0467a" /><Relationship Type="http://schemas.openxmlformats.org/officeDocument/2006/relationships/notesMaster" Target="/ppt/notesMasters/notesMaster1.xml" Id="Rbba1125f78174179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200934fa179b4851" /><Relationship Type="http://schemas.openxmlformats.org/officeDocument/2006/relationships/notesMaster" Target="/ppt/notesMasters/notesMaster1.xml" Id="R5bf3f28346cb46d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英语 的“词汇与语境辨析”学习单元。本套课件共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vocabulary-in-context task·证据定位·原创模考任务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vocabulary-in-context task·证据定位·原创模考任务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讲稿】明确告诉学生：本单元只训练“词汇与语境辨析”。先解释知识范围，再用一句话建立核心判断，最后示范标准方法。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【互动提问】请用自己的话复述“词义由语境和搭配共同决定”，并举一个会触发“只背中文释义而忽略搭配”的错误例子。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vocabulary-in-context task·证据定位·原创模考任务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Q1：DSE原创模考 AA-1 · English Paper 1 vocabulary-in-context task · 证据定位
Evidence focus: identify the exact phrase that supports the answer.
【原创训练材料｜参数为训练所设】Because the black rainstorm warning remained in force, the organiser decided to ____ the outdoor rehearsal until Saturday.
Choose the word that completes the sentence precisely. 选项为 A.substantiate；B.provisional；C.offset；D.postpone。讲解时强调：词义由语境和搭配共同决定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【预期回答】学生能说出“先判词性语域，再核对搭配”中的起始动作，并避开“只背中文释义而忽略搭配”。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vocabulary-in-context task·证据定位·原创模考任务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分步讲评：先重述题目条件，再逐步示范“先判词性语域，再核对搭配”，最后给出正确结论“postpone”。完整解析：‘Postpone’ means arrange for a later time and collocates with an event.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vocabulary-in-context task·证据定位·原创模考任务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English Language 2027/2028 Assessment Framework、Sample/Practice Paper 与公开评核资料｜English Paper 1 vocabulary-in-context task·证据定位·原创模考任务 1。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【预期回答】学生能把失分归入“只背中文释义而忽略搭配”或更精确的个人错因，并写出可执行检查动作。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vocabulary-in-context task·证据定位·原创模考任务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讲稿】逐项解释“词汇与语境辨析”中的专有名词、符号、对象和单位。特别强调：只背中文释义而忽略搭配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vocabulary-in-context task·证据定位·原创模考任务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讲稿】用“条件—表示—方法—核验”重建本知识点。示范时逐步引用：先判词性语域，再核对搭配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vocabulary-in-context task·证据定位·原创模考任务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讲稿】带学生逐句读取任务，不先求答案。要求指出材料中的有效条件，再按“先判词性语域，再核对搭配”作答。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vocabulary-in-context task·错项排除·原创模考任务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vocabulary-in-context task·答案修订·原创模考任务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讲稿】先展示错误路径，再用解析链复原第一失分点。禁止只说“粗心”；必须落到“只背中文释义而忽略搭配”或更精确的动作。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vocabulary-in-context task·错项排除·原创模考任务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vocabulary-in-context task·答案修订·原创模考任务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Q11：DSE原创模考 AK-11 · English Paper 1 vocabulary-in-context task · 证据定位
Evidence focus: identify the exact phrase that supports the answer.
【原创训练材料｜参数为训练所设】Please ____ the original file names so that the archive links continue to work.
Choose the verb that fits the instruction. 选项为 A.mitigate；B.postpone；C.substantiate；D.retain。讲解时强调：词义由语境和搭配共同决定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【预期回答】学生能说出“先判词性语域，再核对搭配”中的起始动作，并避开“只背中文释义而忽略搭配”。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vocabulary-in-context task·证据定位·原创模考任务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分步讲评：先重述题目条件，再逐步示范“先判词性语域，再核对搭配”，最后给出正确结论“retain”。完整解析：‘Retain’ means keep unchanged, which is required for the links.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vocabulary-in-context task·证据定位·原创模考任务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English Language 2027/2028 Assessment Framework、Sample/Practice Paper 与公开评核资料｜English Paper 1 vocabulary-in-context task·证据定位·原创模考任务 5。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【预期回答】学生能把失分归入“只背中文释义而忽略搭配”或更精确的个人错因，并写出可执行检查动作。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vocabulary-in-context task·证据定位·原创模考任务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讲稿】逐项解释“词汇与语境辨析”中的专有名词、符号、对象和单位。特别强调：只背中文释义而忽略搭配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vocabulary-in-context task·证据定位·原创模考任务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讲稿】用“条件—表示—方法—核验”重建本知识点。示范时逐步引用：先判词性语域，再核对搭配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vocabulary-in-context task·证据定位·原创模考任务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讲稿】带学生逐句读取任务，不先求答案。要求指出材料中的有效条件，再按“先判词性语域，再核对搭配”作答。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vocabulary-in-context task·错项排除·原创模考任务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vocabulary-in-context task·答案修订·原创模考任务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讲稿】先展示错误路径，再用解析链复原第一失分点。禁止只说“粗心”；必须落到“只背中文释义而忽略搭配”或更精确的动作。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vocabulary-in-context task·错项排除·原创模考任务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vocabulary-in-context task·答案修订·原创模考任务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Q21：DSE原创模考 AU-21 · English Paper 1 vocabulary-in-context task · 证据定位
Evidence focus: identify the exact phrase that supports the answer.
【原创训练材料｜参数为训练所设】The route is only ____; the transport team will confirm it after the safety inspection.
Choose the adjective that matches the uncertainty. 选项为 A.provisional；B.offset；C.retain；D.mitigate。讲解时强调：词义由语境和搭配共同决定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【预期回答】学生能说出“先判词性语域，再核对搭配”中的起始动作，并避开“只背中文释义而忽略搭配”。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vocabulary-in-context task·证据定位·原创模考任务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分步讲评：先重述题目条件，再逐步示范“先判词性语域，再核对搭配”，最后给出正确结论“provisional”。完整解析：‘Provisional’ means arranged for the present but subject to confirmation.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vocabulary-in-context task·证据定位·原创模考任务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English Language 2027/2028 Assessment Framework、Sample/Practice Paper 与公开评核资料｜English Paper 1 vocabulary-in-context task·证据定位·原创模考任务 3。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【预期回答】学生能把失分归入“只背中文释义而忽略搭配”或更精确的个人错因，并写出可执行检查动作。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vocabulary-in-context task·证据定位·原创模考任务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讲稿】逐项解释“词汇与语境辨析”中的专有名词、符号、对象和单位。特别强调：只背中文释义而忽略搭配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vocabulary-in-context task·证据定位·原创模考任务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讲稿】用“条件—表示—方法—核验”重建本知识点。示范时逐步引用：先判词性语域，再核对搭配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vocabulary-in-context task·证据定位·原创模考任务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讲稿】带学生逐句读取任务，不先求答案。要求指出材料中的有效条件，再按“先判词性语域，再核对搭配”作答。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vocabulary-in-context task·错项排除·原创模考任务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vocabulary-in-context task·答案修订·原创模考任务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讲稿】先展示错误路径，再用解析链复原第一失分点。禁止只说“粗心”；必须落到“只背中文释义而忽略搭配”或更精确的动作。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vocabulary-in-context task·错项排除·原创模考任务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vocabulary-in-context task·答案修订·原创模考任务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166743e0def4e3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9d6c66deac3497a" /><Relationship Type="http://schemas.openxmlformats.org/officeDocument/2006/relationships/slideLayout" Target="/ppt/slideLayouts/slideLayout1.xml" Id="R320d03cbb89341b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20d03cbb89341b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f42b077ed64f9f" /><Relationship Type="http://schemas.openxmlformats.org/officeDocument/2006/relationships/image" Target="/ppt/media/image.png" Id="R3a2e9c43fbf14dfc" /><Relationship Type="http://schemas.openxmlformats.org/officeDocument/2006/relationships/notesSlide" Target="/ppt/notesSlides/notesSlide1.xml" Id="R163e858ba2a24c1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4465b04bad4064" /><Relationship Type="http://schemas.openxmlformats.org/officeDocument/2006/relationships/image" Target="/ppt/media/image2.png" Id="R5f919ea1657542fe" /><Relationship Type="http://schemas.openxmlformats.org/officeDocument/2006/relationships/notesSlide" Target="/ppt/notesSlides/notesSlide2.xml" Id="R5c8a5fc5d71b42f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605b8745f244e6" /><Relationship Type="http://schemas.openxmlformats.org/officeDocument/2006/relationships/image" Target="/ppt/media/image3.png" Id="R2528b70ec30a4b64" /><Relationship Type="http://schemas.openxmlformats.org/officeDocument/2006/relationships/notesSlide" Target="/ppt/notesSlides/notesSlide3.xml" Id="Rb2ade832b8a84ec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bbf934f3ba4c18" /><Relationship Type="http://schemas.openxmlformats.org/officeDocument/2006/relationships/image" Target="/ppt/media/image4.png" Id="R89d9cb1089e747c1" /><Relationship Type="http://schemas.openxmlformats.org/officeDocument/2006/relationships/notesSlide" Target="/ppt/notesSlides/notesSlide4.xml" Id="R4571564753af415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dfb5cbc4eb4ddc" /><Relationship Type="http://schemas.openxmlformats.org/officeDocument/2006/relationships/image" Target="/ppt/media/image5.png" Id="Ra2f52b319c844690" /><Relationship Type="http://schemas.openxmlformats.org/officeDocument/2006/relationships/notesSlide" Target="/ppt/notesSlides/notesSlide5.xml" Id="R5a9718026ac6424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93df48f38b44b1" /><Relationship Type="http://schemas.openxmlformats.org/officeDocument/2006/relationships/image" Target="/ppt/media/image6.png" Id="R0d5db4cf03c54f68" /><Relationship Type="http://schemas.openxmlformats.org/officeDocument/2006/relationships/notesSlide" Target="/ppt/notesSlides/notesSlide6.xml" Id="Rac8203852b574dc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8900fc1bbe4d78" /><Relationship Type="http://schemas.openxmlformats.org/officeDocument/2006/relationships/image" Target="/ppt/media/image7.png" Id="R84fa87ae1fcc4cb3" /><Relationship Type="http://schemas.openxmlformats.org/officeDocument/2006/relationships/notesSlide" Target="/ppt/notesSlides/notesSlide7.xml" Id="Rfa0dc5f65ed44c8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fd21881e2042f5" /><Relationship Type="http://schemas.openxmlformats.org/officeDocument/2006/relationships/image" Target="/ppt/media/image8.png" Id="R7893b9a030e042f1" /><Relationship Type="http://schemas.openxmlformats.org/officeDocument/2006/relationships/notesSlide" Target="/ppt/notesSlides/notesSlide8.xml" Id="Rb6ab0a4e03584be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73e11c0b0641fa" /><Relationship Type="http://schemas.openxmlformats.org/officeDocument/2006/relationships/image" Target="/ppt/media/image9.png" Id="R4907579839534d77" /><Relationship Type="http://schemas.openxmlformats.org/officeDocument/2006/relationships/notesSlide" Target="/ppt/notesSlides/notesSlide9.xml" Id="Ra6c9126d6b884fc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f7a83532964b33" /><Relationship Type="http://schemas.openxmlformats.org/officeDocument/2006/relationships/image" Target="/ppt/media/image10.png" Id="R538e86efcb2642f9" /><Relationship Type="http://schemas.openxmlformats.org/officeDocument/2006/relationships/notesSlide" Target="/ppt/notesSlides/notesSlide10.xml" Id="R99232372b1f84f1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35c5b7941b4a85" /><Relationship Type="http://schemas.openxmlformats.org/officeDocument/2006/relationships/image" Target="/ppt/media/image11.png" Id="R9418b0793a4740dd" /><Relationship Type="http://schemas.openxmlformats.org/officeDocument/2006/relationships/notesSlide" Target="/ppt/notesSlides/notesSlide11.xml" Id="Rd3a4cf3fd28b46de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eb53aa24d148ce" /><Relationship Type="http://schemas.openxmlformats.org/officeDocument/2006/relationships/image" Target="/ppt/media/image12.png" Id="R52847bf1e0444c45" /><Relationship Type="http://schemas.openxmlformats.org/officeDocument/2006/relationships/notesSlide" Target="/ppt/notesSlides/notesSlide12.xml" Id="R8a439ba5061646f3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c1f30e9c39489d" /><Relationship Type="http://schemas.openxmlformats.org/officeDocument/2006/relationships/image" Target="/ppt/media/image13.png" Id="R778939d2067f4e97" /><Relationship Type="http://schemas.openxmlformats.org/officeDocument/2006/relationships/notesSlide" Target="/ppt/notesSlides/notesSlide13.xml" Id="Rfed3436c2f924706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50a4203a5d4982" /><Relationship Type="http://schemas.openxmlformats.org/officeDocument/2006/relationships/image" Target="/ppt/media/image14.png" Id="R67917ff637554d95" /><Relationship Type="http://schemas.openxmlformats.org/officeDocument/2006/relationships/notesSlide" Target="/ppt/notesSlides/notesSlide14.xml" Id="Redeb861fb8524bd6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9be716c5de4793" /><Relationship Type="http://schemas.openxmlformats.org/officeDocument/2006/relationships/image" Target="/ppt/media/image15.png" Id="Rb7a43ca019f84305" /><Relationship Type="http://schemas.openxmlformats.org/officeDocument/2006/relationships/notesSlide" Target="/ppt/notesSlides/notesSlide15.xml" Id="Ra3cc3ffb9462403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859af98ca842ba" /><Relationship Type="http://schemas.openxmlformats.org/officeDocument/2006/relationships/image" Target="/ppt/media/image16.png" Id="R19fd7c83701d447f" /><Relationship Type="http://schemas.openxmlformats.org/officeDocument/2006/relationships/notesSlide" Target="/ppt/notesSlides/notesSlide16.xml" Id="R743a070330004558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51961299344d8f" /><Relationship Type="http://schemas.openxmlformats.org/officeDocument/2006/relationships/image" Target="/ppt/media/image17.png" Id="Re77485ffcd2c46d1" /><Relationship Type="http://schemas.openxmlformats.org/officeDocument/2006/relationships/notesSlide" Target="/ppt/notesSlides/notesSlide17.xml" Id="R4a7f62e1ebdb46bb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3431f57d354989" /><Relationship Type="http://schemas.openxmlformats.org/officeDocument/2006/relationships/image" Target="/ppt/media/image18.png" Id="R0d86a5cddb4f4653" /><Relationship Type="http://schemas.openxmlformats.org/officeDocument/2006/relationships/notesSlide" Target="/ppt/notesSlides/notesSlide18.xml" Id="R44561dec060e4692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71c6411a154b23" /><Relationship Type="http://schemas.openxmlformats.org/officeDocument/2006/relationships/image" Target="/ppt/media/image19.png" Id="R52c8ef10f45648d7" /><Relationship Type="http://schemas.openxmlformats.org/officeDocument/2006/relationships/notesSlide" Target="/ppt/notesSlides/notesSlide19.xml" Id="R72a1db18afd344fb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9043054cee4be0" /><Relationship Type="http://schemas.openxmlformats.org/officeDocument/2006/relationships/image" Target="/ppt/media/image20.png" Id="R8831dcbcd1a54e4a" /><Relationship Type="http://schemas.openxmlformats.org/officeDocument/2006/relationships/notesSlide" Target="/ppt/notesSlides/notesSlide20.xml" Id="R91ce260c487e4b5c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0c2f029a6144dd" /><Relationship Type="http://schemas.openxmlformats.org/officeDocument/2006/relationships/image" Target="/ppt/media/image21.png" Id="R07c0c10f06b04295" /><Relationship Type="http://schemas.openxmlformats.org/officeDocument/2006/relationships/notesSlide" Target="/ppt/notesSlides/notesSlide21.xml" Id="R360807f75c5846fa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f7530da5084e62" /><Relationship Type="http://schemas.openxmlformats.org/officeDocument/2006/relationships/image" Target="/ppt/media/image22.png" Id="R64bc4006577646dd" /><Relationship Type="http://schemas.openxmlformats.org/officeDocument/2006/relationships/notesSlide" Target="/ppt/notesSlides/notesSlide22.xml" Id="R191860e6d73c4f76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f039a6c1ab4825" /><Relationship Type="http://schemas.openxmlformats.org/officeDocument/2006/relationships/image" Target="/ppt/media/image23.png" Id="Rca4af042f9614421" /><Relationship Type="http://schemas.openxmlformats.org/officeDocument/2006/relationships/notesSlide" Target="/ppt/notesSlides/notesSlide23.xml" Id="R5825d2624e464801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e34c2da0eb4d48" /><Relationship Type="http://schemas.openxmlformats.org/officeDocument/2006/relationships/image" Target="/ppt/media/image24.png" Id="R0133d6f3933e45c4" /><Relationship Type="http://schemas.openxmlformats.org/officeDocument/2006/relationships/notesSlide" Target="/ppt/notesSlides/notesSlide24.xml" Id="R46449449e54b4f94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4cadfba4b444e2" /><Relationship Type="http://schemas.openxmlformats.org/officeDocument/2006/relationships/image" Target="/ppt/media/image25.png" Id="Rc5c562c3b20f4b41" /><Relationship Type="http://schemas.openxmlformats.org/officeDocument/2006/relationships/notesSlide" Target="/ppt/notesSlides/notesSlide25.xml" Id="R5151ca0bfa1f4e62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dc9fa0fef84af9" /><Relationship Type="http://schemas.openxmlformats.org/officeDocument/2006/relationships/image" Target="/ppt/media/image26.png" Id="R3920a5af52134f17" /><Relationship Type="http://schemas.openxmlformats.org/officeDocument/2006/relationships/notesSlide" Target="/ppt/notesSlides/notesSlide26.xml" Id="R358c6ae4df3f4ed2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79a313818347de" /><Relationship Type="http://schemas.openxmlformats.org/officeDocument/2006/relationships/image" Target="/ppt/media/image27.png" Id="R82e73c54a4d04b5b" /><Relationship Type="http://schemas.openxmlformats.org/officeDocument/2006/relationships/notesSlide" Target="/ppt/notesSlides/notesSlide27.xml" Id="R4dda9f0a42a34008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00b9b407624b7e" /><Relationship Type="http://schemas.openxmlformats.org/officeDocument/2006/relationships/image" Target="/ppt/media/image28.png" Id="R95516ff814084d81" /><Relationship Type="http://schemas.openxmlformats.org/officeDocument/2006/relationships/notesSlide" Target="/ppt/notesSlides/notesSlide28.xml" Id="R7ea6049b6e1c4ebc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8254e7b0d4472e" /><Relationship Type="http://schemas.openxmlformats.org/officeDocument/2006/relationships/image" Target="/ppt/media/image29.png" Id="R09b76226bf654735" /><Relationship Type="http://schemas.openxmlformats.org/officeDocument/2006/relationships/notesSlide" Target="/ppt/notesSlides/notesSlide29.xml" Id="Rb81414795673492b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8f6239ee9b40d1" /><Relationship Type="http://schemas.openxmlformats.org/officeDocument/2006/relationships/image" Target="/ppt/media/image30.png" Id="R26fe246fc9cf4e28" /><Relationship Type="http://schemas.openxmlformats.org/officeDocument/2006/relationships/notesSlide" Target="/ppt/notesSlides/notesSlide30.xml" Id="Rd866d18c263b42b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EDDEC06-7C51-4414-9BD9-11F850EED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6696E9-93A4-4D2A-A637-3F879628D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6B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41AA607-AD91-4DED-BC29-EF7382611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ENG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FC31BB-15D2-4879-A90B-9F2CC548C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词汇与语境辨析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0E8A46-7A82-43D8-BBF0-BD2E89967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词义、搭配、构词与语域选择。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C37C5C-7D99-4AEF-8EF0-F6F789092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0A49DF-9202-4AEB-BD9B-631A548CD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F2C2B8-4887-4B21-92B2-A169AAEA9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E5F066B-1575-4708-9C7A-909E0467E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2e9c43fbf14df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A6B82BC-8EA6-4166-9D49-5F749AEC3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06B3F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06B3F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A720B18-3FC3-45FB-9318-01BA192CB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C224954-7528-4863-AF71-A63CB5455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7334B3E-6B28-482E-99A1-D9459F84B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A382DE7-5332-4979-9859-DB0702D2F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4B58DF8-1A85-4D05-94BE-5BD992EF4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4EB4768-A2CB-4B44-987B-8A671B269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D006546-3093-4BF4-BEF6-3AD6C0A36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ENG · 词汇与语境辨析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C3A5CA3-39AF-4D48-B35E-F2AA39749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64152234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833D92C-D44A-40B9-BABE-CE13032FF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850C81-454E-49C7-9EAC-20A861579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f919ea1657542f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6279E5-7BA5-412E-A0A9-42D389533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F36627-5130-45A0-93A5-DC1F0EA43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C74C11-B677-4D62-8D5D-2DB8A785C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4F10B0-989C-4948-9603-A2877D702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ACDB74-2646-4B9D-9B34-168F33672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264960E-0830-4C97-9A83-3B2DF5740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B769A8F-4EA5-49A5-A00C-D77BFD82D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47A57D9-6173-4A09-A0DC-79FCC3BFC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06B3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06B3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0F003FF-3824-43AD-8AAB-989B27237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E5E3F80-25FD-4606-8C70-120D604E9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7A0AB6E-7284-4A53-863F-6F3510C43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9F555BA-F52D-4D61-8924-7427E5DA9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24439E8-3BB0-48DA-B548-26EF56E50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06B3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06B3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0A80CFD-8F8F-474B-93BE-9DEF6E078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9D76601-AF44-4D8F-B9D5-37036148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9343292-2355-4785-8F5B-3A23D002A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341EB89-DD33-4C3F-BDCE-94313A0F8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成功标准｜词义由语境和搭配共同决定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B235C07-79F2-4168-AD4C-7E9AE0159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BE60852-1500-4EC2-992B-E0A0CEA9D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ENG · 词汇与语境辨析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132D350-0237-4D40-BB05-EC0C3B079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32927696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8F89A85-6837-4119-98D1-A5B05B42C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AE3545-0BCA-4502-9FA1-962FCB7D1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528b70ec30a4b6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690568-1C23-483F-99E7-66A29A2D0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词汇与语境辨析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0CCBC3-DA5A-42DF-A381-0D5F83EDD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DD0584-8A5B-4EC3-A9DB-4516EB8F8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AC00B0-A1A2-464E-AB13-CA17EF52C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B5D63D-3F52-498B-AFF4-3AD0FD7B8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词义由语境和搭配共同决定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72250DC-4654-493C-B24F-5B695C21A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边界提醒｜只背中文释义而忽略搭配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C300BF4-D0E2-4B2E-9A72-3E6C39F64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3B731AC-2D12-4560-9090-B380430DF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06B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06B3F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A530500-11DB-4493-9521-581BBE00A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词义、搭配、构词与语域选择。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4D98D2C-726C-484A-BDC0-C648333BB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5B6DF96-4060-4086-9690-7A2AEF001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11886A5-5D0D-48BD-956F-EDEAC9516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先判词性语域，再核对搭配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B1B2941-FBB1-42F2-AF96-89B074EAF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HKDSE English Language 2027/2028 Assessment Framework、Sample/Practice Paper 与公开评核资料｜English Paper 1 vocabulary-in-cont…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296583B-ED6D-4FA7-BC9E-81B57592E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A7F1942-C693-4756-A786-AEFC88EB3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0A4925C-1C91-4C94-BDB2-0AD20A47D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ENG · 词汇与语境辨析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E3E00BD-E097-4F77-A71F-32EBD1C9F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47971873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8F7749F-E46C-4BA1-909A-1A648D13B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86951F-B79B-4E76-AC3D-9BE2DF969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d9cb1089e747c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70F707-C21D-4FBA-AD87-7F861CE45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7B11F8-96BD-4C7B-91D0-FEB1E78BD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35268F-368D-41D4-9422-C55C0C6AE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能解释“词义由语境和搭配共同决定”，并识别一个反例或边界。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9FE9DC9-06BD-4CAA-B00C-4A663B04C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DE96101-BDB7-449C-84C1-16C5125DF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06B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06B3F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D45677-229A-4C97-98CB-741F20AA3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484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English Paper 1 vocabulary-in-context task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Evidence focus: identify the exact phrase that supports the answer.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08C11D0-D0F6-4894-834E-6420F2EDC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高频错因：只背中文释义而忽略搭配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91FA968-8FB5-42AF-B218-5AD81E912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BA25071-E1C3-43B1-A766-900216862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71A7A00-3356-4A6F-9828-5FD25A778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词义由语境和搭配共同决定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1ED2355-2173-443C-A54C-E459B88E5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67E2CA2-89FE-4362-BEE6-A4D74ABC9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E536D62-C039-47EC-8A76-6DC9E585B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ENG · 词汇与语境辨析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1F4C4A2-28EC-4106-A22E-9D6E71166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3879708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3D9642B-C1E6-41AC-9F6E-11F5BF35F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57E7A9-88B1-4919-B18B-AC4C51D6F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f52b319c84469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9CF72C-6E85-46CD-B10F-6540B7061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8B7D68-0399-42DC-8283-9F8590B72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12FFE6-5B3A-430F-B231-50E3A3BBB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B871F87-1113-4E80-BA8D-CD21FCF52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DD7912-FBC9-453B-88CD-16CC5DB58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先判词性语域，再核对搭配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6FB77F8-AC61-4833-BCEA-008048F38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333750"/>
            <a:ext cx="4095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把每一步写成可复核的得分点：条件 → 表示 → 运算/论证 → 结论。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6983A0-E5EF-4054-926C-A978F6F87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A1F8835-D3EE-4B76-B887-BFE5E7061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06B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06B3F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BC7C0FC-AB49-43DE-87AE-0E490DFD4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384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English Paper 1 vocabulary-in-context task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Evidence focus: identify the exact phrase that supports the answer.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【原创训练材料｜参数为训练所设】Becau…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27AD3F8-00BE-438D-BA5B-4150681C9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0DAF756-7F64-4F09-A171-2935C63C1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DE77825-897E-4B17-9387-D179B9C9C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正确结论：postpone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解析：‘Postpone’ means arrange for a later time and collocates with an event. 本题只使用题内材料；情境与数值均为原创训练参数，不代表官方数据。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846A6B0-9295-4432-80D8-B5C92B95E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CA68792-9A78-4DB3-9E19-B13040A6F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374EC71-6EFF-42D0-B8C4-7EF24C2AA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ENG · 词汇与语境辨析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7412C1E-C0E8-4993-9661-9345EFFB2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4882104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DA25D95-659E-4DAE-ADD6-7D8E5665E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C03960-3F37-403A-B0E8-DDF2629F2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5db4cf03c54f6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847866-09E6-4ACA-8F31-56598C244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A9A116-C218-4DA3-93B9-3C25E1E9F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3DF1F34-3157-4EAA-AD28-2521A472A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1B09FF-29F5-4763-9E80-53390F1C4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361AF5-B8AD-4137-B990-2EAC5FDC9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6B3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C365F97-C133-47ED-8678-05962A51D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DC39C59-B12E-4973-9D63-453A6018B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6B3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D7CB49D-5652-4887-BB1A-1772551AF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E8BBDF2-B6B8-46D6-A1EB-38FA194E9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6B3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2CB3E78-4074-4968-A719-94A548553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D960A7-D11D-48FE-A9A2-A1E025C7B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0A3F0E6-9E68-404A-8955-7D9C8DF89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6265471-01D3-4DB5-AFEF-A2437087E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只背中文释义而忽略搭配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A9BA180-9F49-4E89-8199-9AE14E730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92BA258-C530-4529-91D5-B909720F3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5116D7C-487E-430E-86E7-A512AEE10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6624BA9-9FA8-4735-BE4F-D9CE4F29E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75A1825-065A-4D12-9156-1708B3616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ENG · 词汇与语境辨析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82659FB-31C7-45DF-AA60-8DE8D36D7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22889307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4F74C77-DE4E-4BD9-9B44-5E7C264B3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D09B40-EDDB-46E7-89C7-30665AB9C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fa87ae1fcc4cb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3D5B94-EFB3-471E-AD99-2D84CCE58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053AC32-DE83-4A0A-AFDB-537593C4C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F5D4EF-B55D-44E3-903C-C8DAC837B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3AEE2B-0257-472C-AF5A-934678924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词汇与语境辨析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532E312-D56F-4CCB-BBA7-98DFDF50F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77E07D-3AA9-44E4-A7A1-C881D8E63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3C17E8D-E1B9-4B17-9E5B-1A1AAB392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词义由语境和搭配共同决定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D6DBF9C-093E-4E33-B309-0F6882E71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F7EB6BA-9794-4729-AD56-C91DA3F9F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0CDB6FC-A260-45EB-8AFC-94534F8FB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先判词性语域，再核对搭配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E41B443-8677-4CE5-87FB-EDD035F8C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3D549E7-5B5A-498D-94A1-85F39BDA9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1172EB8-E610-4981-BC18-F2D0BCDBF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只背中文释义而忽略搭配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079B596-2971-4B5C-A99A-525FA961E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8EAECA0-879C-4C15-8CEB-2EB9A7B2D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D29A00F-0F9C-4E20-8534-C842BB21A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ENG · 词汇与语境辨析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FAD7DD9-E5ED-4327-8DBE-178D9D999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209369022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3A387D8-C3AA-4921-9012-1FCD85CBB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5F29FD-7594-4FAC-BEA3-BF8F419F5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93b9a030e042f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584652-65D7-48ED-8906-366D1DB3A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ADDA75-E732-4FE4-925B-B27EA8193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FF6211-14B9-4DBC-AA56-1E24CE225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DF37B4-B695-4A75-ADBA-D836E0757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English Paper 1 vocabulary-in-context task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Evidence focus: ide…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607C7A1-87C3-4E61-9DA4-43A1DB9D0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DB33228-761C-41FC-AE70-DD66A3B63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73A2A5-C172-456F-9E4E-E153A7525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词义由语境和搭配共同决定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5D1CB03-D030-4222-AC25-0EEACE58C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8CF456B-055E-432A-83DD-FF9691694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874F64A-A926-4F7A-A032-12CB30F72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先判词性语域，再核对搭配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013C5F6-5011-4278-B5BB-74697F2AC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E6C4F1-3D74-436C-BBA0-B6CA2879F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18D9706-3285-4E63-9369-D0DCE7D22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检查：只背中文释义而忽略搭配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5D1EFFB-7D30-4F7E-B9F8-A4434A6ED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39AF7D2-8AFB-41E2-97DE-D89E549BB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BDA8E1E-0DC1-46D3-BB07-7BCFB8542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ENG · 词汇与语境辨析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E6FA88C-F933-4D91-BD88-16FE32224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4260875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84A0AF3-4DD0-4A69-BAC1-E1960E77F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077971-6714-4A67-B0E6-D2B4D9E3E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907579839534d7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B16855-8045-4878-9225-521F43829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F836E2-4019-4AFC-B40C-3DE68DEAF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287767-0AE3-47BD-9397-BA913641D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051D2D-B504-4D31-83CC-00833263B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AD-4 · English Paper 1 vocabulary-in-context task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Distractor focus: reject the option that changes one material fact.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【原创训练材料｜参数为训练所设】Free repair services may ____ the higher purchase price over the product’s lifet…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49FC47-6F8F-4FA2-A662-EDB1952F1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English Language 2027/2028 Assessment Framework、Sample/Practice Paper 与公开评核资料｜English Paper 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60275EE-D11B-4B64-8F50-EBC04B380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7E44623-DC70-4BE4-8863-C45EF3E58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44C238E-36FA-41E0-B00A-2763CF75A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511C4D-8B19-4705-8D2B-F3F08CC9D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A10631-0A9A-4768-B681-E77669832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3DD27B9-658E-4E77-A4D2-20E078353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998B033-07BE-4F50-98DD-2119236B0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0263236-2547-4CC7-9870-794A4D31A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3C451AE-9E5C-4AD9-954A-07A23F7C0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1083E9C-247F-4E4F-AD2F-9C2162156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3B466E3-8F68-4297-A7E0-DC7DE7875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0C9E382-87A3-4A2A-A74A-968F8276E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9AEAEF7-52B9-493F-BA13-1687CB7A7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ENG · 词汇与语境辨析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E614E78-49D6-4CF7-B448-3BFDC1799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38528853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3D0AD67-2B65-4CF1-942C-5AA3B4C22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0122EC-94A2-4C75-AE42-544445D95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8e86efcb2642f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D2912C-FFA5-450C-AA21-B51788D05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3B5436-B2EC-4E1E-B873-1F39029C3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49FAFB-3698-4B3A-85C3-90AA84DEB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A92E41-36CE-4005-AE78-A08EEACAF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786928-0F02-470A-B862-F47E618CE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AA-1 · English Paper 1 vocabulary-in-context task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Evidence focus: identify the exact phrase that supports the…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0C95A5-C0FA-4254-A4AE-A0F55E396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AE15A93-C3FF-40B5-AC7E-5825A24A4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12C0EB-6471-4E53-BB68-69719455E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65AE1BE-9AB1-4387-A432-983AC4060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AD-4 · English Paper 1 vocabulary-in-context task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Distractor focus: reject the option that changes one materi…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B8D715B-55E0-4B41-AE47-15342A229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F01E544-D83E-4BB4-8122-D707F01BB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4D4136C-0FD8-4383-BC00-CB0532DF1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9A63F2-9367-468C-86B9-CEF50E10D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AH-8 · English Paper 1 vocabulary-in-context task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Revision focus: repair the first task point or evidence gap…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AEBBE94-2761-404F-9B7F-795D24A68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79582DB-1BE3-4CCF-B0C3-24127290F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6A55DB2-8D16-4924-8BBE-CF096AD64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ENG · 词汇与语境辨析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EF75AD0-1C42-4C44-B97B-FE499D4DB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92771118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86B3CAA-FF68-44C7-B725-28C08C9E6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5FFFAB-E4A0-4D4B-B7B4-9E3A2FA6F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18b0793a4740d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7E1536-F1DE-4A91-A715-70A8165EB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E4C348-024A-4B83-9A96-7DAB5026B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AB5692-3ACF-40BF-A9D7-02FAA91D1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056A04-150B-49A2-AAA8-3407EAD92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只背中文释义而忽略搭配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CD2A44C-10D1-4DD1-8E85-B5C029F08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1BC629-07FF-493D-A16F-ADD524063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173C1A9-9875-4E36-AD20-1CC369FB3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E291BD4-4EB2-4426-A780-60640C01A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正确结论：offset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解析链：A later saving can offset, or counterbalance, an earlier cost.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9C69AD5-F181-4B36-AA23-9A387A55D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491DE13-1837-4725-A817-A7EEC1DA0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FC0084B-6AE0-436B-AB6F-01978F645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ENG · 词汇与语境辨析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03B15F6-E8F9-409F-8AE8-B1583A083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295703016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CB19BAF-E178-4A73-8803-C9294500F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A4E147-F3CA-40C3-B8F9-2C09FB0C2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847bf1e0444c4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7B1A52-8712-4904-97D0-B30A2EB58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1BC59DE-D22C-43FF-9C70-5A5A6DED7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2DDA7F-B3A2-42CB-B6DA-1517D3C4B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B207CF-0705-4BA5-B178-151854C7D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875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AH-8 · English Paper 1 vocabulary-in-context task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Revision focus: repair the first task point or evidence gap.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【原创训练材料｜参数为训练所设】The editor asked the writer to ____ the claim with a source rather than repeat it more strongly.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Choose the…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9EE232-0371-47CD-AA0D-4DF037E9A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1E29F3A-B127-4D4F-8529-5E929C9BC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BF8FC44-E36B-415F-B288-17B2DAA35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BBA4ADC-D9CE-4C02-AF8E-1822605FC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0E1CE6F-E810-4474-9746-25354A23C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126C5CE-7BF0-499E-96E3-BF3B79F1A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08A16F7-F9D5-433B-A30D-54012D5F1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D4659C2-FEE3-4169-B63A-EF093796B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ENG · 词汇与语境辨析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4E20D7D-ACDA-4264-B710-AA675FDC9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343523309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4A203CB-03F8-47D6-AB93-5F00E65D7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F61E4C-516C-45CA-867E-173F29170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8939d2067f4e9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AA1364-F4E1-4E72-9D88-588FAC390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4725D7-410C-4B1A-9E9F-FE604E4F6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6BDB7D-810D-4D9E-8DAE-9A612F0EA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能独立执行“先判词性语域，再核对搭配”，并说明每一步理由。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07AAC3-D849-4642-85E1-43F8E20CD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31EBFF-7D1B-4B45-BB2B-8D2E0D470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06B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06B3F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DD9968-B0FA-42E1-ACDC-FE8464492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484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English Paper 1 vocabulary-in-context task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Evidence focus: identify the exact phrase that supports the answer.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257A0BF-7646-41D7-A080-9A64A6E73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高频错因：只背中文释义而忽略搭配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2901F37-E7FB-41EA-B619-418DE420D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01AAF95-8585-4433-8936-7B98597A1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C27E1D5-033B-4D64-8566-47EAB7AB0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词义由语境和搭配共同决定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72A0EF6-1D7B-4A2B-8D67-FB6A7959D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6A0A80C-47D1-489B-A484-EE742B587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B3B2EF5-81B3-4490-83F0-83F36D4C0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ENG · 词汇与语境辨析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F0030F9-A5E8-45A8-BBAA-BEE1DEDF5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111408646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7B4B26F-720E-4DB4-AA0F-EFBEE2C81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54CAE1-783F-44F2-BA3A-668628AFB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917ff637554d9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7D4FB0-BBBB-43EB-A62E-075EC8B55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F66F4F-12D3-4CBC-9CED-2EC48F720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FDE3CE-A476-42AB-BB8B-90B5B24C8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D6210B-9EC2-4496-9C5F-6BA1086EA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0CDB45-EB22-46E9-9C7F-22F828BF8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先判词性语域，再核对搭配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441DA9-1332-443A-B93C-7CDD5F45C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333750"/>
            <a:ext cx="4095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把每一步写成可复核的得分点：条件 → 表示 → 运算/论证 → 结论。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A7B2C2-36FA-46F2-BD09-CD68FE837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5E5AD8E-6CAE-462C-9CA8-7B97B9217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06B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06B3F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0C07865-17F3-4897-9230-BA08899A8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384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English Paper 1 vocabulary-in-context task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Evidence focus: identify the exact phrase that supports the answer.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【原创训练材料｜参数为训练所设】Plea…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30E6CE1-6981-4053-8D09-2A8CDE27F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F766064-9AE2-4001-8F06-6058437F2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6DAF5C0-CEB7-49D5-9B18-832BD27F8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正确结论：retain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解析：‘Retain’ means keep unchanged, which is required for the links. 本题只使用题内材料；情境与数值均为原创训练参数，不代表官方数据。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B64E3F1-DBC5-449E-A5D2-8488D88DF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0B0C026-35FA-4899-801A-FAAB7580F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803C9ED-202A-462F-B5AA-1DD7EBA57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ENG · 词汇与语境辨析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994449C-A6FA-4F3B-825B-76D239911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914337608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F7AC680-EEF8-47E8-8B07-7AB2746D8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1C117C-D6D0-44CB-AC61-2EAC0DB18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a43ca019f8430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52D625-EB49-48BD-A4D5-15C7E0E91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B467DC-A676-41DB-9784-D326AEDEB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04A786-5A0A-431B-B524-C236A8ECF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F46BCB-F5FF-4189-8D57-74DCE0562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7C7DA2-B0CF-4A16-ABB8-8E76C607F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6B3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EB89790-D125-4E46-95FB-1ADBBFD17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AF823E7-33FF-42E6-92A3-99DE99DF4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6B3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8DFBF60-8F78-47BA-A90C-DA02C3F5C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DFA1CE2-64B1-4C0B-98EB-2FFF45885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6B3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8BE531E-EFCB-4102-9DDA-4E122D71D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544C0D6-E5B0-4C5C-AFE2-FF7609515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B71BDAD-027F-4BE7-8CC5-A01C944E9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9957EAD-F07C-4E62-930A-7BD476C77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只背中文释义而忽略搭配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B50F729-6F66-4477-A7E3-7D58B3830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6467A2C-BE98-4FB1-863E-B7663AD04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D10F248-DA27-43CA-9021-D03A53FAE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AC31661-456A-4AE3-A0D5-F7198055B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289CF34-21BB-47EA-8BF4-37A5D0EF4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ENG · 词汇与语境辨析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3E0F723-9302-42C8-86F8-7F3B9C49C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427418946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31A53AB-2497-4507-9C9F-CAFCAF664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33D49D-D068-4DB3-B381-F33E212A0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fd7c83701d447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0C0FE8-8008-4038-BFCC-BBA847602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A62CF0-C402-4E8F-9104-3868702CF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340FE9-46F8-4CA0-BF3D-49F53AC3A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2EB3F35-ADFE-44E3-846B-04985C369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词汇与语境辨析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21336C-865C-4B78-A02D-17E95C93A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10C02B1-360B-41CE-BBB7-6ECB1E4C6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FFA3B67-8AE2-41B3-9681-6318C474F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词义由语境和搭配共同决定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6FB2336-5FBB-4A57-AE52-E1667763C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E8A55CF-3A4A-4E47-A856-49DC3F99D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1E83FDE-336D-4178-B640-9DBD38E6E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先判词性语域，再核对搭配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8C64FB1-A44D-4D32-9874-A42F1028A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2742A85-6DD9-4A40-96E6-E24B8B571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001E548-8825-4FDD-B596-C06D036AC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只背中文释义而忽略搭配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4073156-F364-4BC4-A5B7-86311B1F1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D813AB0-633A-482D-A6EE-3BF5C4F64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0C0B2B3-415D-403C-810C-1F1F40FB1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ENG · 词汇与语境辨析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A4ABA04-EE02-4D39-BE53-94516D6E5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517443953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1DBAF77-DA59-4CAC-9A3D-76903948C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B5D68E-DE8F-480A-8763-A4DBE6868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7485ffcd2c46d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C33539-E96C-493B-81E2-A25519418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7F4691-6829-4AD1-86D9-0524BB880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8E4AA3-98D6-467A-AAF1-4C7A2881D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20FC02-6603-46E8-A2EE-84F1ACC86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English Paper 1 vocabulary-in-context task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Evidence focus: id…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AC0965-BFAD-454A-8403-9F8F2CF6A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2795BF9-FA89-4185-A5B1-EED866D59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872478-22EB-4E5F-A9DD-CAD1DF714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词义由语境和搭配共同决定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3F28326-92A4-416E-A5A6-00A77545E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E059806-8279-4B95-AFF5-B896EC576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5BD072B-80EA-48CA-B7B4-854A367FD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先判词性语域，再核对搭配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55F527A-3B74-478F-9B12-93256C4A1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C133A49-5BC4-4DA6-9C8A-3D917D75F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EAF0215-DF53-43BB-BEB4-4F09C79C0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检查：只背中文释义而忽略搭配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EB27FF2-7B29-4909-AF6E-849AC0141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9C86752-7F77-4F81-AA68-17B9D1E19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5DD3E0E-B76D-40AE-B15D-2BDC1FC59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ENG · 词汇与语境辨析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8E9B1C1-80CE-40F0-9E6C-CF81F35E4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554896732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0CC3855-6DF5-4780-9B78-D86B060D1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E55A54-CB0C-4A51-842C-0915937C1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86a5cddb4f465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4DE639-40B7-4086-94F3-F498C07FA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21A7AF-5FA6-48FE-900D-3F8325377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363116-86C2-4624-A234-E06E1866E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C7F0FF-F1A2-43C5-A85A-37DD68EA0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AN-14 · English Paper 1 vocabulary-in-context task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Distractor focus: reject the option that changes one material fact.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【原创训练材料｜参数为训练所设】The editor asked the writer to ____ the claim with a source rather than repeat 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14DEAE-17F8-40AF-BF60-D7E8706CE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English Language 2027/2028 Assessment Framework、Sample/Practice Paper 与公开评核资料｜English Paper 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561DF8A-12E4-42B8-953F-D73AF9D77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7C700EC-CD33-482E-B9AA-39B99FD75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B66CD0F-9378-4E65-84D8-1FE138B42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A41AEDC-C4E8-418F-BFC2-B94798231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96F1EB4-5953-43B1-92AE-458BA7781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347BF53-025A-4B62-9985-6C17CFB1B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8707E73-A36E-4EC8-B7F0-0513CA5AC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081CE57-3FDE-4524-A57D-91D6F76A2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789C4C8-F98B-48DB-A954-343053A5B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A49A21E-FAAA-41FC-90AF-65C2B66FC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B0F6254-130D-46A9-9876-FE0C811A0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FFDBDDA-167C-41FC-B64E-A2294999E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D713541-73F2-490C-9593-2B2C020A5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ENG · 词汇与语境辨析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BC0FA5C-1B41-434C-A61B-CC945C3FE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671325094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829AA43-61DE-48CC-BBF8-A4D0D6A45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A5DE08-A18C-47ED-838A-54CCA3D75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c8ef10f45648d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1251CB-9883-4FF1-8B9D-78A68083F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434522-75FF-4B3B-8309-FCFFBF3DF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F50813-5681-45E3-92AD-F38580BF2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AAFD27-7568-4811-9432-B980E82D1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ECD168-1886-490D-BCCE-B23E16FF9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AK-11 · English Paper 1 vocabulary-in-context task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Evidence focus: identify the exact phrase that supports th…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B2C62EF-33A8-4F4B-AC43-9D5648BA3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AE979AF-4635-4E6C-BC87-276678A8C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DC4FEE-FD6C-40D2-83DE-624A76AD7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90C5A3B-742E-4EAE-93DF-53BE290BE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AN-14 · English Paper 1 vocabulary-in-context task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Distractor focus: reject the option that changes one mater…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0457428-5D53-4083-9D89-71C78F5AA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6305E2A-32EE-43DB-8385-0FD58334F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B349A68-3737-4C10-8A58-A20019FCE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AB760A7-A157-4308-8382-1CC954596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AR-18 · English Paper 1 vocabulary-in-context task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Revision focus: repair the first task point or evidence ga…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9DC40EE-6240-4C11-AE35-94079828F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3416911-0E5A-48E2-BE8F-E11F4ADCD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0CA9C1C-8393-4B36-86CF-F9204F41A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ENG · 词汇与语境辨析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2FFEBF8-517D-4179-81F0-9B6A66709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2131423723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C4BD83B-F6F7-4352-A466-3121B1E5E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47FABB-E91B-4E9C-9DE0-19C85D7E5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31dcbcd1a54e4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055331-38C9-479C-B579-7081D6696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4F9771-DB4C-4BB9-AC6D-37F7E5B76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C75483-A8C1-489E-B857-19C10FEEB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D5E27E-9EEB-4A55-90BF-5E169904A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只背中文释义而忽略搭配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3BDD450-CD2E-402F-9C6C-74CA04572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5CEF2BA-3BA8-41CF-905F-7F7A541C7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AE26347-896D-4C9F-9245-1880C068A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4591B74-B65B-4F02-833B-A72963132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正确结论：substantiate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解析链：A source provides evidence that substantiates a claim.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1BE7821-7B5A-48CC-ADA7-269919F30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35C1BBC-3456-4B01-AAAA-7002A8E2B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542F7F9-4758-46C3-92CD-55F709068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ENG · 词汇与语境辨析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8607880-A0BF-4AD1-B7CC-F96CC14B5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392012200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02AD7BC-D671-4EF2-853C-AFA2D1538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33A3DA-D971-481C-AE4A-FB76FB8E0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c0c10f06b0429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E03663-7C49-42D8-B2C3-931DA8EE7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55C9BD-57F5-43B5-A572-F74ACDC12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7FBD3B-CE74-4430-B3BD-D1DDA054F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C22186-D9AE-418C-8CC3-E841F6292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456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AR-18 · English Paper 1 vocabulary-in-context task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Revision focus: repair the first task point or evidence gap.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【原创训练材料｜参数为训练所设】The extra shade cannot remove extreme heat, but it may ____ the risk for people waiting outdoors.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Choose t…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B80310-BD75-46EE-9D1B-F6C4CF67E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D75C90B-9310-432D-ABAE-14FB7EEE4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BA74B73-5431-4A1A-B20D-926280AF6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D1438D-F9A1-4374-8DD8-C262959C7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FEA3779-768F-49ED-962C-BE05A5334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E99397C-04AA-4CF2-9D02-4C047EFC8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595FF5B-9BF9-41DC-A7CA-54238ACC6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42D8A98-61E5-406A-9268-E7DAC0D2A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ENG · 词汇与语境辨析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ECC1C79-644C-4DD2-9A20-07CF6796F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449986926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B93AA8F-A609-4787-959D-7403E7428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AE5C4C-85B3-413C-9845-4B3252E79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bc4006577646d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02A388-B600-419B-91E7-51B409097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7EB5DC-D8F5-44F4-A9E1-60FCB4677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C21FB0-A782-41D5-B47A-91F0B3B35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9247FF-545E-4FD5-A3B8-0BB1B072F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9AAD8A-7335-4A5C-95C3-916C9D946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06B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06B3F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364762C-D1F1-4F21-9B69-C19CE781D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484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English Paper 1 vocabulary-in-context task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Evidence focus: identify the exact phrase that supports the answer.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8A7BEFD-243C-444E-B6E3-42AD7BAA6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高频错因：只背中文释义而忽略搭配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6B982C5-E9C4-49B6-B2F3-7DE59D718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B56E6E0-4C31-44ED-9ACA-3862196EA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61083BE-4654-4965-9849-739850757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词义由语境和搭配共同决定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E1BE458-10ED-44ED-B34C-F5BE54683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173DFC3-3956-45AA-AECB-9C1A45565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339117C-00DF-4A88-95B6-E37AB57A3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ENG · 词汇与语境辨析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285FD62-7778-41CC-8A25-00C2F07FB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712624086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8F8208F-1B21-4BA2-9B08-5B6C3C49C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73EB25-B962-4717-9D13-67A4D1301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4af042f961442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0EB91B-8EE0-4E2B-9548-93BA2B1FC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5AA40B-8D08-4424-BD09-A0EEEB8CF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909F50-7066-4AAD-84A0-DFA9B9A16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070AE8-F7BA-4C8D-BCA6-6B82734FA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BB45A30-AEDE-4151-B837-D6BADEDBD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先判词性语域，再核对搭配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2344E6-75AF-4304-8B16-D33495018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333750"/>
            <a:ext cx="4095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把每一步写成可复核的得分点：条件 → 表示 → 运算/论证 → 结论。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FC241FA-ED44-4CAD-B836-7EB3DC714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1E7133C-25E0-4058-8BC0-631F0276A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06B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06B3F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2A1E9E7-FDD8-4F1E-8972-C57FD9E5C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384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English Paper 1 vocabulary-in-context task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Evidence focus: identify the exact phrase that supports the answer.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【原创训练材料｜参数为训练所设】The 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A30DDEA-4232-4E53-955E-2F481E0E5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3A534F4-C2F0-490F-B089-5A0A64DB0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5CCF470-64C7-4907-B685-30343E8F6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正确结论：provisional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解析：‘Provisional’ means arranged for the present but subject to confirmation. 本题只使用题内材料；情境与数值均为原创训练参数，不代表官方数据。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618B63F-545D-45B4-9230-36694DFF1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7DA3CD4-6D20-4B18-8493-86392493D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EBB991E-2E96-4E8E-83D7-E4E2D7592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ENG · 词汇与语境辨析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D11EFBE-96F9-4F57-885D-A981AB5CA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008029311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36C62F0-E170-4735-80A1-23B840F0A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9A5228-2F1B-4EAE-B5CC-95747DDF8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33d6f3933e45c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68F507-CE09-405D-BAAC-26730452A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F29B0B-8452-45CE-9A09-7C1B98879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E83F05-532C-4B72-8AF2-60F4C6AE5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47186C-FC04-49AB-ACB2-226BEE45C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135B749-03F6-402E-88AB-E2C227C6E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6B3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958D8B5-B4BE-4016-B2B4-A17C6B227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F3393E9-77D6-4F7E-92F9-368CE845C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6B3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D7B416C-9486-442E-8E46-FB7430FD2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358FA36-15F8-46CB-8E09-19D64C82E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6B3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433B2E-D37D-4AEE-A065-741E99A68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3C4CC75-305B-48A2-945F-372CEC80E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D577F22-C81E-4F99-BFE1-1779F29A1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2A2DED7-F7CE-40B5-ADB3-3A2E00257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只背中文释义而忽略搭配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88430EA-AF65-4436-85F1-51208C706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AEBD7A6-7047-4D64-97A0-1CD0868D5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9DB6A9B-DE34-4299-859D-41B953D63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70B694A-00C4-436C-86F2-E47F71844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859098F-B0C5-41AA-9B98-9A2F8BC26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ENG · 词汇与语境辨析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1CA2780-F62C-4D7A-ACC9-62D74DECA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63010199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0940513-64A2-400B-8886-F7FA9314A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BE310A-6858-4CF8-8A82-65129C7C2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c562c3b20f4b4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0C9BC0-17AC-4B84-9FB8-97E3E7933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914419-914D-4831-88A0-FF73F9204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B22A8B-F9E3-4521-BAB8-5E5E6076C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6F1AB4-3D1D-40FD-88BC-286FD14FE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词汇与语境辨析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B3DAA4-9F37-4FEB-9DBB-45C35BC50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0C1A750-6DE8-40DE-972E-A367CF568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C80353-C458-491A-80EE-58F338B49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词义由语境和搭配共同决定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49A4B3A-B109-403D-AFDF-7B63B5302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EDE92B2-BF3A-401C-9D9F-DB383B01F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0D707F0-BD92-4737-B0F4-347D938D0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先判词性语域，再核对搭配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893264D-7F0A-43D2-A09E-38D05E782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617562E-D235-4110-9B14-21CFE01CA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8B654F9-2DB1-454D-A4D8-258D15F32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只背中文释义而忽略搭配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7C3CC0C-3E50-4FEE-8438-F994D1611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F7CF714-D7DD-4660-9154-D38F3478C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AA580B3-60E9-4130-9210-741F5FDCE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ENG · 词汇与语境辨析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2E183E2-1FEF-4A0A-B631-9BFAFF785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930864731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5EAA2C5-B105-4725-9E21-6B5C2F628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D83E48-BC14-4A66-9288-D8F9F9186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20a5af52134f1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DA7EA6-D4B5-47D8-A9C8-1A8335467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116F68-F870-4DD9-BB32-4BAD63CD8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840800-9F96-4630-9F9E-64F078B32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7EC30D-01B3-43C3-84D0-6EC9F10C6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English Paper 1 vocabulary-in-context task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Evidence focus: id…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4189CA-7FB2-4854-8C01-0FEE7161B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88F6231-5B00-45B0-A113-C77C4B878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C1E37C9-A96B-4475-9960-22CE0C55E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词义由语境和搭配共同决定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27C4DB6-A722-4351-B4EF-EA3EA445F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56E627-356D-40C8-A0A6-EC91CB1DA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57E79B1-1763-4272-9F9E-3EC6F80D9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先判词性语域，再核对搭配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253DC46-E19D-4C6B-ADE4-4C6C91CA3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C326125-E92E-41C0-8AA6-1B6F808A3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B030057-2940-474E-AD15-7A271D49B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检查：只背中文释义而忽略搭配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C2200BB-A4E1-4D7C-8B30-DEA17E979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9153599-B650-4604-B49B-4C987B1C1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520ABAA-315D-4AF4-BB5E-3AB79A34D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ENG · 词汇与语境辨析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E4FDD66-E135-431B-8F24-73D215056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787786224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A9C529A-A44C-4DA2-9BE2-0648B8629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6B84F2-40B5-4E36-8D1E-A7746A37E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e73c54a4d04b5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CA2F28-DD26-4E3F-966F-4FCBD4793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3F5A02-D13A-4FAB-87FD-AFE44857A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3229BC-E606-43D1-A602-52D6C906B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E4092E-313F-4707-B16A-8BDBEE675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AX-24 · English Paper 1 vocabulary-in-context task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Distractor focus: reject the option that changes one material fact.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【原创训练材料｜参数为训练所设】The extra shade cannot remove extreme heat, but it may ____ the risk for people…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05DCC0-6380-4A35-ACD4-35913BF8E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English Language 2027/2028 Assessment Framework、Sample/Practice Paper 与公开评核资料｜English Paper 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AE4FFAE-51E1-48B6-A606-B9025B665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21FE2E6-0B95-4AD3-849D-36A69CA67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007A9F9-6197-47D5-8EA9-95E72B0BB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62C4345-C119-4EDC-BA1C-D85419400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88C3B75-7C6E-4EF0-9374-A13F21E5B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57B396-D0EA-4907-96D6-6CB90DB9B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8ECDFF7-CCCE-4DC9-BD6E-D867FF840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9BF2B4A-CAF0-4C08-9280-124E2A231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97D6E1A-9023-45AC-9031-6BEB82502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A5D3F7C-F59A-45D9-BC00-8FDF27A07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9E4AADE-D629-46FB-9683-AD0A460B9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9C61482-6F87-4DB5-8667-5C8E82898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3C946AB-E5F0-4FCE-B071-62C5F44DA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ENG · 词汇与语境辨析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906CB91-CAD5-479D-B637-9D1E9969A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247323950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FC80B2C-2DAE-4F1C-8D4C-2288B8A15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E3C4BF-D2A8-44B2-9939-9AAB83EF3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516ff814084d8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D5CB72-102F-4944-9513-7F214F56F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75182A-E6E1-4574-93F9-1DB20139C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059AFB-C5F2-48C9-A44B-61A50E118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D803FE-EA90-4BA4-999A-BE2C21429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D8C6FB-25AD-433E-B5CA-43D4B9A2B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AU-21 · English Paper 1 vocabulary-in-context task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Evidence focus: identify the exact phrase that supports th…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9EAC239-BC77-45B2-9CF7-C99378905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1E6A92-1D44-4A9D-8E31-F9ECFECE8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AEFCBCE-5232-4924-9C13-E4C8357A0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83FBB9-026E-45F4-ACF2-C9795287C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AX-24 · English Paper 1 vocabulary-in-context task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Distractor focus: reject the option that changes one mater…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675B79A-AD6A-42BD-B305-5E8230093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1DB0932-BA6A-41EE-BD9E-5F60C570A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770AC09-EE27-4469-BD65-28B057249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D5024B4-2737-414C-8BAB-75C068332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AB-28 · English Paper 1 vocabulary-in-context task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Revision focus: repair the first task point or evidence ga…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19463A4-05DE-417C-8576-FBD9C608C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24B5C6A-13CC-4514-9C15-2A8AF9B45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BE221F5-B445-4800-B475-A9C553133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ENG · 词汇与语境辨析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D2897EF-9FC4-4145-A9EA-891EEA6A4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743384326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40AAFD7-EC00-415A-AC30-045895B9C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D1A79A-A290-4C23-B9AF-A8406586B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b76226bf65473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9290D9-3351-49B2-9DDD-A27727B38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845612-2A87-4A0C-8535-E671A2DD5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09E889-B7CB-4859-9449-83430B92F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BF8ED3-5195-4B51-8B88-6D54306A0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只背中文释义而忽略搭配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438D2CD-E1C7-4124-AB71-AA38152EC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E09E8A-7C79-4E66-98EA-E0745AFFE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CEE985F-97C8-4CA6-B944-818316A26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8F38DA0-FB11-49B8-8959-CEDDAFE43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正确结论：mitigate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解析链：To mitigate a risk is to reduce its severity without claiming to remove it.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645820B-46C8-40D7-868A-6B7388286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E4C13B9-8046-4A20-80E2-89FC3D3D4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6F6BC61-BDCF-49D0-A56A-7A17A6DC6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ENG · 词汇与语境辨析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AB85C40-4FE9-4443-B383-7E365A261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601258603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F889E9F-4AF0-4E58-A27A-98302DF45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B96EFD-9DCC-4050-9CFB-BEE4BF767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fe246fc9cf4e2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0E41E6-4025-4486-8E52-A35FABA85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18C6A4-C71C-4974-B913-453F7CBEF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4616F4-C9DC-4BEF-B8CB-F9EEDC95F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AD99A25-370C-47EF-B441-2AD803A11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AB-28 · English Paper 1 vocabulary-in-context task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Revision focus: repair the first task point or evidence gap.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【原创训练材料｜参数为训练所设】Free repair services may ____ the higher purchase price over the product’s lifetime.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Choose the verb that 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068360-1252-46B4-9D76-31C91136A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F4747E-29C6-4F8F-A089-E38B8AEC1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8FAF519-6CA4-4A2D-87CE-A43522633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8489D3-0C71-43A3-B51C-5B8C049A8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68B14E6-834C-452D-B3A7-F23E037D3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D3C40AA-933B-498D-B09C-467EC2FB7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389F7DF-6B5D-49B4-A720-885A188BF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04361D9-E15A-4398-969B-BCC03E5DD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ENG · 词汇与语境辨析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C2F44B6-A262-49AA-A22D-F1F112D4A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93024885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2026-08-19T08:30:21.6770000Z</dcterms:created>
  <dcterms:modified xsi:type="dcterms:W3CDTF">2026-08-19T08:30:21.6770000Z</dcterms:modified>
</coreProperties>
</file>