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696709c198a4315" /><Relationship Type="http://schemas.openxmlformats.org/officeDocument/2006/relationships/extended-properties" Target="/docProps/app.xml" Id="Rca33098a98f3458c" /><Relationship Type="http://schemas.openxmlformats.org/officeDocument/2006/relationships/officeDocument" Target="/ppt/presentation.xml" Id="R17633662a73947a3" /></Relationships>
</file>

<file path=ppt/presentation.xml><?xml version="1.0" encoding="utf-8"?>
<p:presentation xmlns:p="http://schemas.openxmlformats.org/presentationml/2006/main">
  <p:sldMasterIdLst>
    <p:sldMasterId xmlns:r="http://schemas.openxmlformats.org/officeDocument/2006/relationships" id="2147483648" r:id="Ra02f08e1ece1467a"/>
  </p:sldMasterIdLst>
  <p:notesMasterIdLst>
    <p:notesMasterId xmlns:r="http://schemas.openxmlformats.org/officeDocument/2006/relationships" r:id="R13784063b85e4942"/>
  </p:notesMasterIdLst>
  <p:sldIdLst>
    <p:sldId xmlns:r="http://schemas.openxmlformats.org/officeDocument/2006/relationships" id="256" r:id="Rd29487e4c6954675"/>
    <p:sldId xmlns:r="http://schemas.openxmlformats.org/officeDocument/2006/relationships" id="257" r:id="R42229b25c1954fd6"/>
    <p:sldId xmlns:r="http://schemas.openxmlformats.org/officeDocument/2006/relationships" id="258" r:id="Ra36cc8748f454508"/>
    <p:sldId xmlns:r="http://schemas.openxmlformats.org/officeDocument/2006/relationships" id="259" r:id="R602abe77210c418a"/>
    <p:sldId xmlns:r="http://schemas.openxmlformats.org/officeDocument/2006/relationships" id="260" r:id="R7ac6f5f391c04a5a"/>
    <p:sldId xmlns:r="http://schemas.openxmlformats.org/officeDocument/2006/relationships" id="261" r:id="Reed06d5dcc804ae4"/>
    <p:sldId xmlns:r="http://schemas.openxmlformats.org/officeDocument/2006/relationships" id="262" r:id="Rbb8df386d251456d"/>
    <p:sldId xmlns:r="http://schemas.openxmlformats.org/officeDocument/2006/relationships" id="263" r:id="Rb57a69b58e404834"/>
    <p:sldId xmlns:r="http://schemas.openxmlformats.org/officeDocument/2006/relationships" id="264" r:id="Rbff0876b1e0b48a5"/>
    <p:sldId xmlns:r="http://schemas.openxmlformats.org/officeDocument/2006/relationships" id="265" r:id="Rbb638b7e23544b56"/>
    <p:sldId xmlns:r="http://schemas.openxmlformats.org/officeDocument/2006/relationships" id="266" r:id="R186624b352524805"/>
    <p:sldId xmlns:r="http://schemas.openxmlformats.org/officeDocument/2006/relationships" id="267" r:id="R2f30b55e34b8449d"/>
    <p:sldId xmlns:r="http://schemas.openxmlformats.org/officeDocument/2006/relationships" id="268" r:id="R758893c00dfe41a9"/>
    <p:sldId xmlns:r="http://schemas.openxmlformats.org/officeDocument/2006/relationships" id="269" r:id="Rccb871d70627404a"/>
    <p:sldId xmlns:r="http://schemas.openxmlformats.org/officeDocument/2006/relationships" id="270" r:id="Rfea7f9a496864bbc"/>
    <p:sldId xmlns:r="http://schemas.openxmlformats.org/officeDocument/2006/relationships" id="271" r:id="R23cf4564f4f74721"/>
    <p:sldId xmlns:r="http://schemas.openxmlformats.org/officeDocument/2006/relationships" id="272" r:id="Re72506970ca54c6c"/>
    <p:sldId xmlns:r="http://schemas.openxmlformats.org/officeDocument/2006/relationships" id="273" r:id="R63b5f591d6694be1"/>
    <p:sldId xmlns:r="http://schemas.openxmlformats.org/officeDocument/2006/relationships" id="274" r:id="R45a191d2c91446c6"/>
    <p:sldId xmlns:r="http://schemas.openxmlformats.org/officeDocument/2006/relationships" id="275" r:id="R2dab11fe67d547ba"/>
    <p:sldId xmlns:r="http://schemas.openxmlformats.org/officeDocument/2006/relationships" id="276" r:id="R2a0209957ce94b77"/>
    <p:sldId xmlns:r="http://schemas.openxmlformats.org/officeDocument/2006/relationships" id="277" r:id="R6e58058c40504bab"/>
    <p:sldId xmlns:r="http://schemas.openxmlformats.org/officeDocument/2006/relationships" id="278" r:id="R8996c03e88ad4388"/>
    <p:sldId xmlns:r="http://schemas.openxmlformats.org/officeDocument/2006/relationships" id="279" r:id="Rc50e99a13de14c87"/>
    <p:sldId xmlns:r="http://schemas.openxmlformats.org/officeDocument/2006/relationships" id="280" r:id="Rf07fb9afff7d45f7"/>
    <p:sldId xmlns:r="http://schemas.openxmlformats.org/officeDocument/2006/relationships" id="281" r:id="R8b4cf18760eb4733"/>
    <p:sldId xmlns:r="http://schemas.openxmlformats.org/officeDocument/2006/relationships" id="282" r:id="Ra57bfd1f7a134a4c"/>
    <p:sldId xmlns:r="http://schemas.openxmlformats.org/officeDocument/2006/relationships" id="283" r:id="R3af7bd05cac44fc3"/>
    <p:sldId xmlns:r="http://schemas.openxmlformats.org/officeDocument/2006/relationships" id="284" r:id="R33235cff746347bc"/>
    <p:sldId xmlns:r="http://schemas.openxmlformats.org/officeDocument/2006/relationships" id="285" r:id="Re44f44aae3a54623"/>
    <p:sldId xmlns:r="http://schemas.openxmlformats.org/officeDocument/2006/relationships" id="286" r:id="Rf77447ce03d64005"/>
    <p:sldId xmlns:r="http://schemas.openxmlformats.org/officeDocument/2006/relationships" id="287" r:id="Rf410241d85bf4b7c"/>
    <p:sldId xmlns:r="http://schemas.openxmlformats.org/officeDocument/2006/relationships" id="288" r:id="R5a7b3f0aa11e4876"/>
    <p:sldId xmlns:r="http://schemas.openxmlformats.org/officeDocument/2006/relationships" id="289" r:id="R8d5f41fb3da14754"/>
    <p:sldId xmlns:r="http://schemas.openxmlformats.org/officeDocument/2006/relationships" id="290" r:id="Rb2c171fa42284cb7"/>
    <p:sldId xmlns:r="http://schemas.openxmlformats.org/officeDocument/2006/relationships" id="291" r:id="R17ab694c83fc490d"/>
    <p:sldId xmlns:r="http://schemas.openxmlformats.org/officeDocument/2006/relationships" id="292" r:id="Rdf9096e5970a4a38"/>
    <p:sldId xmlns:r="http://schemas.openxmlformats.org/officeDocument/2006/relationships" id="293" r:id="Rd42198e037764fe5"/>
    <p:sldId xmlns:r="http://schemas.openxmlformats.org/officeDocument/2006/relationships" id="294" r:id="R9e14b19911be4a7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e001fb69b88460f" /><Relationship Type="http://schemas.openxmlformats.org/officeDocument/2006/relationships/slideMaster" Target="/ppt/slideMasters/slideMaster1.xml" Id="Ra02f08e1ece1467a" /><Relationship Type="http://schemas.openxmlformats.org/officeDocument/2006/relationships/notesMaster" Target="/ppt/notesMasters/notesMaster1.xml" Id="R13784063b85e4942" /><Relationship Type="http://schemas.openxmlformats.org/officeDocument/2006/relationships/presProps" Target="/ppt/presProps.xml" Id="Re3feed699a1b4bc3" /><Relationship Type="http://schemas.openxmlformats.org/officeDocument/2006/relationships/tableStyles" Target="/ppt/tableStyles.xml" Id="R33908c06eef84c58" /><Relationship Type="http://schemas.openxmlformats.org/officeDocument/2006/relationships/slide" Target="/ppt/slides/slide1.xml" Id="Rd29487e4c6954675" /><Relationship Type="http://schemas.openxmlformats.org/officeDocument/2006/relationships/slide" Target="/ppt/slides/slide2.xml" Id="R42229b25c1954fd6" /><Relationship Type="http://schemas.openxmlformats.org/officeDocument/2006/relationships/slide" Target="/ppt/slides/slide3.xml" Id="Ra36cc8748f454508" /><Relationship Type="http://schemas.openxmlformats.org/officeDocument/2006/relationships/slide" Target="/ppt/slides/slide4.xml" Id="R602abe77210c418a" /><Relationship Type="http://schemas.openxmlformats.org/officeDocument/2006/relationships/slide" Target="/ppt/slides/slide5.xml" Id="R7ac6f5f391c04a5a" /><Relationship Type="http://schemas.openxmlformats.org/officeDocument/2006/relationships/slide" Target="/ppt/slides/slide6.xml" Id="Reed06d5dcc804ae4" /><Relationship Type="http://schemas.openxmlformats.org/officeDocument/2006/relationships/slide" Target="/ppt/slides/slide7.xml" Id="Rbb8df386d251456d" /><Relationship Type="http://schemas.openxmlformats.org/officeDocument/2006/relationships/slide" Target="/ppt/slides/slide8.xml" Id="Rb57a69b58e404834" /><Relationship Type="http://schemas.openxmlformats.org/officeDocument/2006/relationships/slide" Target="/ppt/slides/slide9.xml" Id="Rbff0876b1e0b48a5" /><Relationship Type="http://schemas.openxmlformats.org/officeDocument/2006/relationships/slide" Target="/ppt/slides/slide10.xml" Id="Rbb638b7e23544b56" /><Relationship Type="http://schemas.openxmlformats.org/officeDocument/2006/relationships/slide" Target="/ppt/slides/slide11.xml" Id="R186624b352524805" /><Relationship Type="http://schemas.openxmlformats.org/officeDocument/2006/relationships/slide" Target="/ppt/slides/slide12.xml" Id="R2f30b55e34b8449d" /><Relationship Type="http://schemas.openxmlformats.org/officeDocument/2006/relationships/slide" Target="/ppt/slides/slide13.xml" Id="R758893c00dfe41a9" /><Relationship Type="http://schemas.openxmlformats.org/officeDocument/2006/relationships/slide" Target="/ppt/slides/slide14.xml" Id="Rccb871d70627404a" /><Relationship Type="http://schemas.openxmlformats.org/officeDocument/2006/relationships/slide" Target="/ppt/slides/slide15.xml" Id="Rfea7f9a496864bbc" /><Relationship Type="http://schemas.openxmlformats.org/officeDocument/2006/relationships/slide" Target="/ppt/slides/slide16.xml" Id="R23cf4564f4f74721" /><Relationship Type="http://schemas.openxmlformats.org/officeDocument/2006/relationships/slide" Target="/ppt/slides/slide17.xml" Id="Re72506970ca54c6c" /><Relationship Type="http://schemas.openxmlformats.org/officeDocument/2006/relationships/slide" Target="/ppt/slides/slide18.xml" Id="R63b5f591d6694be1" /><Relationship Type="http://schemas.openxmlformats.org/officeDocument/2006/relationships/slide" Target="/ppt/slides/slide19.xml" Id="R45a191d2c91446c6" /><Relationship Type="http://schemas.openxmlformats.org/officeDocument/2006/relationships/slide" Target="/ppt/slides/slide20.xml" Id="R2dab11fe67d547ba" /><Relationship Type="http://schemas.openxmlformats.org/officeDocument/2006/relationships/slide" Target="/ppt/slides/slide21.xml" Id="R2a0209957ce94b77" /><Relationship Type="http://schemas.openxmlformats.org/officeDocument/2006/relationships/slide" Target="/ppt/slides/slide22.xml" Id="R6e58058c40504bab" /><Relationship Type="http://schemas.openxmlformats.org/officeDocument/2006/relationships/slide" Target="/ppt/slides/slide23.xml" Id="R8996c03e88ad4388" /><Relationship Type="http://schemas.openxmlformats.org/officeDocument/2006/relationships/slide" Target="/ppt/slides/slide24.xml" Id="Rc50e99a13de14c87" /><Relationship Type="http://schemas.openxmlformats.org/officeDocument/2006/relationships/slide" Target="/ppt/slides/slide25.xml" Id="Rf07fb9afff7d45f7" /><Relationship Type="http://schemas.openxmlformats.org/officeDocument/2006/relationships/slide" Target="/ppt/slides/slide26.xml" Id="R8b4cf18760eb4733" /><Relationship Type="http://schemas.openxmlformats.org/officeDocument/2006/relationships/slide" Target="/ppt/slides/slide27.xml" Id="Ra57bfd1f7a134a4c" /><Relationship Type="http://schemas.openxmlformats.org/officeDocument/2006/relationships/slide" Target="/ppt/slides/slide28.xml" Id="R3af7bd05cac44fc3" /><Relationship Type="http://schemas.openxmlformats.org/officeDocument/2006/relationships/slide" Target="/ppt/slides/slide29.xml" Id="R33235cff746347bc" /><Relationship Type="http://schemas.openxmlformats.org/officeDocument/2006/relationships/slide" Target="/ppt/slides/slide30.xml" Id="Re44f44aae3a54623" /><Relationship Type="http://schemas.openxmlformats.org/officeDocument/2006/relationships/slide" Target="/ppt/slides/slide31.xml" Id="Rf77447ce03d64005" /><Relationship Type="http://schemas.openxmlformats.org/officeDocument/2006/relationships/slide" Target="/ppt/slides/slide32.xml" Id="Rf410241d85bf4b7c" /><Relationship Type="http://schemas.openxmlformats.org/officeDocument/2006/relationships/slide" Target="/ppt/slides/slide33.xml" Id="R5a7b3f0aa11e4876" /><Relationship Type="http://schemas.openxmlformats.org/officeDocument/2006/relationships/slide" Target="/ppt/slides/slide34.xml" Id="R8d5f41fb3da14754" /><Relationship Type="http://schemas.openxmlformats.org/officeDocument/2006/relationships/slide" Target="/ppt/slides/slide35.xml" Id="Rb2c171fa42284cb7" /><Relationship Type="http://schemas.openxmlformats.org/officeDocument/2006/relationships/slide" Target="/ppt/slides/slide36.xml" Id="R17ab694c83fc490d" /><Relationship Type="http://schemas.openxmlformats.org/officeDocument/2006/relationships/slide" Target="/ppt/slides/slide37.xml" Id="Rdf9096e5970a4a38" /><Relationship Type="http://schemas.openxmlformats.org/officeDocument/2006/relationships/slide" Target="/ppt/slides/slide38.xml" Id="Rd42198e037764fe5" /><Relationship Type="http://schemas.openxmlformats.org/officeDocument/2006/relationships/slide" Target="/ppt/slides/slide39.xml" Id="R9e14b19911be4a7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327dfa8deb34f7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c66b8a16c444674" /><Relationship Type="http://schemas.openxmlformats.org/officeDocument/2006/relationships/notesMaster" Target="/ppt/notesMasters/notesMaster1.xml" Id="Rc7ff893769764338" /></Relationships>
</file>

<file path=ppt/notesSlides/_rels/notesSlide2.xml.rels>&#65279;<?xml version="1.0" encoding="utf-8"?><Relationships xmlns="http://schemas.openxmlformats.org/package/2006/relationships"><Relationship Type="http://schemas.openxmlformats.org/officeDocument/2006/relationships/slide" Target="/ppt/slides/slide2.xml" Id="Rb9c3d7b9f6174f34" /><Relationship Type="http://schemas.openxmlformats.org/officeDocument/2006/relationships/notesMaster" Target="/ppt/notesMasters/notesMaster1.xml" Id="R1616e424f7994577" /></Relationships>
</file>

<file path=ppt/notesSlides/_rels/notesSlide3.xml.rels>&#65279;<?xml version="1.0" encoding="utf-8"?><Relationships xmlns="http://schemas.openxmlformats.org/package/2006/relationships"><Relationship Type="http://schemas.openxmlformats.org/officeDocument/2006/relationships/slide" Target="/ppt/slides/slide3.xml" Id="R3a96257ee4794594" /><Relationship Type="http://schemas.openxmlformats.org/officeDocument/2006/relationships/notesMaster" Target="/ppt/notesMasters/notesMaster1.xml" Id="R0531d329155f42f8" /></Relationships>
</file>

<file path=ppt/notesSlides/_rels/notesSlide4.xml.rels>&#65279;<?xml version="1.0" encoding="utf-8"?><Relationships xmlns="http://schemas.openxmlformats.org/package/2006/relationships"><Relationship Type="http://schemas.openxmlformats.org/officeDocument/2006/relationships/slide" Target="/ppt/slides/slide4.xml" Id="R39c45af77c354b5d" /><Relationship Type="http://schemas.openxmlformats.org/officeDocument/2006/relationships/notesMaster" Target="/ppt/notesMasters/notesMaster1.xml" Id="R95e19ed0d25740f1" /></Relationships>
</file>

<file path=ppt/notesSlides/_rels/notesSlide5.xml.rels>&#65279;<?xml version="1.0" encoding="utf-8"?><Relationships xmlns="http://schemas.openxmlformats.org/package/2006/relationships"><Relationship Type="http://schemas.openxmlformats.org/officeDocument/2006/relationships/slide" Target="/ppt/slides/slide5.xml" Id="Rfbeb648746304c31" /><Relationship Type="http://schemas.openxmlformats.org/officeDocument/2006/relationships/notesMaster" Target="/ppt/notesMasters/notesMaster1.xml" Id="R04dead204513487e" /></Relationships>
</file>

<file path=ppt/notesSlides/_rels/notesSlide6.xml.rels>&#65279;<?xml version="1.0" encoding="utf-8"?><Relationships xmlns="http://schemas.openxmlformats.org/package/2006/relationships"><Relationship Type="http://schemas.openxmlformats.org/officeDocument/2006/relationships/slide" Target="/ppt/slides/slide6.xml" Id="Re47430af663f4370" /><Relationship Type="http://schemas.openxmlformats.org/officeDocument/2006/relationships/notesMaster" Target="/ppt/notesMasters/notesMaster1.xml" Id="R4850f04f2a374d4c" /></Relationships>
</file>

<file path=ppt/notesSlides/_rels/notesSlide7.xml.rels>&#65279;<?xml version="1.0" encoding="utf-8"?><Relationships xmlns="http://schemas.openxmlformats.org/package/2006/relationships"><Relationship Type="http://schemas.openxmlformats.org/officeDocument/2006/relationships/slide" Target="/ppt/slides/slide7.xml" Id="R62f711133371459a" /><Relationship Type="http://schemas.openxmlformats.org/officeDocument/2006/relationships/notesMaster" Target="/ppt/notesMasters/notesMaster1.xml" Id="Ra2139e88dcdf46cf" /></Relationships>
</file>

<file path=ppt/notesSlides/_rels/notesSlide8.xml.rels>&#65279;<?xml version="1.0" encoding="utf-8"?><Relationships xmlns="http://schemas.openxmlformats.org/package/2006/relationships"><Relationship Type="http://schemas.openxmlformats.org/officeDocument/2006/relationships/slide" Target="/ppt/slides/slide8.xml" Id="R79abfdf3fb86462e" /><Relationship Type="http://schemas.openxmlformats.org/officeDocument/2006/relationships/notesMaster" Target="/ppt/notesMasters/notesMaster1.xml" Id="R5dfbf5a7896e4499" /></Relationships>
</file>

<file path=ppt/notesSlides/_rels/notesSlide9.xml.rels>&#65279;<?xml version="1.0" encoding="utf-8"?><Relationships xmlns="http://schemas.openxmlformats.org/package/2006/relationships"><Relationship Type="http://schemas.openxmlformats.org/officeDocument/2006/relationships/slide" Target="/ppt/slides/slide9.xml" Id="R4abf53579347402b" /><Relationship Type="http://schemas.openxmlformats.org/officeDocument/2006/relationships/notesMaster" Target="/ppt/notesMasters/notesMaster1.xml" Id="R0eccf622bc8f414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256e2c6c9274348" /><Relationship Type="http://schemas.openxmlformats.org/officeDocument/2006/relationships/notesMaster" Target="/ppt/notesMasters/notesMaster1.xml" Id="Ree2738e4b8054ac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6740e5864a7437e" /><Relationship Type="http://schemas.openxmlformats.org/officeDocument/2006/relationships/notesMaster" Target="/ppt/notesMasters/notesMaster1.xml" Id="R9290260dbc134a3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4d1a0b6e0ed406d" /><Relationship Type="http://schemas.openxmlformats.org/officeDocument/2006/relationships/notesMaster" Target="/ppt/notesMasters/notesMaster1.xml" Id="R17f107b154b746a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7067208d6bb4cea" /><Relationship Type="http://schemas.openxmlformats.org/officeDocument/2006/relationships/notesMaster" Target="/ppt/notesMasters/notesMaster1.xml" Id="Rff8f61ec867e420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569e53aeb3e4db6" /><Relationship Type="http://schemas.openxmlformats.org/officeDocument/2006/relationships/notesMaster" Target="/ppt/notesMasters/notesMaster1.xml" Id="Rd5108089351e4dc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fcd0d380ecf4206" /><Relationship Type="http://schemas.openxmlformats.org/officeDocument/2006/relationships/notesMaster" Target="/ppt/notesMasters/notesMaster1.xml" Id="R615d5f7eb263449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7f0f3aa54a44513" /><Relationship Type="http://schemas.openxmlformats.org/officeDocument/2006/relationships/notesMaster" Target="/ppt/notesMasters/notesMaster1.xml" Id="Rc01b371e33ed4fd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68147b779ea4b05" /><Relationship Type="http://schemas.openxmlformats.org/officeDocument/2006/relationships/notesMaster" Target="/ppt/notesMasters/notesMaster1.xml" Id="Rd88084ad1aca41c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0e19f2e1dcf4f4b" /><Relationship Type="http://schemas.openxmlformats.org/officeDocument/2006/relationships/notesMaster" Target="/ppt/notesMasters/notesMaster1.xml" Id="R155ece02fe8b45d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3fad1e5bb084a9a" /><Relationship Type="http://schemas.openxmlformats.org/officeDocument/2006/relationships/notesMaster" Target="/ppt/notesMasters/notesMaster1.xml" Id="R0c3a3b2d275743c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2e03577b2114d23" /><Relationship Type="http://schemas.openxmlformats.org/officeDocument/2006/relationships/notesMaster" Target="/ppt/notesMasters/notesMaster1.xml" Id="Re07409ed78c9434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e6fbf342b394e80" /><Relationship Type="http://schemas.openxmlformats.org/officeDocument/2006/relationships/notesMaster" Target="/ppt/notesMasters/notesMaster1.xml" Id="R6dc90778086c4ad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1999cf0fa5249c2" /><Relationship Type="http://schemas.openxmlformats.org/officeDocument/2006/relationships/notesMaster" Target="/ppt/notesMasters/notesMaster1.xml" Id="Rd5490ab8474e4b7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9037efcb4b94ecf" /><Relationship Type="http://schemas.openxmlformats.org/officeDocument/2006/relationships/notesMaster" Target="/ppt/notesMasters/notesMaster1.xml" Id="R2ca33f812f4a406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a3214c3cf084efc" /><Relationship Type="http://schemas.openxmlformats.org/officeDocument/2006/relationships/notesMaster" Target="/ppt/notesMasters/notesMaster1.xml" Id="R20a498c01f27465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044e7988fc74b74" /><Relationship Type="http://schemas.openxmlformats.org/officeDocument/2006/relationships/notesMaster" Target="/ppt/notesMasters/notesMaster1.xml" Id="R7173ff395fb04c5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92dfa06650142fd" /><Relationship Type="http://schemas.openxmlformats.org/officeDocument/2006/relationships/notesMaster" Target="/ppt/notesMasters/notesMaster1.xml" Id="R44b54333449341d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d0bedd0db5c47cd" /><Relationship Type="http://schemas.openxmlformats.org/officeDocument/2006/relationships/notesMaster" Target="/ppt/notesMasters/notesMaster1.xml" Id="Rbd5919a2fe45448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abf150cef4f4b08" /><Relationship Type="http://schemas.openxmlformats.org/officeDocument/2006/relationships/notesMaster" Target="/ppt/notesMasters/notesMaster1.xml" Id="R7f2ca46b91f84e8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7cf1eeefa704997" /><Relationship Type="http://schemas.openxmlformats.org/officeDocument/2006/relationships/notesMaster" Target="/ppt/notesMasters/notesMaster1.xml" Id="R8ed639703dd147d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8905298b79f4a2e" /><Relationship Type="http://schemas.openxmlformats.org/officeDocument/2006/relationships/notesMaster" Target="/ppt/notesMasters/notesMaster1.xml" Id="R66682e7a7321477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7f70d990fb74b53" /><Relationship Type="http://schemas.openxmlformats.org/officeDocument/2006/relationships/notesMaster" Target="/ppt/notesMasters/notesMaster1.xml" Id="R3354f5460f4f4b2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e932a009be84605" /><Relationship Type="http://schemas.openxmlformats.org/officeDocument/2006/relationships/notesMaster" Target="/ppt/notesMasters/notesMaster1.xml" Id="R3f645a09ec4944c4"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042ca24badb438b" /><Relationship Type="http://schemas.openxmlformats.org/officeDocument/2006/relationships/notesMaster" Target="/ppt/notesMasters/notesMaster1.xml" Id="R9983ae2108864e5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d5b4a22fbb244ff" /><Relationship Type="http://schemas.openxmlformats.org/officeDocument/2006/relationships/notesMaster" Target="/ppt/notesMasters/notesMaster1.xml" Id="Ra07b9d51ce37455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d89eb6353b74027" /><Relationship Type="http://schemas.openxmlformats.org/officeDocument/2006/relationships/notesMaster" Target="/ppt/notesMasters/notesMaster1.xml" Id="R3d1f82d05742485e"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29824eb01dd402d" /><Relationship Type="http://schemas.openxmlformats.org/officeDocument/2006/relationships/notesMaster" Target="/ppt/notesMasters/notesMaster1.xml" Id="Rd2b685ce52de47bb"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563411b9c62f46c7" /><Relationship Type="http://schemas.openxmlformats.org/officeDocument/2006/relationships/notesMaster" Target="/ppt/notesMasters/notesMaster1.xml" Id="R89a4e57bbe40473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33b6e485198d49a4" /><Relationship Type="http://schemas.openxmlformats.org/officeDocument/2006/relationships/notesMaster" Target="/ppt/notesMasters/notesMaster1.xml" Id="R74a3a762f8e64c36"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ac38d7fb16742bd" /><Relationship Type="http://schemas.openxmlformats.org/officeDocument/2006/relationships/notesMaster" Target="/ppt/notesMasters/notesMaster1.xml" Id="Rd26af0dc81624d8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英语 的“长篇观点写作”学习单元。本套课件共 4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讲稿】明确告诉学生：本单元只训练“长篇观点写作”。先解释知识范围，再用一句话建立核心判断，最后示范标准方法。</a:t>
            </a:r>
          </a:p>
          <a:p xmlns:a="http://schemas.openxmlformats.org/drawingml/2006/main">
            <a:r>
              <a:t>【互动提问】请用自己的话复述“每段只推进一个可证明的分论点”，并举一个会触发“堆砌高级词却缺少论证”的错误例子。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English Paper 2 extended-writing task · 证据定位
Evidence focus: identify the exact phrase that supports the answer.
【原创训练材料｜参数为训练所设】Motion: Every senior-secondary student should complete community service before graduation.
Which paragraph plan creates a defensible line of argument? 选项为 A.Begin with a rushed minibus journey, show a passenger’s small act changing the narrator’s choice, and end with consequences rather than a slogan.；B.Explain how service can build civic awareness, use a school example, address time pressure, and propose flexible hours.；C.Restrictions are justified during focused tasks, provided schools allow supervised use when phones serve a stated learning purpose.；D.Combine timetable evidence, late-night workload and personal habits, then propose coordinated school and student measures with a review date.。讲解时强调：每段只推进一个可证明的分论点</a:t>
            </a:r>
          </a:p>
          <a:p xmlns:a="http://schemas.openxmlformats.org/drawingml/2006/main">
            <a:r>
              <a:t>【互动提问】你的第一步是什么？这个步骤依赖哪一个条件？</a:t>
            </a:r>
          </a:p>
          <a:p xmlns:a="http://schemas.openxmlformats.org/drawingml/2006/main">
            <a:r>
              <a:t>【预期回答】学生能说出“观点—原因—证据—回扣”中的起始动作，并避开“堆砌高级词却缺少论证”。</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分步讲评：先重述题目条件，再逐步示范“观点—原因—证据—回扣”，最后给出正确结论“Explain how service can build civic awareness, use a school example, address time pressure, and propose flexible hours.”。完整解析：The plan has a claim, mechanism, evidence, counterargument and bounded response.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English Language 2027/2028 Assessment Framework、Sample/Practice Paper 与公开评核资料｜English Paper 2 extended-writing task·证据定位·原创模考任务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【预期回答】学生能把失分归入“堆砌高级词却缺少论证”或更精确的个人错因，并写出可执行检查动作。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讲稿】逐项解释“长篇观点写作”中的专有名词、符号、对象和单位。特别强调：堆砌高级词却缺少论证</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讲稿】用“条件—表示—方法—核验”重建本知识点。示范时逐步引用：观点—原因—证据—回扣</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讲稿】带学生逐句读取任务，不先求答案。要求指出材料中的有效条件，再按“观点—原因—证据—回扣”作答。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讲稿】先展示错误路径，再用解析链复原第一失分点。禁止只说“粗心”；必须落到“堆砌高级词却缺少论证”或更精确的动作。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English Paper 2 extended-writing task · 证据定位
Evidence focus: identify the exact phrase that supports the answer.
【原创训练材料｜参数为训练所设】Write a feature called ‘When the algorithm chose for me’.
Which treatment avoids a generic technology essay? 选项为 A.Schools should disclose the purpose, data type and retention period, while protecting details that would expose individual students.；B.Reconstruct one recommendation that changed a real choice, examine the data signals behind it, and reflect on where the narrator should regain control.；C.Explain how service can build civic awareness, use a school example, address time pressure, and propose flexible hours.；D.Begin with a rushed minibus journey, show a passenger’s small act changing the narrator’s choice, and end with consequences rather than a slogan.。讲解时强调：每段只推进一个可证明的分论点</a:t>
            </a:r>
          </a:p>
          <a:p xmlns:a="http://schemas.openxmlformats.org/drawingml/2006/main">
            <a:r>
              <a:t>【互动提问】你的第一步是什么？这个步骤依赖哪一个条件？</a:t>
            </a:r>
          </a:p>
          <a:p xmlns:a="http://schemas.openxmlformats.org/drawingml/2006/main">
            <a:r>
              <a:t>【预期回答】学生能说出“观点—原因—证据—回扣”中的起始动作，并避开“堆砌高级词却缺少论证”。</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分步讲评：先重述题目条件，再逐步示范“观点—原因—证据—回扣”，最后给出正确结论“Reconstruct one recommendation that changed a real choice, examine the data signals behind it, and reflect on where the narrator should regain control.”。完整解析：A concrete incident, mechanism and reflection keep the feature tied to the title.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English Language 2027/2028 Assessment Framework、Sample/Practice Paper 与公开评核资料｜English Paper 2 extended-writing task·证据定位·原创模考任务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【预期回答】学生能把失分归入“堆砌高级词却缺少论证”或更精确的个人错因，并写出可执行检查动作。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讲稿】逐项解释“长篇观点写作”中的专有名词、符号、对象和单位。特别强调：堆砌高级词却缺少论证</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讲稿】用“条件—表示—方法—核验”重建本知识点。示范时逐步引用：观点—原因—证据—回扣</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讲稿】带学生逐句读取任务，不先求答案。要求指出材料中的有效条件，再按“观点—原因—证据—回扣”作答。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讲稿】先展示错误路径，再用解析链复原第一失分点。禁止只说“粗心”；必须落到“堆砌高级词却缺少论证”或更精确的动作。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English Paper 2 extended-writing task · 证据定位
Evidence focus: identify the exact phrase that supports the answer.
【原创训练材料｜参数为训练所设】Write an article on whether schools should restrict phone use during lessons.
Which thesis can organise a balanced article? 选项为 A.Phones should be banned throughout the school because they distract students.；B.Phones have advantages and disadvantages, and this article will discuss both.；C.Restrictions are justified during focused tasks, provided schools allow supervised use when phones serve a stated learning purpose.；D.Schools should restrict phones during every lesson, even when a teacher has designed a supervised learning activity.。讲解时强调：每段只推进一个可证明的分论点</a:t>
            </a:r>
          </a:p>
          <a:p xmlns:a="http://schemas.openxmlformats.org/drawingml/2006/main">
            <a:r>
              <a:t>【互动提问】你的第一步是什么？这个步骤依赖哪一个条件？</a:t>
            </a:r>
          </a:p>
          <a:p xmlns:a="http://schemas.openxmlformats.org/drawingml/2006/main">
            <a:r>
              <a:t>【预期回答】学生能说出“观点—原因—证据—回扣”中的起始动作，并避开“堆砌高级词却缺少论证”。</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分步讲评：先重述题目条件，再逐步示范“观点—原因—证据—回扣”，最后给出正确结论“Restrictions are justified during focused tasks, provided schools allow supervised use when phones serve a stated learning purpose.”。完整解析：The thesis states a position, condition and workable boundary. The closest distractor announces two sides but supplies no position or organising principle for the article.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English Language 2027/2028 Assessment Framework、Sample/Practice Paper 与公开评核资料｜English Paper 2 extended-writing task·证据定位·原创模考任务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【预期回答】学生能把失分归入“堆砌高级词却缺少论证”或更精确的个人错因，并写出可执行检查动作。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讲稿】逐项解释“长篇观点写作”中的专有名词、符号、对象和单位。特别强调：堆砌高级词却缺少论证</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讲稿】用“条件—表示—方法—核验”重建本知识点。示范时逐步引用：观点—原因—证据—回扣</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讲稿】带学生逐句读取任务，不先求答案。要求指出材料中的有效条件，再按“观点—原因—证据—回扣”作答。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讲稿】先展示错误路径，再用解析链复原第一失分点。禁止只说“粗心”；必须落到“堆砌高级词却缺少论证”或更精确的动作。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Q26：DSE原创模考 AZ-26 · English Paper 2 extended-writing task · 双源整合
Integration focus: retain information from every source named in the task.
【原创训练材料｜参数为训练所设】Title: The day an ordinary journey changed my decision.
Which plan gives the narrative a meaningful turning point? 选项为 A.Begin with a rushed minibus journey, show a passenger’s small act changing the narrator’s choice, and end with consequences rather than a slogan.；B.Restrictions are justified during focused tasks, provided schools allow supervised use when phones serve a stated learning purpose.；C.Combine timetable evidence, late-night workload and personal habits, then propose coordinated school and student measures with a review date.；D.Reconstruct one recommendation that changed a real choice, examine the data signals behind it, and reflect on where the narrator should regain control.。讲解时强调：每段只推进一个可证明的分论点</a:t>
            </a:r>
          </a:p>
          <a:p xmlns:a="http://schemas.openxmlformats.org/drawingml/2006/main">
            <a:r>
              <a:t>【互动提问】你的第一步是什么？这个步骤依赖哪一个条件？</a:t>
            </a:r>
          </a:p>
          <a:p xmlns:a="http://schemas.openxmlformats.org/drawingml/2006/main">
            <a:r>
              <a:t>【预期回答】学生能说出“观点—原因—证据—回扣”中的起始动作，并避开“堆砌高级词却缺少论证”。</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分步讲评：先重述题目条件，再逐步示范“观点—原因—证据—回扣”，最后给出正确结论“Begin with a rushed minibus journey, show a passenger’s small act changing the narrator’s choice, and end with consequences rather than a slogan.”。完整解析：The event causes a traceable change and the ending demonstrates its significance.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【预期回答】学生能指出方法链中的关键步骤，并联系“跨表示综合并修正高频错因”。</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Q26 的评分点核对；题型依据是 DSE模考题型｜参照 HKDSE English Language 2027/2028 Assessment Framework、Sample/Practice Paper 与公开评核资料｜English Paper 2 extended-writing task·双源整合·原创模考任务 2。</a:t>
            </a:r>
          </a:p>
          <a:p xmlns:a="http://schemas.openxmlformats.org/drawingml/2006/main">
            <a:r>
              <a:t>【互动提问】你的答案在哪一步开始偏离？下次看到什么信号就要检查？</a:t>
            </a:r>
          </a:p>
          <a:p xmlns:a="http://schemas.openxmlformats.org/drawingml/2006/main">
            <a:r>
              <a:t>【预期回答】学生能把失分归入“堆砌高级词却缺少论证”或更精确的个人错因，并写出可执行检查动作。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讲稿】逐项解释“长篇观点写作”中的专有名词、符号、对象和单位。特别强调：堆砌高级词却缺少论证</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讲稿】用“条件—表示—方法—核验”重建本知识点。示范时逐步引用：观点—原因—证据—回扣</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讲稿】带学生逐句读取任务，不先求答案。要求指出材料中的有效条件，再按“观点—原因—证据—回扣”作答。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task·独立复核·原创模考任务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task·资料转写·原创模考任务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讲稿】先展示错误路径，再用解析链复原第一失分点。禁止只说“粗心”；必须落到“堆砌高级词却缺少论证”或更精确的动作。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task·独立复核·原创模考任务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讲稿】严格计时完成出口任务。最后按“8 分钟综合挑战 + 错因复盘”核对，不根据单题结果承诺等级。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extended-writing task·资料转写·原创模考任务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fadc7b6e88b4c1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40887e64d604908" /><Relationship Type="http://schemas.openxmlformats.org/officeDocument/2006/relationships/slideLayout" Target="/ppt/slideLayouts/slideLayout1.xml" Id="Rcab96e57cf274ce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ab96e57cf274ce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b543b9d0fbc47f0" /><Relationship Type="http://schemas.openxmlformats.org/officeDocument/2006/relationships/image" Target="/ppt/media/image.png" Id="Rcb69055a9200460c" /><Relationship Type="http://schemas.openxmlformats.org/officeDocument/2006/relationships/notesSlide" Target="/ppt/notesSlides/notesSlide1.xml" Id="R8ebf37da527a43f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bc6bc9379b44467" /><Relationship Type="http://schemas.openxmlformats.org/officeDocument/2006/relationships/image" Target="/ppt/media/image2.png" Id="Ra8128c3016eb491a" /><Relationship Type="http://schemas.openxmlformats.org/officeDocument/2006/relationships/notesSlide" Target="/ppt/notesSlides/notesSlide2.xml" Id="Re2e33c1f83fa47fc"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80cea556d8594800" /><Relationship Type="http://schemas.openxmlformats.org/officeDocument/2006/relationships/image" Target="/ppt/media/image3.png" Id="R7922c5fdcea64a15" /><Relationship Type="http://schemas.openxmlformats.org/officeDocument/2006/relationships/notesSlide" Target="/ppt/notesSlides/notesSlide3.xml" Id="R3425f24b9f9842c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269e38b72e4433c" /><Relationship Type="http://schemas.openxmlformats.org/officeDocument/2006/relationships/image" Target="/ppt/media/image4.png" Id="R4a81f14cf18e4ac3" /><Relationship Type="http://schemas.openxmlformats.org/officeDocument/2006/relationships/notesSlide" Target="/ppt/notesSlides/notesSlide4.xml" Id="R0f64397ce2344d8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b5f29292cc684d65" /><Relationship Type="http://schemas.openxmlformats.org/officeDocument/2006/relationships/image" Target="/ppt/media/image5.png" Id="R5ad22d5cf6c4484a" /><Relationship Type="http://schemas.openxmlformats.org/officeDocument/2006/relationships/notesSlide" Target="/ppt/notesSlides/notesSlide5.xml" Id="Re61b24e09bdb43ac"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35578a8f6d704d1a" /><Relationship Type="http://schemas.openxmlformats.org/officeDocument/2006/relationships/image" Target="/ppt/media/image6.png" Id="Raf47700b5dca4101" /><Relationship Type="http://schemas.openxmlformats.org/officeDocument/2006/relationships/notesSlide" Target="/ppt/notesSlides/notesSlide6.xml" Id="Red337cd4017a4c7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a1306cc8fa1408d" /><Relationship Type="http://schemas.openxmlformats.org/officeDocument/2006/relationships/image" Target="/ppt/media/image7.png" Id="R5e06b46bc6c74d37" /><Relationship Type="http://schemas.openxmlformats.org/officeDocument/2006/relationships/notesSlide" Target="/ppt/notesSlides/notesSlide7.xml" Id="Rb40e7d5c28ef4ea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ac84cda84c44555" /><Relationship Type="http://schemas.openxmlformats.org/officeDocument/2006/relationships/image" Target="/ppt/media/image8.png" Id="Rdda24cc55f644fea" /><Relationship Type="http://schemas.openxmlformats.org/officeDocument/2006/relationships/notesSlide" Target="/ppt/notesSlides/notesSlide8.xml" Id="R53269039dd2544be"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6045e60faf914ce2" /><Relationship Type="http://schemas.openxmlformats.org/officeDocument/2006/relationships/image" Target="/ppt/media/image9.png" Id="R6d18ddef8a6141dd" /><Relationship Type="http://schemas.openxmlformats.org/officeDocument/2006/relationships/notesSlide" Target="/ppt/notesSlides/notesSlide9.xml" Id="R8fa99186c6034dd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6078898508742cf" /><Relationship Type="http://schemas.openxmlformats.org/officeDocument/2006/relationships/image" Target="/ppt/media/image10.png" Id="R8f9d43cb4cac44d4" /><Relationship Type="http://schemas.openxmlformats.org/officeDocument/2006/relationships/notesSlide" Target="/ppt/notesSlides/notesSlide10.xml" Id="Rfcb375b1d8fe407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a1bf3935b804fdf" /><Relationship Type="http://schemas.openxmlformats.org/officeDocument/2006/relationships/image" Target="/ppt/media/image11.png" Id="Rbd2f7347ab1248e3" /><Relationship Type="http://schemas.openxmlformats.org/officeDocument/2006/relationships/notesSlide" Target="/ppt/notesSlides/notesSlide11.xml" Id="Re8135fd91348474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23f887e70a014f70" /><Relationship Type="http://schemas.openxmlformats.org/officeDocument/2006/relationships/image" Target="/ppt/media/image12.png" Id="R5875988553724240" /><Relationship Type="http://schemas.openxmlformats.org/officeDocument/2006/relationships/notesSlide" Target="/ppt/notesSlides/notesSlide12.xml" Id="R38539ad3de3f4f9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0ea64bcff32f44d6" /><Relationship Type="http://schemas.openxmlformats.org/officeDocument/2006/relationships/image" Target="/ppt/media/image13.png" Id="R773b052baaa54537" /><Relationship Type="http://schemas.openxmlformats.org/officeDocument/2006/relationships/notesSlide" Target="/ppt/notesSlides/notesSlide13.xml" Id="R952a6c9c8008492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f2e5e44996a54fbf" /><Relationship Type="http://schemas.openxmlformats.org/officeDocument/2006/relationships/image" Target="/ppt/media/image14.png" Id="Rfe57a808887c4460" /><Relationship Type="http://schemas.openxmlformats.org/officeDocument/2006/relationships/notesSlide" Target="/ppt/notesSlides/notesSlide14.xml" Id="R46084d9b01e14be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25dc0c3e7c7d41b5" /><Relationship Type="http://schemas.openxmlformats.org/officeDocument/2006/relationships/image" Target="/ppt/media/image15.png" Id="Rfce0d9bcfb4c4a3f" /><Relationship Type="http://schemas.openxmlformats.org/officeDocument/2006/relationships/notesSlide" Target="/ppt/notesSlides/notesSlide15.xml" Id="R619e6957434d4ce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683a973733324539" /><Relationship Type="http://schemas.openxmlformats.org/officeDocument/2006/relationships/image" Target="/ppt/media/image16.png" Id="R9144c118b1a64d27" /><Relationship Type="http://schemas.openxmlformats.org/officeDocument/2006/relationships/notesSlide" Target="/ppt/notesSlides/notesSlide16.xml" Id="R24abbe18f0104ac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95c50ecd44634ce2" /><Relationship Type="http://schemas.openxmlformats.org/officeDocument/2006/relationships/image" Target="/ppt/media/image17.png" Id="R8e69ec32e14e4fc3" /><Relationship Type="http://schemas.openxmlformats.org/officeDocument/2006/relationships/notesSlide" Target="/ppt/notesSlides/notesSlide17.xml" Id="Rf243d7d6418442b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733122bc6b87454c" /><Relationship Type="http://schemas.openxmlformats.org/officeDocument/2006/relationships/image" Target="/ppt/media/image18.png" Id="Rbd7df3e6c3414710" /><Relationship Type="http://schemas.openxmlformats.org/officeDocument/2006/relationships/notesSlide" Target="/ppt/notesSlides/notesSlide18.xml" Id="Rd060e3dea2324c1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e33a15e70fb045c5" /><Relationship Type="http://schemas.openxmlformats.org/officeDocument/2006/relationships/image" Target="/ppt/media/image19.png" Id="Re5b3d1ec5f0e4d21" /><Relationship Type="http://schemas.openxmlformats.org/officeDocument/2006/relationships/notesSlide" Target="/ppt/notesSlides/notesSlide19.xml" Id="R50096671974e401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071d6dbb4f004e07" /><Relationship Type="http://schemas.openxmlformats.org/officeDocument/2006/relationships/image" Target="/ppt/media/image20.png" Id="Ra96953a4dce14446" /><Relationship Type="http://schemas.openxmlformats.org/officeDocument/2006/relationships/notesSlide" Target="/ppt/notesSlides/notesSlide20.xml" Id="R1ff37f25935845c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d5e2449a85d7437a" /><Relationship Type="http://schemas.openxmlformats.org/officeDocument/2006/relationships/image" Target="/ppt/media/image21.png" Id="R3820f3663a754115" /><Relationship Type="http://schemas.openxmlformats.org/officeDocument/2006/relationships/notesSlide" Target="/ppt/notesSlides/notesSlide21.xml" Id="Rde55ccc92ab942c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b9f919734cd949e4" /><Relationship Type="http://schemas.openxmlformats.org/officeDocument/2006/relationships/image" Target="/ppt/media/image22.png" Id="R44c4668116974c29" /><Relationship Type="http://schemas.openxmlformats.org/officeDocument/2006/relationships/notesSlide" Target="/ppt/notesSlides/notesSlide22.xml" Id="R27983ff77297483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15acce0afb1646c5" /><Relationship Type="http://schemas.openxmlformats.org/officeDocument/2006/relationships/image" Target="/ppt/media/image23.png" Id="R7a1d95d5e5c54eee" /><Relationship Type="http://schemas.openxmlformats.org/officeDocument/2006/relationships/notesSlide" Target="/ppt/notesSlides/notesSlide23.xml" Id="R8461ef5106d7459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31b2b0c93bc24fce" /><Relationship Type="http://schemas.openxmlformats.org/officeDocument/2006/relationships/image" Target="/ppt/media/image24.png" Id="R010e13f3eea54073" /><Relationship Type="http://schemas.openxmlformats.org/officeDocument/2006/relationships/notesSlide" Target="/ppt/notesSlides/notesSlide24.xml" Id="R65ceedc244f14da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f7ce7863bb8a431f" /><Relationship Type="http://schemas.openxmlformats.org/officeDocument/2006/relationships/image" Target="/ppt/media/image25.png" Id="R7a2e92c122754992" /><Relationship Type="http://schemas.openxmlformats.org/officeDocument/2006/relationships/notesSlide" Target="/ppt/notesSlides/notesSlide25.xml" Id="Rd43fec8282f8495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bd1d19771dfc4fee" /><Relationship Type="http://schemas.openxmlformats.org/officeDocument/2006/relationships/image" Target="/ppt/media/image26.png" Id="R1b441b9ef3a646e5" /><Relationship Type="http://schemas.openxmlformats.org/officeDocument/2006/relationships/notesSlide" Target="/ppt/notesSlides/notesSlide26.xml" Id="R0666a6ca30f24ac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cb58cb23de5f47d0" /><Relationship Type="http://schemas.openxmlformats.org/officeDocument/2006/relationships/image" Target="/ppt/media/image27.png" Id="R4039af10aefa41b0" /><Relationship Type="http://schemas.openxmlformats.org/officeDocument/2006/relationships/notesSlide" Target="/ppt/notesSlides/notesSlide27.xml" Id="R59df61890152435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967912ff43b24fda" /><Relationship Type="http://schemas.openxmlformats.org/officeDocument/2006/relationships/image" Target="/ppt/media/image28.png" Id="Rdbf29c976b2e46ca" /><Relationship Type="http://schemas.openxmlformats.org/officeDocument/2006/relationships/notesSlide" Target="/ppt/notesSlides/notesSlide28.xml" Id="R983fc0d51d8e472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056a11962c194989" /><Relationship Type="http://schemas.openxmlformats.org/officeDocument/2006/relationships/image" Target="/ppt/media/image29.png" Id="Ra604704c8c064606" /><Relationship Type="http://schemas.openxmlformats.org/officeDocument/2006/relationships/notesSlide" Target="/ppt/notesSlides/notesSlide29.xml" Id="R7a30631d94b446f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76ad8e22ef8b4878" /><Relationship Type="http://schemas.openxmlformats.org/officeDocument/2006/relationships/image" Target="/ppt/media/image30.png" Id="R166231f689594fff" /><Relationship Type="http://schemas.openxmlformats.org/officeDocument/2006/relationships/notesSlide" Target="/ppt/notesSlides/notesSlide30.xml" Id="R6db53e6f2914463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53c91e02953e4f76" /><Relationship Type="http://schemas.openxmlformats.org/officeDocument/2006/relationships/image" Target="/ppt/media/image31.png" Id="Rdbad11d885804021" /><Relationship Type="http://schemas.openxmlformats.org/officeDocument/2006/relationships/notesSlide" Target="/ppt/notesSlides/notesSlide31.xml" Id="Rb1782caf20cd48d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6c7b6a93228d46d2" /><Relationship Type="http://schemas.openxmlformats.org/officeDocument/2006/relationships/image" Target="/ppt/media/image32.png" Id="R152ea22c6c474c06" /><Relationship Type="http://schemas.openxmlformats.org/officeDocument/2006/relationships/notesSlide" Target="/ppt/notesSlides/notesSlide32.xml" Id="R386dd27f19214bf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df5d4acfbf3b471f" /><Relationship Type="http://schemas.openxmlformats.org/officeDocument/2006/relationships/image" Target="/ppt/media/image33.png" Id="R53fec5d681764699" /><Relationship Type="http://schemas.openxmlformats.org/officeDocument/2006/relationships/notesSlide" Target="/ppt/notesSlides/notesSlide33.xml" Id="R382dc1b368624b7c"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834e407f1dc64261" /><Relationship Type="http://schemas.openxmlformats.org/officeDocument/2006/relationships/image" Target="/ppt/media/image34.png" Id="R1d11aaa00a1447d1" /><Relationship Type="http://schemas.openxmlformats.org/officeDocument/2006/relationships/notesSlide" Target="/ppt/notesSlides/notesSlide34.xml" Id="R0766d1761b0047ef"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ca8a77239e6a4c53" /><Relationship Type="http://schemas.openxmlformats.org/officeDocument/2006/relationships/image" Target="/ppt/media/image35.png" Id="Rd94905c64c884533" /><Relationship Type="http://schemas.openxmlformats.org/officeDocument/2006/relationships/notesSlide" Target="/ppt/notesSlides/notesSlide35.xml" Id="R7eeb338660184476"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fedb0527520e4455" /><Relationship Type="http://schemas.openxmlformats.org/officeDocument/2006/relationships/image" Target="/ppt/media/image36.png" Id="R39d3498ff11a4a1e" /><Relationship Type="http://schemas.openxmlformats.org/officeDocument/2006/relationships/notesSlide" Target="/ppt/notesSlides/notesSlide36.xml" Id="R17841f167a0c4eb6"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64098eb0b545444e" /><Relationship Type="http://schemas.openxmlformats.org/officeDocument/2006/relationships/image" Target="/ppt/media/image37.png" Id="Rd97a0dc58e1d4423" /><Relationship Type="http://schemas.openxmlformats.org/officeDocument/2006/relationships/notesSlide" Target="/ppt/notesSlides/notesSlide37.xml" Id="R5429277e9769484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0cd4414901944f57" /><Relationship Type="http://schemas.openxmlformats.org/officeDocument/2006/relationships/image" Target="/ppt/media/image38.png" Id="R09ed4c1dbc4a4bc8" /><Relationship Type="http://schemas.openxmlformats.org/officeDocument/2006/relationships/notesSlide" Target="/ppt/notesSlides/notesSlide38.xml" Id="Rd27d5bf698774a01"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92028e963dbf4383" /><Relationship Type="http://schemas.openxmlformats.org/officeDocument/2006/relationships/image" Target="/ppt/media/image39.png" Id="R1ac40d173662456d" /><Relationship Type="http://schemas.openxmlformats.org/officeDocument/2006/relationships/notesSlide" Target="/ppt/notesSlides/notesSlide39.xml" Id="R01c25bf78a874a37"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7AC1FE49-B3E1-4316-9FE8-6667866FD5A6}"/>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CBC67E5-D813-4295-879D-5B9C68A982D3}"/>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34E4B31D-91EF-4C89-9D70-8C4DB3E3F659}"/>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ENG · KNOWLEDGE POINT</a:t>
            </a:r>
          </a:p>
        </p:txBody>
      </p:sp>
      <p:sp>
        <p:nvSpPr>
          <p:cNvPr id="4" name="">
            <a:extLst xmlns:a="http://schemas.openxmlformats.org/drawingml/2006/main">
              <a:ext uri="{FF2B5EF4-FFF2-40B4-BE49-F238E27FC236}">
                <a16:creationId xmlns:a16="http://schemas.microsoft.com/office/drawing/2014/main" id="{CAE7B375-1C6D-4C82-9185-03CD11D46DDF}"/>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长篇观点写作</a:t>
            </a:r>
          </a:p>
        </p:txBody>
      </p:sp>
      <p:sp>
        <p:nvSpPr>
          <p:cNvPr id="5" name="">
            <a:extLst xmlns:a="http://schemas.openxmlformats.org/drawingml/2006/main">
              <a:ext uri="{FF2B5EF4-FFF2-40B4-BE49-F238E27FC236}">
                <a16:creationId xmlns:a16="http://schemas.microsoft.com/office/drawing/2014/main" id="{C75420E8-93AB-41D9-BD99-1E3255DE9C2B}"/>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立场、论证、例证、反驳与结尾。</a:t>
            </a:r>
          </a:p>
        </p:txBody>
      </p:sp>
      <p:sp>
        <p:nvSpPr>
          <p:cNvPr id="6" name="">
            <a:extLst xmlns:a="http://schemas.openxmlformats.org/drawingml/2006/main">
              <a:ext uri="{FF2B5EF4-FFF2-40B4-BE49-F238E27FC236}">
                <a16:creationId xmlns:a16="http://schemas.microsoft.com/office/drawing/2014/main" id="{3DE9BA35-B869-40C2-9A29-A7F9F4D3EF1D}"/>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C6F73869-3393-46BE-9E60-B57A8B52608E}"/>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7DBFCEF2-1601-4B55-95E4-77921B3AAC69}"/>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F23D4D49-69D8-432C-8E47-EDB57DF4729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cb69055a9200460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2C1ED99A-0F62-4753-8EAA-D2E87ABD33AF}"/>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06B3F"/>
                </a:solidFill>
                <a:latin typeface="Arial"/>
                <a:ea typeface="Arial"/>
                <a:cs typeface="Arial"/>
              </a:defRPr>
            </a:pPr>
            <a:r>
              <a:rPr sz="6900" b="1">
                <a:solidFill>
                  <a:srgbClr val="F06B3F"/>
                </a:solidFill>
                <a:latin typeface="Arial"/>
                <a:ea typeface="Arial"/>
                <a:cs typeface="Arial"/>
              </a:rPr>
              <a:t>4</a:t>
            </a:r>
          </a:p>
        </p:txBody>
      </p:sp>
      <p:sp>
        <p:nvSpPr>
          <p:cNvPr id="12" name="">
            <a:extLst xmlns:a="http://schemas.openxmlformats.org/drawingml/2006/main">
              <a:ext uri="{FF2B5EF4-FFF2-40B4-BE49-F238E27FC236}">
                <a16:creationId xmlns:a16="http://schemas.microsoft.com/office/drawing/2014/main" id="{B45A408D-657D-434F-AF2E-B1E66191DA94}"/>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45CAF363-76A4-40CB-B740-DBA6D64F2E3E}"/>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120</a:t>
            </a:r>
          </a:p>
        </p:txBody>
      </p:sp>
      <p:sp>
        <p:nvSpPr>
          <p:cNvPr id="14" name="">
            <a:extLst xmlns:a="http://schemas.openxmlformats.org/drawingml/2006/main">
              <a:ext uri="{FF2B5EF4-FFF2-40B4-BE49-F238E27FC236}">
                <a16:creationId xmlns:a16="http://schemas.microsoft.com/office/drawing/2014/main" id="{4FAD283E-00A0-4844-9063-A348BCDF4EFB}"/>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17CA0B4B-F4A3-43DD-86B6-FAD9C59E891D}"/>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B4299F3D-18A6-4C77-A35B-A877905D7925}"/>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5BBB4C46-7834-41FD-810E-92FE3B4BF61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436EFED0-CE4B-40B4-8604-34F791EFC14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19" name="">
            <a:extLst xmlns:a="http://schemas.openxmlformats.org/drawingml/2006/main">
              <a:ext uri="{FF2B5EF4-FFF2-40B4-BE49-F238E27FC236}">
                <a16:creationId xmlns:a16="http://schemas.microsoft.com/office/drawing/2014/main" id="{A9AEB848-F5DA-40E8-A0DF-8316CF92A0B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39</a:t>
            </a:r>
          </a:p>
        </p:txBody>
      </p:sp>
    </p:spTree>
    <p:extLst>
      <p:ext uri="{BB962C8B-B14F-4D97-AF65-F5344CB8AC3E}">
        <p14:creationId xmlns:p14="http://schemas.microsoft.com/office/powerpoint/2010/main" val="203626680"/>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F260CF72-212A-4071-82AE-B2E1B3A079F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DE74BEAB-4D6C-4849-B514-37C9E41A6F5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a8128c3016eb491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38CB6FF-CF04-43E1-8979-EC112B8EF7C1}"/>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1E15CA5E-5058-47CE-AC9C-2B7D37A5ACA3}"/>
              </a:ext>
            </a:extLst>
          </p:cNvPr>
          <p:cNvSpPr>
            <a:spLocks xmlns:a="http://schemas.openxmlformats.org/drawingml/2006/main" noGrp="1"/>
          </p:cNvSpPr>
          <p:nvPr/>
        </p:nvSpPr>
        <p:spPr>
          <a:xfrm xmlns:a="http://schemas.openxmlformats.org/drawingml/2006/main">
            <a:off x="628650" y="1952625"/>
            <a:ext cx="2633663" cy="3429000"/>
          </a:xfrm>
          <a:prstGeom xmlns:a="http://schemas.openxmlformats.org/drawingml/2006/main" prst="roundRect">
            <a:avLst>
              <a:gd name="adj" fmla="val 4340"/>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AEAF2DD-D36E-4254-9BFA-8DE3FAD6FB8F}"/>
              </a:ext>
            </a:extLst>
          </p:cNvPr>
          <p:cNvSpPr>
            <a:spLocks xmlns:a="http://schemas.openxmlformats.org/drawingml/2006/main" noGrp="1"/>
          </p:cNvSpPr>
          <p:nvPr/>
        </p:nvSpPr>
        <p:spPr>
          <a:xfrm xmlns:a="http://schemas.openxmlformats.org/drawingml/2006/main">
            <a:off x="838200"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1D149E09-EE89-4074-8947-B2EFCFF19D41}"/>
              </a:ext>
            </a:extLst>
          </p:cNvPr>
          <p:cNvSpPr>
            <a:spLocks xmlns:a="http://schemas.openxmlformats.org/drawingml/2006/main" noGrp="1"/>
          </p:cNvSpPr>
          <p:nvPr/>
        </p:nvSpPr>
        <p:spPr>
          <a:xfrm xmlns:a="http://schemas.openxmlformats.org/drawingml/2006/main">
            <a:off x="838200"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FFFFFF"/>
                </a:solidFill>
                <a:latin typeface="Microsoft YaHei"/>
                <a:ea typeface="Microsoft YaHei"/>
                <a:cs typeface="Microsoft YaHei"/>
              </a:defRPr>
            </a:pPr>
            <a:r>
              <a:rPr sz="1650"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54077D41-B1F1-497D-8516-75C4B869F4B6}"/>
              </a:ext>
            </a:extLst>
          </p:cNvPr>
          <p:cNvSpPr>
            <a:spLocks xmlns:a="http://schemas.openxmlformats.org/drawingml/2006/main" noGrp="1"/>
          </p:cNvSpPr>
          <p:nvPr/>
        </p:nvSpPr>
        <p:spPr>
          <a:xfrm xmlns:a="http://schemas.openxmlformats.org/drawingml/2006/main">
            <a:off x="838200"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85133559-4C02-48E3-902B-B6966FF0A131}"/>
              </a:ext>
            </a:extLst>
          </p:cNvPr>
          <p:cNvSpPr>
            <a:spLocks xmlns:a="http://schemas.openxmlformats.org/drawingml/2006/main" noGrp="1"/>
          </p:cNvSpPr>
          <p:nvPr/>
        </p:nvSpPr>
        <p:spPr>
          <a:xfrm xmlns:a="http://schemas.openxmlformats.org/drawingml/2006/main">
            <a:off x="838200"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50DF8BFA-052C-471E-B3B5-6E2D2F8286EA}"/>
              </a:ext>
            </a:extLst>
          </p:cNvPr>
          <p:cNvSpPr>
            <a:spLocks xmlns:a="http://schemas.openxmlformats.org/drawingml/2006/main" noGrp="1"/>
          </p:cNvSpPr>
          <p:nvPr/>
        </p:nvSpPr>
        <p:spPr>
          <a:xfrm xmlns:a="http://schemas.openxmlformats.org/drawingml/2006/main">
            <a:off x="3395663" y="1952625"/>
            <a:ext cx="2633663" cy="3429000"/>
          </a:xfrm>
          <a:prstGeom xmlns:a="http://schemas.openxmlformats.org/drawingml/2006/main" prst="roundRect">
            <a:avLst>
              <a:gd name="adj" fmla="val 434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96981008-5538-4E0F-9663-D74224B628FB}"/>
              </a:ext>
            </a:extLst>
          </p:cNvPr>
          <p:cNvSpPr>
            <a:spLocks xmlns:a="http://schemas.openxmlformats.org/drawingml/2006/main" noGrp="1"/>
          </p:cNvSpPr>
          <p:nvPr/>
        </p:nvSpPr>
        <p:spPr>
          <a:xfrm xmlns:a="http://schemas.openxmlformats.org/drawingml/2006/main">
            <a:off x="3605213"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06B3F"/>
                </a:solidFill>
                <a:latin typeface="Arial"/>
                <a:ea typeface="Arial"/>
                <a:cs typeface="Arial"/>
              </a:defRPr>
            </a:pPr>
            <a:r>
              <a:rPr sz="1800" b="1">
                <a:solidFill>
                  <a:srgbClr val="F06B3F"/>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5C1BE94C-B391-4D4C-A207-7E5E31005F72}"/>
              </a:ext>
            </a:extLst>
          </p:cNvPr>
          <p:cNvSpPr>
            <a:spLocks xmlns:a="http://schemas.openxmlformats.org/drawingml/2006/main" noGrp="1"/>
          </p:cNvSpPr>
          <p:nvPr/>
        </p:nvSpPr>
        <p:spPr>
          <a:xfrm xmlns:a="http://schemas.openxmlformats.org/drawingml/2006/main">
            <a:off x="3605213"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CAF6F35D-E7D5-498F-8A80-A067F0E9B0FD}"/>
              </a:ext>
            </a:extLst>
          </p:cNvPr>
          <p:cNvSpPr>
            <a:spLocks xmlns:a="http://schemas.openxmlformats.org/drawingml/2006/main" noGrp="1"/>
          </p:cNvSpPr>
          <p:nvPr/>
        </p:nvSpPr>
        <p:spPr>
          <a:xfrm xmlns:a="http://schemas.openxmlformats.org/drawingml/2006/main">
            <a:off x="3605213"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CEB2B915-D336-42CD-9A79-17B0168A7F55}"/>
              </a:ext>
            </a:extLst>
          </p:cNvPr>
          <p:cNvSpPr>
            <a:spLocks xmlns:a="http://schemas.openxmlformats.org/drawingml/2006/main" noGrp="1"/>
          </p:cNvSpPr>
          <p:nvPr/>
        </p:nvSpPr>
        <p:spPr>
          <a:xfrm xmlns:a="http://schemas.openxmlformats.org/drawingml/2006/main">
            <a:off x="3605213"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0584FF9D-1876-4115-B783-66E1A9ACA875}"/>
              </a:ext>
            </a:extLst>
          </p:cNvPr>
          <p:cNvSpPr>
            <a:spLocks xmlns:a="http://schemas.openxmlformats.org/drawingml/2006/main" noGrp="1"/>
          </p:cNvSpPr>
          <p:nvPr/>
        </p:nvSpPr>
        <p:spPr>
          <a:xfrm xmlns:a="http://schemas.openxmlformats.org/drawingml/2006/main">
            <a:off x="6162675" y="1952625"/>
            <a:ext cx="2633663" cy="3429000"/>
          </a:xfrm>
          <a:prstGeom xmlns:a="http://schemas.openxmlformats.org/drawingml/2006/main" prst="roundRect">
            <a:avLst>
              <a:gd name="adj" fmla="val 4340"/>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9484724A-5206-46A2-8B28-6FE39DE9384D}"/>
              </a:ext>
            </a:extLst>
          </p:cNvPr>
          <p:cNvSpPr>
            <a:spLocks xmlns:a="http://schemas.openxmlformats.org/drawingml/2006/main" noGrp="1"/>
          </p:cNvSpPr>
          <p:nvPr/>
        </p:nvSpPr>
        <p:spPr>
          <a:xfrm xmlns:a="http://schemas.openxmlformats.org/drawingml/2006/main">
            <a:off x="6372225"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06B3F"/>
                </a:solidFill>
                <a:latin typeface="Arial"/>
                <a:ea typeface="Arial"/>
                <a:cs typeface="Arial"/>
              </a:defRPr>
            </a:pPr>
            <a:r>
              <a:rPr sz="1800" b="1">
                <a:solidFill>
                  <a:srgbClr val="F06B3F"/>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D8A03687-E211-48CA-9EEE-8799B44471CF}"/>
              </a:ext>
            </a:extLst>
          </p:cNvPr>
          <p:cNvSpPr>
            <a:spLocks xmlns:a="http://schemas.openxmlformats.org/drawingml/2006/main" noGrp="1"/>
          </p:cNvSpPr>
          <p:nvPr/>
        </p:nvSpPr>
        <p:spPr>
          <a:xfrm xmlns:a="http://schemas.openxmlformats.org/drawingml/2006/main">
            <a:off x="6372225"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D9EECFF3-DA34-4EB7-BC4E-5315643008EE}"/>
              </a:ext>
            </a:extLst>
          </p:cNvPr>
          <p:cNvSpPr>
            <a:spLocks xmlns:a="http://schemas.openxmlformats.org/drawingml/2006/main" noGrp="1"/>
          </p:cNvSpPr>
          <p:nvPr/>
        </p:nvSpPr>
        <p:spPr>
          <a:xfrm xmlns:a="http://schemas.openxmlformats.org/drawingml/2006/main">
            <a:off x="6372225"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4B438A41-CD00-425A-9D4E-28B36E447DA7}"/>
              </a:ext>
            </a:extLst>
          </p:cNvPr>
          <p:cNvSpPr>
            <a:spLocks xmlns:a="http://schemas.openxmlformats.org/drawingml/2006/main" noGrp="1"/>
          </p:cNvSpPr>
          <p:nvPr/>
        </p:nvSpPr>
        <p:spPr>
          <a:xfrm xmlns:a="http://schemas.openxmlformats.org/drawingml/2006/main">
            <a:off x="6372225"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EF1154FA-7A62-4786-8200-89278FF502FC}"/>
              </a:ext>
            </a:extLst>
          </p:cNvPr>
          <p:cNvSpPr>
            <a:spLocks xmlns:a="http://schemas.openxmlformats.org/drawingml/2006/main" noGrp="1"/>
          </p:cNvSpPr>
          <p:nvPr/>
        </p:nvSpPr>
        <p:spPr>
          <a:xfrm xmlns:a="http://schemas.openxmlformats.org/drawingml/2006/main">
            <a:off x="8929688" y="1952625"/>
            <a:ext cx="2633663" cy="3429000"/>
          </a:xfrm>
          <a:prstGeom xmlns:a="http://schemas.openxmlformats.org/drawingml/2006/main" prst="roundRect">
            <a:avLst>
              <a:gd name="adj" fmla="val 4340"/>
            </a:avLst>
          </a:prstGeom>
          <a:solidFill xmlns:a="http://schemas.openxmlformats.org/drawingml/2006/main">
            <a:srgbClr val="FFFFFF"/>
          </a:solidFill>
          <a:ln xmlns:a="http://schemas.openxmlformats.org/drawingml/2006/main" w="9525">
            <a:solidFill>
              <a:srgbClr val="D9DEE5"/>
            </a:solidFill>
            <a:prstDash val="solid"/>
          </a:ln>
        </p:spPr>
      </p:sp>
      <p:sp>
        <p:nvSpPr>
          <p:cNvPr id="21" name="">
            <a:extLst xmlns:a="http://schemas.openxmlformats.org/drawingml/2006/main">
              <a:ext uri="{FF2B5EF4-FFF2-40B4-BE49-F238E27FC236}">
                <a16:creationId xmlns:a16="http://schemas.microsoft.com/office/drawing/2014/main" id="{79AA7047-31B0-4916-ADE3-9EBCAA1E198B}"/>
              </a:ext>
            </a:extLst>
          </p:cNvPr>
          <p:cNvSpPr>
            <a:spLocks xmlns:a="http://schemas.openxmlformats.org/drawingml/2006/main" noGrp="1"/>
          </p:cNvSpPr>
          <p:nvPr/>
        </p:nvSpPr>
        <p:spPr>
          <a:xfrm xmlns:a="http://schemas.openxmlformats.org/drawingml/2006/main">
            <a:off x="9139238"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06B3F"/>
                </a:solidFill>
                <a:latin typeface="Arial"/>
                <a:ea typeface="Arial"/>
                <a:cs typeface="Arial"/>
              </a:defRPr>
            </a:pPr>
            <a:r>
              <a:rPr sz="1800" b="1">
                <a:solidFill>
                  <a:srgbClr val="F06B3F"/>
                </a:solidFill>
                <a:latin typeface="Arial"/>
                <a:ea typeface="Arial"/>
                <a:cs typeface="Arial"/>
              </a:rPr>
              <a:t>04</a:t>
            </a:r>
          </a:p>
        </p:txBody>
      </p:sp>
      <p:sp>
        <p:nvSpPr>
          <p:cNvPr id="22" name="">
            <a:extLst xmlns:a="http://schemas.openxmlformats.org/drawingml/2006/main">
              <a:ext uri="{FF2B5EF4-FFF2-40B4-BE49-F238E27FC236}">
                <a16:creationId xmlns:a16="http://schemas.microsoft.com/office/drawing/2014/main" id="{6A684010-BB49-4B68-B9BD-32475345008F}"/>
              </a:ext>
            </a:extLst>
          </p:cNvPr>
          <p:cNvSpPr>
            <a:spLocks xmlns:a="http://schemas.openxmlformats.org/drawingml/2006/main" noGrp="1"/>
          </p:cNvSpPr>
          <p:nvPr/>
        </p:nvSpPr>
        <p:spPr>
          <a:xfrm xmlns:a="http://schemas.openxmlformats.org/drawingml/2006/main">
            <a:off x="9139238"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高阶综合与再教学</a:t>
            </a:r>
          </a:p>
        </p:txBody>
      </p:sp>
      <p:sp>
        <p:nvSpPr>
          <p:cNvPr id="23" name="">
            <a:extLst xmlns:a="http://schemas.openxmlformats.org/drawingml/2006/main">
              <a:ext uri="{FF2B5EF4-FFF2-40B4-BE49-F238E27FC236}">
                <a16:creationId xmlns:a16="http://schemas.microsoft.com/office/drawing/2014/main" id="{EA595FB9-4887-4BD0-BA6D-50B40DB573FF}"/>
              </a:ext>
            </a:extLst>
          </p:cNvPr>
          <p:cNvSpPr>
            <a:spLocks xmlns:a="http://schemas.openxmlformats.org/drawingml/2006/main" noGrp="1"/>
          </p:cNvSpPr>
          <p:nvPr/>
        </p:nvSpPr>
        <p:spPr>
          <a:xfrm xmlns:a="http://schemas.openxmlformats.org/drawingml/2006/main">
            <a:off x="9139238"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跨表示综合并修正高频错因</a:t>
            </a:r>
          </a:p>
        </p:txBody>
      </p:sp>
      <p:sp>
        <p:nvSpPr>
          <p:cNvPr id="24" name="">
            <a:extLst xmlns:a="http://schemas.openxmlformats.org/drawingml/2006/main">
              <a:ext uri="{FF2B5EF4-FFF2-40B4-BE49-F238E27FC236}">
                <a16:creationId xmlns:a16="http://schemas.microsoft.com/office/drawing/2014/main" id="{A068DD75-82C0-4D51-93E8-D6085503A4A7}"/>
              </a:ext>
            </a:extLst>
          </p:cNvPr>
          <p:cNvSpPr>
            <a:spLocks xmlns:a="http://schemas.openxmlformats.org/drawingml/2006/main" noGrp="1"/>
          </p:cNvSpPr>
          <p:nvPr/>
        </p:nvSpPr>
        <p:spPr>
          <a:xfrm xmlns:a="http://schemas.openxmlformats.org/drawingml/2006/main">
            <a:off x="9139238"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5" name="">
            <a:extLst xmlns:a="http://schemas.openxmlformats.org/drawingml/2006/main">
              <a:ext uri="{FF2B5EF4-FFF2-40B4-BE49-F238E27FC236}">
                <a16:creationId xmlns:a16="http://schemas.microsoft.com/office/drawing/2014/main" id="{BC0B1499-B952-4E4F-8A5D-ABE52B0F711E}"/>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成功标准｜每段只推进一个可证明的分论点</a:t>
            </a:r>
          </a:p>
        </p:txBody>
      </p:sp>
      <p:sp>
        <p:nvSpPr>
          <p:cNvPr id="26" name="">
            <a:extLst xmlns:a="http://schemas.openxmlformats.org/drawingml/2006/main">
              <a:ext uri="{FF2B5EF4-FFF2-40B4-BE49-F238E27FC236}">
                <a16:creationId xmlns:a16="http://schemas.microsoft.com/office/drawing/2014/main" id="{33EA6F6C-AFF9-48FB-A7AF-2BA81951903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DA652097-1C12-4DFE-B9D8-BD280442510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8" name="">
            <a:extLst xmlns:a="http://schemas.openxmlformats.org/drawingml/2006/main">
              <a:ext uri="{FF2B5EF4-FFF2-40B4-BE49-F238E27FC236}">
                <a16:creationId xmlns:a16="http://schemas.microsoft.com/office/drawing/2014/main" id="{65205850-11C1-41BC-B24A-FF1101D6585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39</a:t>
            </a:r>
          </a:p>
        </p:txBody>
      </p:sp>
    </p:spTree>
    <p:extLst>
      <p:ext uri="{BB962C8B-B14F-4D97-AF65-F5344CB8AC3E}">
        <p14:creationId xmlns:p14="http://schemas.microsoft.com/office/powerpoint/2010/main" val="1156305931"/>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C727624-0F4F-451A-A0F5-16540B9AE10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D93FB313-8483-43DA-81A7-8521E4D4972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922c5fdcea64a1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C81C9CE-1F3C-4028-A06C-3B452D6A5B8F}"/>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长篇观点写作</a:t>
            </a:r>
          </a:p>
        </p:txBody>
      </p:sp>
      <p:sp>
        <p:nvSpPr>
          <p:cNvPr id="5" name="">
            <a:extLst xmlns:a="http://schemas.openxmlformats.org/drawingml/2006/main">
              <a:ext uri="{FF2B5EF4-FFF2-40B4-BE49-F238E27FC236}">
                <a16:creationId xmlns:a16="http://schemas.microsoft.com/office/drawing/2014/main" id="{08E2B65C-C5E5-4C22-A3A0-EEB799FF832F}"/>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7D74B4A3-442D-45E6-911E-95CEC481A875}"/>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396F382-8677-4CE6-AD9D-532EF22F5001}"/>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A6564BA7-FB4C-453A-963E-B0B1C63963B5}"/>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每段只推进一个可证明的分论点</a:t>
            </a:r>
          </a:p>
        </p:txBody>
      </p:sp>
      <p:sp>
        <p:nvSpPr>
          <p:cNvPr id="9" name="">
            <a:extLst xmlns:a="http://schemas.openxmlformats.org/drawingml/2006/main">
              <a:ext uri="{FF2B5EF4-FFF2-40B4-BE49-F238E27FC236}">
                <a16:creationId xmlns:a16="http://schemas.microsoft.com/office/drawing/2014/main" id="{EF057AB0-4C6B-4354-8D11-AE9D9C6F8054}"/>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边界提醒｜堆砌高级词却缺少论证</a:t>
            </a:r>
          </a:p>
        </p:txBody>
      </p:sp>
      <p:sp>
        <p:nvSpPr>
          <p:cNvPr id="10" name="">
            <a:extLst xmlns:a="http://schemas.openxmlformats.org/drawingml/2006/main">
              <a:ext uri="{FF2B5EF4-FFF2-40B4-BE49-F238E27FC236}">
                <a16:creationId xmlns:a16="http://schemas.microsoft.com/office/drawing/2014/main" id="{529282DC-67F3-4BA4-9152-B9D31F093F8C}"/>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0DCBDFBA-65C0-4C5E-9271-D1AF8817020E}"/>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06B3F"/>
                </a:solidFill>
                <a:latin typeface="Microsoft YaHei"/>
                <a:ea typeface="Microsoft YaHei"/>
                <a:cs typeface="Microsoft YaHei"/>
              </a:defRPr>
            </a:pPr>
            <a:r>
              <a:rPr sz="975" b="1">
                <a:solidFill>
                  <a:srgbClr val="F06B3F"/>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73851BBC-1511-4E3D-8184-3C441E0252BB}"/>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立场、论证、例证、反驳与结尾。</a:t>
            </a:r>
          </a:p>
        </p:txBody>
      </p:sp>
      <p:sp>
        <p:nvSpPr>
          <p:cNvPr id="13" name="">
            <a:extLst xmlns:a="http://schemas.openxmlformats.org/drawingml/2006/main">
              <a:ext uri="{FF2B5EF4-FFF2-40B4-BE49-F238E27FC236}">
                <a16:creationId xmlns:a16="http://schemas.microsoft.com/office/drawing/2014/main" id="{CBFCEEB7-D375-44B0-A290-4A7C52501D05}"/>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41C16C96-7D04-48E3-8DBA-3BCB0CA0BE7B}"/>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912B5151-5436-4705-9921-6B78F7AC98C1}"/>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观点—原因—证据—回扣</a:t>
            </a:r>
          </a:p>
        </p:txBody>
      </p:sp>
      <p:sp>
        <p:nvSpPr>
          <p:cNvPr id="16" name="">
            <a:extLst xmlns:a="http://schemas.openxmlformats.org/drawingml/2006/main">
              <a:ext uri="{FF2B5EF4-FFF2-40B4-BE49-F238E27FC236}">
                <a16:creationId xmlns:a16="http://schemas.microsoft.com/office/drawing/2014/main" id="{87057E36-08CD-42DC-B9FC-0C4F68E28528}"/>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English Language 2027/2028 Assessment Framework、Sample/Practice Paper 与公开评核资料｜English Paper 2 extended-writing t…</a:t>
            </a:r>
          </a:p>
        </p:txBody>
      </p:sp>
      <p:sp>
        <p:nvSpPr>
          <p:cNvPr id="17" name="">
            <a:extLst xmlns:a="http://schemas.openxmlformats.org/drawingml/2006/main">
              <a:ext uri="{FF2B5EF4-FFF2-40B4-BE49-F238E27FC236}">
                <a16:creationId xmlns:a16="http://schemas.microsoft.com/office/drawing/2014/main" id="{624312E3-796F-4DB3-80D4-E0D3763A81C1}"/>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1D8FBDC5-9766-4B57-9E2F-D10A1746092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2DC0391-BC70-4C31-B6E6-DB4BCAAB679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0" name="">
            <a:extLst xmlns:a="http://schemas.openxmlformats.org/drawingml/2006/main">
              <a:ext uri="{FF2B5EF4-FFF2-40B4-BE49-F238E27FC236}">
                <a16:creationId xmlns:a16="http://schemas.microsoft.com/office/drawing/2014/main" id="{7AA43390-32BB-4A30-935A-CBFF2A7992E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39</a:t>
            </a:r>
          </a:p>
        </p:txBody>
      </p:sp>
    </p:spTree>
    <p:extLst>
      <p:ext uri="{BB962C8B-B14F-4D97-AF65-F5344CB8AC3E}">
        <p14:creationId xmlns:p14="http://schemas.microsoft.com/office/powerpoint/2010/main" val="120505759"/>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1CFA62F-151C-48EC-B4C4-0EEA087E43F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0C9D0475-1BC8-4AE3-B099-4FAAD069A94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4a81f14cf18e4ac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472EA61-252E-45BC-82DC-41A17A40B540}"/>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D6A5DF31-9340-4344-849D-2137C97DDAC2}"/>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0DB0636C-E41F-4BCF-BE72-77E987CDDC54}"/>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能解释“每段只推进一个可证明的分论点”，并识别一个反例或边界。</a:t>
            </a:r>
          </a:p>
        </p:txBody>
      </p:sp>
      <p:sp>
        <p:nvSpPr>
          <p:cNvPr id="7" name="">
            <a:extLst xmlns:a="http://schemas.openxmlformats.org/drawingml/2006/main">
              <a:ext uri="{FF2B5EF4-FFF2-40B4-BE49-F238E27FC236}">
                <a16:creationId xmlns:a16="http://schemas.microsoft.com/office/drawing/2014/main" id="{23C27139-218A-4058-8346-9F66A3087C38}"/>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78173600-065C-4AB0-B585-7681B54AA89C}"/>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D22232D0-1025-4407-AC14-9F78754AB6AB}"/>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English Paper 2 extended-writing task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t>
            </a:r>
          </a:p>
        </p:txBody>
      </p:sp>
      <p:sp>
        <p:nvSpPr>
          <p:cNvPr id="10" name="">
            <a:extLst xmlns:a="http://schemas.openxmlformats.org/drawingml/2006/main">
              <a:ext uri="{FF2B5EF4-FFF2-40B4-BE49-F238E27FC236}">
                <a16:creationId xmlns:a16="http://schemas.microsoft.com/office/drawing/2014/main" id="{A2516AF1-87C1-403A-AEB1-7AC374CDD4DD}"/>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高频错因：堆砌高级词却缺少论证</a:t>
            </a:r>
          </a:p>
        </p:txBody>
      </p:sp>
      <p:sp>
        <p:nvSpPr>
          <p:cNvPr id="11" name="">
            <a:extLst xmlns:a="http://schemas.openxmlformats.org/drawingml/2006/main">
              <a:ext uri="{FF2B5EF4-FFF2-40B4-BE49-F238E27FC236}">
                <a16:creationId xmlns:a16="http://schemas.microsoft.com/office/drawing/2014/main" id="{35B9FB27-5A57-4BB1-ABA4-3C6A736465AD}"/>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F46E1B44-1B71-41BE-A267-A121DA469FCA}"/>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44A03F3F-CB4B-4AB1-AAED-FC50F4BD43DA}"/>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每段只推进一个可证明的分论点</a:t>
            </a:r>
          </a:p>
        </p:txBody>
      </p:sp>
      <p:sp>
        <p:nvSpPr>
          <p:cNvPr id="14" name="">
            <a:extLst xmlns:a="http://schemas.openxmlformats.org/drawingml/2006/main">
              <a:ext uri="{FF2B5EF4-FFF2-40B4-BE49-F238E27FC236}">
                <a16:creationId xmlns:a16="http://schemas.microsoft.com/office/drawing/2014/main" id="{3A1AEA92-4618-4144-A5CE-FF1E27FE3AA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A0FA02D2-85AE-4E0B-A917-DA09C9E0714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4493DE9-A2CE-4E95-BB8B-D5011AE67E9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17" name="">
            <a:extLst xmlns:a="http://schemas.openxmlformats.org/drawingml/2006/main">
              <a:ext uri="{FF2B5EF4-FFF2-40B4-BE49-F238E27FC236}">
                <a16:creationId xmlns:a16="http://schemas.microsoft.com/office/drawing/2014/main" id="{1E0DD551-14C4-46D7-8013-59F2CE48B16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39</a:t>
            </a:r>
          </a:p>
        </p:txBody>
      </p:sp>
    </p:spTree>
    <p:extLst>
      <p:ext uri="{BB962C8B-B14F-4D97-AF65-F5344CB8AC3E}">
        <p14:creationId xmlns:p14="http://schemas.microsoft.com/office/powerpoint/2010/main" val="201849739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5100E238-A82E-4C84-BC34-9D8A9CF6DE5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649558F0-C737-483F-8C31-D0DED95EA15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5ad22d5cf6c4484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029F368-137C-441B-88DC-2BF16B1C343D}"/>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A22B7FAC-CFAE-4567-80A7-BC4ACD9CA4D5}"/>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47D707A-8B94-44D7-B6E0-FA81B505D9EA}"/>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2B45A4A6-EA99-43A8-8E88-670DEED04ACB}"/>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E42D2DB6-324C-4539-A645-1625FB9074AB}"/>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观点</a:t>
            </a:r>
          </a:p>
        </p:txBody>
      </p:sp>
      <p:sp>
        <p:nvSpPr>
          <p:cNvPr id="9" name="">
            <a:extLst xmlns:a="http://schemas.openxmlformats.org/drawingml/2006/main">
              <a:ext uri="{FF2B5EF4-FFF2-40B4-BE49-F238E27FC236}">
                <a16:creationId xmlns:a16="http://schemas.microsoft.com/office/drawing/2014/main" id="{6A856FF9-02ED-4D4E-B1A4-9090B956BE8D}"/>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191DB738-45E0-4950-874B-962D78102120}"/>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原因</a:t>
            </a:r>
          </a:p>
        </p:txBody>
      </p:sp>
      <p:sp>
        <p:nvSpPr>
          <p:cNvPr id="11" name="">
            <a:extLst xmlns:a="http://schemas.openxmlformats.org/drawingml/2006/main">
              <a:ext uri="{FF2B5EF4-FFF2-40B4-BE49-F238E27FC236}">
                <a16:creationId xmlns:a16="http://schemas.microsoft.com/office/drawing/2014/main" id="{5C84AAAF-D7F4-4059-B333-F5DCB2E0D1D7}"/>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29F9ABE6-C0FD-489D-8E1D-A63AD5CCFC85}"/>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证据</a:t>
            </a:r>
          </a:p>
        </p:txBody>
      </p:sp>
      <p:sp>
        <p:nvSpPr>
          <p:cNvPr id="13" name="">
            <a:extLst xmlns:a="http://schemas.openxmlformats.org/drawingml/2006/main">
              <a:ext uri="{FF2B5EF4-FFF2-40B4-BE49-F238E27FC236}">
                <a16:creationId xmlns:a16="http://schemas.microsoft.com/office/drawing/2014/main" id="{C9D7811D-E5D1-4C3F-B4B6-CBFE6D2205A4}"/>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B2F77612-3D48-4C19-B79D-D0525CE2E2BD}"/>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回扣</a:t>
            </a:r>
          </a:p>
        </p:txBody>
      </p:sp>
      <p:sp>
        <p:nvSpPr>
          <p:cNvPr id="15" name="">
            <a:extLst xmlns:a="http://schemas.openxmlformats.org/drawingml/2006/main">
              <a:ext uri="{FF2B5EF4-FFF2-40B4-BE49-F238E27FC236}">
                <a16:creationId xmlns:a16="http://schemas.microsoft.com/office/drawing/2014/main" id="{BB193FA8-86C1-4D93-9772-5D81503FEA40}"/>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D65902D0-ABFE-4FDD-A324-AFE535FBDE1F}"/>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4FB13BD6-2985-4727-B770-B21E8B268FAF}"/>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842"/>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English Paper 2 extended-writing task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【原创训练材料｜参数为训练所设】Motion: Ev…</a:t>
            </a:r>
          </a:p>
        </p:txBody>
      </p:sp>
      <p:sp>
        <p:nvSpPr>
          <p:cNvPr id="18" name="">
            <a:extLst xmlns:a="http://schemas.openxmlformats.org/drawingml/2006/main">
              <a:ext uri="{FF2B5EF4-FFF2-40B4-BE49-F238E27FC236}">
                <a16:creationId xmlns:a16="http://schemas.microsoft.com/office/drawing/2014/main" id="{421C7BBD-AA20-4338-908A-D7FAE6EF2A60}"/>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1178EAF-C60F-4E33-AC89-D906B7C2F0A0}"/>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E0E478AB-3AF3-4C75-A64A-CF134539A05A}"/>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正确结论：Explain how service can build civic awareness, use a school example, …</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plan has a claim, mechanism, evidence, counterargument and bounded response.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C836FD66-D2E6-4F4A-8E9A-D467B5B08610}"/>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AB71E268-23F7-4F70-A04B-5BA7B362027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BEFFFCA1-270B-43E4-82C9-36D2D289B8B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4" name="">
            <a:extLst xmlns:a="http://schemas.openxmlformats.org/drawingml/2006/main">
              <a:ext uri="{FF2B5EF4-FFF2-40B4-BE49-F238E27FC236}">
                <a16:creationId xmlns:a16="http://schemas.microsoft.com/office/drawing/2014/main" id="{BF589BBE-5CA9-45E1-B1CC-79F4B93ADF8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39</a:t>
            </a:r>
          </a:p>
        </p:txBody>
      </p:sp>
    </p:spTree>
    <p:extLst>
      <p:ext uri="{BB962C8B-B14F-4D97-AF65-F5344CB8AC3E}">
        <p14:creationId xmlns:p14="http://schemas.microsoft.com/office/powerpoint/2010/main" val="209153254"/>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9458A45-E8C8-4CB1-9CE5-1359A72F3C5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AF0AA85C-30DB-494E-BCA4-ABDB73146A9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f47700b5dca410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30D6740-AE43-4792-8E79-995893544765}"/>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4395F58B-CBD9-4BA1-936F-A10E1747B16F}"/>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6DD0B82-CF60-482B-9F69-63230CAD8F6F}"/>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F758A8D2-6097-4DF8-8DFC-FF75C86C2DAC}"/>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2BBE42E0-22F5-4848-B466-DC7873A341AD}"/>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207054B2-9E7C-4D2A-8121-D7707CB800AC}"/>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9CF25A64-5923-4AA9-BAF0-C42F82F544EE}"/>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49B503E2-1F91-4635-BAF1-B8B55C619DF0}"/>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0ABA1780-77AC-42B2-93ED-AF23D323FDE6}"/>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03F3B3D4-7A1B-42F1-A245-8EF6D239B1D7}"/>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618AD698-28ED-46DE-B8B0-803E462AB97D}"/>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1924F80-43BA-42D9-8FD6-7F0201E03124}"/>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817272A1-3B8A-4E25-978D-D02A18647D8E}"/>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堆砌高级词却缺少论证</a:t>
            </a:r>
          </a:p>
        </p:txBody>
      </p:sp>
      <p:sp>
        <p:nvSpPr>
          <p:cNvPr id="17" name="">
            <a:extLst xmlns:a="http://schemas.openxmlformats.org/drawingml/2006/main">
              <a:ext uri="{FF2B5EF4-FFF2-40B4-BE49-F238E27FC236}">
                <a16:creationId xmlns:a16="http://schemas.microsoft.com/office/drawing/2014/main" id="{F9AA49D8-26C5-4F43-93BA-BAA2312D5FC6}"/>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EC45AF7E-04E0-4D7A-BE01-AB553A7019D9}"/>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248A520C-EF2A-4089-8642-A7106107AE19}"/>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44FCC2FA-C19C-4B72-BCFB-4FD148F3B43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4C7D210-B6B7-4DB3-9221-CA44C2FD7AE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2" name="">
            <a:extLst xmlns:a="http://schemas.openxmlformats.org/drawingml/2006/main">
              <a:ext uri="{FF2B5EF4-FFF2-40B4-BE49-F238E27FC236}">
                <a16:creationId xmlns:a16="http://schemas.microsoft.com/office/drawing/2014/main" id="{A1019448-895A-479E-A4EA-F6139BDE977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39</a:t>
            </a:r>
          </a:p>
        </p:txBody>
      </p:sp>
    </p:spTree>
    <p:extLst>
      <p:ext uri="{BB962C8B-B14F-4D97-AF65-F5344CB8AC3E}">
        <p14:creationId xmlns:p14="http://schemas.microsoft.com/office/powerpoint/2010/main" val="1638321450"/>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8580D11-287B-4E5F-9027-A479A59EB2B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2BDEB75F-66BF-4C79-A56A-1900D7EF610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e06b46bc6c74d3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AFDCCCB-FE0D-4132-8538-893E76FEF17C}"/>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73EE4EF4-D1F4-4C98-970E-2DBF268B855E}"/>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C9DC8EF-7C81-497A-A6DE-569976A75F84}"/>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FED3EC08-870E-468C-93D3-9EC3F67D0AED}"/>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长篇观点写作</a:t>
            </a:r>
          </a:p>
        </p:txBody>
      </p:sp>
      <p:sp>
        <p:nvSpPr>
          <p:cNvPr id="8" name="">
            <a:extLst xmlns:a="http://schemas.openxmlformats.org/drawingml/2006/main">
              <a:ext uri="{FF2B5EF4-FFF2-40B4-BE49-F238E27FC236}">
                <a16:creationId xmlns:a16="http://schemas.microsoft.com/office/drawing/2014/main" id="{0478DAE7-40E3-434F-8FD0-C07F53EF0594}"/>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6AD0C8A8-4F69-496E-B89D-78DA18BA5D7E}"/>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5A22288F-0565-4605-9876-D591019CAEB0}"/>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每段只推进一个可证明的分论点</a:t>
            </a:r>
          </a:p>
        </p:txBody>
      </p:sp>
      <p:sp>
        <p:nvSpPr>
          <p:cNvPr id="11" name="">
            <a:extLst xmlns:a="http://schemas.openxmlformats.org/drawingml/2006/main">
              <a:ext uri="{FF2B5EF4-FFF2-40B4-BE49-F238E27FC236}">
                <a16:creationId xmlns:a16="http://schemas.microsoft.com/office/drawing/2014/main" id="{1FE3DECC-E0D5-43FB-8D1A-BFED1ED2866B}"/>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1C0915A6-B6BD-4041-8EA2-E04A07BA1852}"/>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BAB3627B-0307-4390-8999-3A0319AB2883}"/>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观点—原因—证据—回扣</a:t>
            </a:r>
          </a:p>
        </p:txBody>
      </p:sp>
      <p:sp>
        <p:nvSpPr>
          <p:cNvPr id="14" name="">
            <a:extLst xmlns:a="http://schemas.openxmlformats.org/drawingml/2006/main">
              <a:ext uri="{FF2B5EF4-FFF2-40B4-BE49-F238E27FC236}">
                <a16:creationId xmlns:a16="http://schemas.microsoft.com/office/drawing/2014/main" id="{35B2FC51-3BD2-47BC-AE97-A2297DCBBF79}"/>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62AD4939-95E2-4E30-8C09-8ECBAE54F06D}"/>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80ABA320-EFE3-49A6-A717-B3FFE332A176}"/>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堆砌高级词却缺少论证</a:t>
            </a:r>
          </a:p>
        </p:txBody>
      </p:sp>
      <p:sp>
        <p:nvSpPr>
          <p:cNvPr id="17" name="">
            <a:extLst xmlns:a="http://schemas.openxmlformats.org/drawingml/2006/main">
              <a:ext uri="{FF2B5EF4-FFF2-40B4-BE49-F238E27FC236}">
                <a16:creationId xmlns:a16="http://schemas.microsoft.com/office/drawing/2014/main" id="{ADCD9C14-8E19-48C1-ADE9-4D33A076FC2B}"/>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D70D345A-69AF-4D8D-A251-4894719AEE5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12C1735-ED61-4BEE-87E2-3E1F5084D02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0" name="">
            <a:extLst xmlns:a="http://schemas.openxmlformats.org/drawingml/2006/main">
              <a:ext uri="{FF2B5EF4-FFF2-40B4-BE49-F238E27FC236}">
                <a16:creationId xmlns:a16="http://schemas.microsoft.com/office/drawing/2014/main" id="{EF451595-1FBA-45BD-9E66-112F37AC229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39</a:t>
            </a:r>
          </a:p>
        </p:txBody>
      </p:sp>
    </p:spTree>
    <p:extLst>
      <p:ext uri="{BB962C8B-B14F-4D97-AF65-F5344CB8AC3E}">
        <p14:creationId xmlns:p14="http://schemas.microsoft.com/office/powerpoint/2010/main" val="359263473"/>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0AB7250-F8D7-4BA3-8258-63C3B2D8C36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C78DE574-0E3D-4C0C-96F2-F779108A6B5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da24cc55f644fe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E1238A7-FD2B-4148-A015-5A7B892D9364}"/>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CAA74511-71EB-4D78-9836-9D37613756EB}"/>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1FDBEAC-7C5F-4784-A046-085BD4C2D391}"/>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D15A91E3-2853-409D-86E3-46B812580C69}"/>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English Paper 2 extended-writing task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a:t>
            </a:r>
          </a:p>
        </p:txBody>
      </p:sp>
      <p:sp>
        <p:nvSpPr>
          <p:cNvPr id="8" name="">
            <a:extLst xmlns:a="http://schemas.openxmlformats.org/drawingml/2006/main">
              <a:ext uri="{FF2B5EF4-FFF2-40B4-BE49-F238E27FC236}">
                <a16:creationId xmlns:a16="http://schemas.microsoft.com/office/drawing/2014/main" id="{0327797E-1FDB-4637-81BB-2863A41E5F42}"/>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DFB55750-5477-4606-9E3F-004871C242A0}"/>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370D9049-F7AF-4EA1-9475-44C6BE64CCB1}"/>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每段只推进一个可证明的分论点</a:t>
            </a:r>
          </a:p>
        </p:txBody>
      </p:sp>
      <p:sp>
        <p:nvSpPr>
          <p:cNvPr id="11" name="">
            <a:extLst xmlns:a="http://schemas.openxmlformats.org/drawingml/2006/main">
              <a:ext uri="{FF2B5EF4-FFF2-40B4-BE49-F238E27FC236}">
                <a16:creationId xmlns:a16="http://schemas.microsoft.com/office/drawing/2014/main" id="{7C442AEA-2527-468D-80A4-1C2F2D715D33}"/>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AE1E7F78-4E45-47F7-BFEF-1862ABE1C2DB}"/>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967C8156-1409-4487-87A7-01B32917F2EF}"/>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观点—原因—证据—回扣</a:t>
            </a:r>
          </a:p>
        </p:txBody>
      </p:sp>
      <p:sp>
        <p:nvSpPr>
          <p:cNvPr id="14" name="">
            <a:extLst xmlns:a="http://schemas.openxmlformats.org/drawingml/2006/main">
              <a:ext uri="{FF2B5EF4-FFF2-40B4-BE49-F238E27FC236}">
                <a16:creationId xmlns:a16="http://schemas.microsoft.com/office/drawing/2014/main" id="{AD7AE0D1-0CC0-49DB-A486-86A716DD1E8C}"/>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3EFA3C2C-7A24-4E52-AC38-ED62192A7D6B}"/>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7E693019-ACF4-4AD7-A685-07A31C74609D}"/>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检查：堆砌高级词却缺少论证</a:t>
            </a:r>
          </a:p>
        </p:txBody>
      </p:sp>
      <p:sp>
        <p:nvSpPr>
          <p:cNvPr id="17" name="">
            <a:extLst xmlns:a="http://schemas.openxmlformats.org/drawingml/2006/main">
              <a:ext uri="{FF2B5EF4-FFF2-40B4-BE49-F238E27FC236}">
                <a16:creationId xmlns:a16="http://schemas.microsoft.com/office/drawing/2014/main" id="{BA1A29A2-C99F-44CD-A627-30AC9DF11A3A}"/>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7DC029AC-8414-42B2-BA9E-1857559546F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A0FD0FE-3601-4BCB-91BB-A146E0FDDB8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0" name="">
            <a:extLst xmlns:a="http://schemas.openxmlformats.org/drawingml/2006/main">
              <a:ext uri="{FF2B5EF4-FFF2-40B4-BE49-F238E27FC236}">
                <a16:creationId xmlns:a16="http://schemas.microsoft.com/office/drawing/2014/main" id="{62202DD8-EF17-4DC7-A14C-EF0243B14A7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39</a:t>
            </a:r>
          </a:p>
        </p:txBody>
      </p:sp>
    </p:spTree>
    <p:extLst>
      <p:ext uri="{BB962C8B-B14F-4D97-AF65-F5344CB8AC3E}">
        <p14:creationId xmlns:p14="http://schemas.microsoft.com/office/powerpoint/2010/main" val="1075960681"/>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040B8FA-B044-4EE5-9335-D3889BB1932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EC2056CD-B325-425C-AC4F-101C71B1429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d18ddef8a6141d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9C87AD3-F8B6-458E-BB96-26FA38FFB147}"/>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B003A7E4-62E0-466A-B876-BAC30C22ADB6}"/>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C4A5969-681E-4D92-A348-C8D87FB7E07F}"/>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163D2028-60DC-46F5-9CC3-7036DFEE5D13}"/>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8712"/>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English Paper 2 extended-writing task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【原创训练材料｜参数为训练所设】Write a proposal for improving students’ sleep without placing all responsibility on …</a:t>
            </a:r>
          </a:p>
        </p:txBody>
      </p:sp>
      <p:sp>
        <p:nvSpPr>
          <p:cNvPr id="8" name="">
            <a:extLst xmlns:a="http://schemas.openxmlformats.org/drawingml/2006/main">
              <a:ext uri="{FF2B5EF4-FFF2-40B4-BE49-F238E27FC236}">
                <a16:creationId xmlns:a16="http://schemas.microsoft.com/office/drawing/2014/main" id="{432B81F8-AE35-410A-8217-9E6E522F4D52}"/>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851FD823-883F-4951-8DF1-AB5C1BD40FFE}"/>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AF30EDB-2892-4846-8AF2-173117ED4BFA}"/>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52E5348E-C946-4359-90A1-0E2A05CF691E}"/>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AF8E368B-77EE-44E7-BD90-41AB5A83691D}"/>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F83DE09D-62A3-41C5-866C-AB3BA7EC46EF}"/>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8DC6AF9A-47C3-4774-B42B-2DC963EE69F0}"/>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446AD003-281C-409D-BD9E-57950FE0C78A}"/>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CDE85425-7295-4D9B-91FA-F656F0E4FB5D}"/>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9A11F997-4A83-49E3-B496-2230E61884D4}"/>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2BCFBE40-2D8C-429B-8376-D792D26E4280}"/>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2EB8DB0F-341E-44CE-8EB5-A77A6D825DA7}"/>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F2885E8B-4918-4110-A84B-A28FC0704FD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7747FBD-132C-474D-B6F2-7652D22BF97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2" name="">
            <a:extLst xmlns:a="http://schemas.openxmlformats.org/drawingml/2006/main">
              <a:ext uri="{FF2B5EF4-FFF2-40B4-BE49-F238E27FC236}">
                <a16:creationId xmlns:a16="http://schemas.microsoft.com/office/drawing/2014/main" id="{A8110685-7587-4463-85B3-064879BD571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39</a:t>
            </a:r>
          </a:p>
        </p:txBody>
      </p:sp>
    </p:spTree>
    <p:extLst>
      <p:ext uri="{BB962C8B-B14F-4D97-AF65-F5344CB8AC3E}">
        <p14:creationId xmlns:p14="http://schemas.microsoft.com/office/powerpoint/2010/main" val="1848678006"/>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F8B453F-7755-4DAF-8685-E8842B48A92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5ABACB80-1164-4541-8C28-0A991CF1080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f9d43cb4cac44d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5F6B45C-C8CB-4B19-9540-336CFEEB5F44}"/>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815564D0-5F8C-4795-98A9-773828B6A230}"/>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A365A5C-1666-4BC6-A48A-D0D811CDF4D3}"/>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6984D977-16F7-4548-9D98-2FFB1BD4719D}"/>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5312F8AD-D3B6-40F1-9A24-FC9145536EA9}"/>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English Paper 2 extended-writing task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Evidence focus: identify the exact phrase that supports the answ…</a:t>
            </a:r>
          </a:p>
        </p:txBody>
      </p:sp>
      <p:sp>
        <p:nvSpPr>
          <p:cNvPr id="9" name="">
            <a:extLst xmlns:a="http://schemas.openxmlformats.org/drawingml/2006/main">
              <a:ext uri="{FF2B5EF4-FFF2-40B4-BE49-F238E27FC236}">
                <a16:creationId xmlns:a16="http://schemas.microsoft.com/office/drawing/2014/main" id="{C1A34807-49B8-47DF-B534-2B11F6A0F2AC}"/>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0B997F1E-CB0F-437C-A972-5A0E40660F02}"/>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337EB825-7153-40F1-AAA0-47EC66D4F72E}"/>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74ABA658-90C2-4DD4-8C1E-1A42D73F6D82}"/>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English Paper 2 extended-writing task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Distractor focus: reject the option that changes one material fa…</a:t>
            </a:r>
          </a:p>
        </p:txBody>
      </p:sp>
      <p:sp>
        <p:nvSpPr>
          <p:cNvPr id="13" name="">
            <a:extLst xmlns:a="http://schemas.openxmlformats.org/drawingml/2006/main">
              <a:ext uri="{FF2B5EF4-FFF2-40B4-BE49-F238E27FC236}">
                <a16:creationId xmlns:a16="http://schemas.microsoft.com/office/drawing/2014/main" id="{6F5C2ECD-543F-4BF1-A6F6-212A0F88152C}"/>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DFCD4868-4C13-4235-A399-FFED4ADCB58C}"/>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0FECF841-91E6-48C4-B6E6-DA51F9134706}"/>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8BE7B486-D423-4886-AB21-170B7E110051}"/>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English Paper 2 extended-writing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a:t>
            </a:r>
          </a:p>
        </p:txBody>
      </p:sp>
      <p:sp>
        <p:nvSpPr>
          <p:cNvPr id="17" name="">
            <a:extLst xmlns:a="http://schemas.openxmlformats.org/drawingml/2006/main">
              <a:ext uri="{FF2B5EF4-FFF2-40B4-BE49-F238E27FC236}">
                <a16:creationId xmlns:a16="http://schemas.microsoft.com/office/drawing/2014/main" id="{C26A22F7-5482-4786-948E-AE5E38229E13}"/>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9A3C4972-08F2-448C-BFFA-0A6B9144A11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5702EB1-5FA4-41F6-A145-51C495EBC44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0" name="">
            <a:extLst xmlns:a="http://schemas.openxmlformats.org/drawingml/2006/main">
              <a:ext uri="{FF2B5EF4-FFF2-40B4-BE49-F238E27FC236}">
                <a16:creationId xmlns:a16="http://schemas.microsoft.com/office/drawing/2014/main" id="{CC713738-A8FE-4D8A-AC39-CB1B7989030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39</a:t>
            </a:r>
          </a:p>
        </p:txBody>
      </p:sp>
    </p:spTree>
    <p:extLst>
      <p:ext uri="{BB962C8B-B14F-4D97-AF65-F5344CB8AC3E}">
        <p14:creationId xmlns:p14="http://schemas.microsoft.com/office/powerpoint/2010/main" val="188768330"/>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E0815AF5-9CAC-4856-8CB7-8C3F9826A38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45366E2B-CB1A-4667-A63A-A6C9BA282D8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d2f7347ab1248e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E4B2E9C-5BC2-45F3-ACC6-3EA2A533F7E7}"/>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943DD702-B68A-4C8B-9505-4D072FFABA35}"/>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8748E1C-29F0-4E3B-921F-418964F27EC9}"/>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2ECC14D0-0B44-47A4-A2F8-89FF358CBFEC}"/>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堆砌高级词却缺少论证</a:t>
            </a:r>
          </a:p>
        </p:txBody>
      </p:sp>
      <p:sp>
        <p:nvSpPr>
          <p:cNvPr id="8" name="">
            <a:extLst xmlns:a="http://schemas.openxmlformats.org/drawingml/2006/main">
              <a:ext uri="{FF2B5EF4-FFF2-40B4-BE49-F238E27FC236}">
                <a16:creationId xmlns:a16="http://schemas.microsoft.com/office/drawing/2014/main" id="{339D0AE5-9F9F-4FE2-9BC2-9EB1776D389B}"/>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BC392977-AF64-4F73-93EA-15C5F14A945A}"/>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9428D9B-1134-4D74-8C71-966DDEC85DF0}"/>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D543495C-5DB8-48E4-BBB2-48A9327AB979}"/>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正确结论：Combine timetable evidence, late-night workload and personal habits, then propo…</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structure uses several causes and assigns actions to relevant parties.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2A361E6A-9C1F-40FD-8800-D6C736682035}"/>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B0000E73-F6C3-4454-A3B4-62EF879F5D4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613C3BA-FA8F-4F1C-9059-E4E5AC6BBF7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15" name="">
            <a:extLst xmlns:a="http://schemas.openxmlformats.org/drawingml/2006/main">
              <a:ext uri="{FF2B5EF4-FFF2-40B4-BE49-F238E27FC236}">
                <a16:creationId xmlns:a16="http://schemas.microsoft.com/office/drawing/2014/main" id="{A766765A-16B1-48FD-9D9F-1E32DC3ABB7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39</a:t>
            </a:r>
          </a:p>
        </p:txBody>
      </p:sp>
    </p:spTree>
    <p:extLst>
      <p:ext uri="{BB962C8B-B14F-4D97-AF65-F5344CB8AC3E}">
        <p14:creationId xmlns:p14="http://schemas.microsoft.com/office/powerpoint/2010/main" val="1895299114"/>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DD741157-D9EF-447B-8A67-05056FB0587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F9B1ABAB-A2BA-4899-9DF3-A8F1D8040EC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587598855372424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2727CC1-CDE9-4BAD-BCC7-018ADE9E47CD}"/>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FABDFB91-5212-4352-B1A3-B994289AA659}"/>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B61D854C-87AA-4BB4-8DB0-DA2E52BA1555}"/>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C62359C1-DC75-45FB-96CA-0BFA2A6A8A42}"/>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English Paper 2 extended-writing task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【原创训练材料｜参数为训练所设】Title: The day an ordinary journey changed my decision.</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plan gives the narrative a meaningful turning poin…</a:t>
            </a:r>
          </a:p>
        </p:txBody>
      </p:sp>
      <p:sp>
        <p:nvSpPr>
          <p:cNvPr id="8" name="">
            <a:extLst xmlns:a="http://schemas.openxmlformats.org/drawingml/2006/main">
              <a:ext uri="{FF2B5EF4-FFF2-40B4-BE49-F238E27FC236}">
                <a16:creationId xmlns:a16="http://schemas.microsoft.com/office/drawing/2014/main" id="{1239EFAB-E749-4F8C-A725-139C922D14B0}"/>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A077D899-7E8F-4741-B030-3D8363A2047A}"/>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0911968-3BD5-4F56-B629-EF386C0952C4}"/>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99CAEDFB-3FC6-4A68-845D-D342258B99D5}"/>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1B5DF381-45D1-4728-A125-109CD5DCE039}"/>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2BFE1C9D-5524-4D09-B01B-1648A0DA5B02}"/>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62106C75-3BEE-4FA7-B96C-2CC61EDA99D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68A89C4-1374-4A6A-AE0B-F65E32F2097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16" name="">
            <a:extLst xmlns:a="http://schemas.openxmlformats.org/drawingml/2006/main">
              <a:ext uri="{FF2B5EF4-FFF2-40B4-BE49-F238E27FC236}">
                <a16:creationId xmlns:a16="http://schemas.microsoft.com/office/drawing/2014/main" id="{179A8E4D-74A4-4DC7-971C-E60343DB04F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39</a:t>
            </a:r>
          </a:p>
        </p:txBody>
      </p:sp>
    </p:spTree>
    <p:extLst>
      <p:ext uri="{BB962C8B-B14F-4D97-AF65-F5344CB8AC3E}">
        <p14:creationId xmlns:p14="http://schemas.microsoft.com/office/powerpoint/2010/main" val="400725464"/>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9A91DB87-6BDB-4C98-8FB1-596DD522BE9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65A4FB0A-1288-435B-A9AD-32A9AB18865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773b052baaa5453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57249BD-0969-4440-A5DF-9C7A472574C6}"/>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2CE62C1C-8E97-4CED-BCCF-3F3549B14338}"/>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34DE8851-0AD3-4181-A379-A5661E826693}"/>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能独立执行“观点—原因—证据—回扣”，并说明每一步理由。</a:t>
            </a:r>
          </a:p>
        </p:txBody>
      </p:sp>
      <p:sp>
        <p:nvSpPr>
          <p:cNvPr id="7" name="">
            <a:extLst xmlns:a="http://schemas.openxmlformats.org/drawingml/2006/main">
              <a:ext uri="{FF2B5EF4-FFF2-40B4-BE49-F238E27FC236}">
                <a16:creationId xmlns:a16="http://schemas.microsoft.com/office/drawing/2014/main" id="{FA5B919E-9469-46F3-A479-DE67E04F5182}"/>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95A1E431-3EE8-4ED8-9530-21DD64150471}"/>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D8719816-608B-4F38-83C0-3BD645523055}"/>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English Paper 2 extended-writing task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t>
            </a:r>
          </a:p>
        </p:txBody>
      </p:sp>
      <p:sp>
        <p:nvSpPr>
          <p:cNvPr id="10" name="">
            <a:extLst xmlns:a="http://schemas.openxmlformats.org/drawingml/2006/main">
              <a:ext uri="{FF2B5EF4-FFF2-40B4-BE49-F238E27FC236}">
                <a16:creationId xmlns:a16="http://schemas.microsoft.com/office/drawing/2014/main" id="{2F1DCCAA-AD3D-474D-8328-21AAF5AA0A3D}"/>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高频错因：堆砌高级词却缺少论证</a:t>
            </a:r>
          </a:p>
        </p:txBody>
      </p:sp>
      <p:sp>
        <p:nvSpPr>
          <p:cNvPr id="11" name="">
            <a:extLst xmlns:a="http://schemas.openxmlformats.org/drawingml/2006/main">
              <a:ext uri="{FF2B5EF4-FFF2-40B4-BE49-F238E27FC236}">
                <a16:creationId xmlns:a16="http://schemas.microsoft.com/office/drawing/2014/main" id="{80CCCB8F-F4E9-49D5-BA3A-5D9598E01D59}"/>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D078C27-C778-4862-A2E4-E0C325AA498A}"/>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456C9A1C-AAF5-4117-8E7D-BA1135D16D8D}"/>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每段只推进一个可证明的分论点</a:t>
            </a:r>
          </a:p>
        </p:txBody>
      </p:sp>
      <p:sp>
        <p:nvSpPr>
          <p:cNvPr id="14" name="">
            <a:extLst xmlns:a="http://schemas.openxmlformats.org/drawingml/2006/main">
              <a:ext uri="{FF2B5EF4-FFF2-40B4-BE49-F238E27FC236}">
                <a16:creationId xmlns:a16="http://schemas.microsoft.com/office/drawing/2014/main" id="{DC3EC8D8-3E22-43F9-8D0C-8E1DF02DE14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2532770C-BCF8-4F0F-A8C7-E7C8FA66BA7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DE1A69D-5579-4D36-B4C8-D075E3F9254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17" name="">
            <a:extLst xmlns:a="http://schemas.openxmlformats.org/drawingml/2006/main">
              <a:ext uri="{FF2B5EF4-FFF2-40B4-BE49-F238E27FC236}">
                <a16:creationId xmlns:a16="http://schemas.microsoft.com/office/drawing/2014/main" id="{2984C688-3140-42F8-A3B0-90D73A4F857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39</a:t>
            </a:r>
          </a:p>
        </p:txBody>
      </p:sp>
    </p:spTree>
    <p:extLst>
      <p:ext uri="{BB962C8B-B14F-4D97-AF65-F5344CB8AC3E}">
        <p14:creationId xmlns:p14="http://schemas.microsoft.com/office/powerpoint/2010/main" val="1930788647"/>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ABDDCECB-03FE-48EC-A4A6-EA678C10B6C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1F644685-B6F9-4BBD-A068-A813E2E6690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fe57a808887c446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20CA0AB-F072-45EB-B015-CBFE0D222560}"/>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DB29D73F-4F67-4EFE-9834-3FAA47E80A85}"/>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09D6D41-A979-44ED-97C3-A982A6548D84}"/>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AC975DFC-E7A7-40A9-8DDF-3666A3E082FE}"/>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9767C872-6EA8-4B54-BFF7-7C3739065BC7}"/>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观点</a:t>
            </a:r>
          </a:p>
        </p:txBody>
      </p:sp>
      <p:sp>
        <p:nvSpPr>
          <p:cNvPr id="9" name="">
            <a:extLst xmlns:a="http://schemas.openxmlformats.org/drawingml/2006/main">
              <a:ext uri="{FF2B5EF4-FFF2-40B4-BE49-F238E27FC236}">
                <a16:creationId xmlns:a16="http://schemas.microsoft.com/office/drawing/2014/main" id="{68B36CA9-3913-4A10-AFC4-F5B2E8184290}"/>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95B321B3-2180-4C58-AC76-15FB0C1DC690}"/>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原因</a:t>
            </a:r>
          </a:p>
        </p:txBody>
      </p:sp>
      <p:sp>
        <p:nvSpPr>
          <p:cNvPr id="11" name="">
            <a:extLst xmlns:a="http://schemas.openxmlformats.org/drawingml/2006/main">
              <a:ext uri="{FF2B5EF4-FFF2-40B4-BE49-F238E27FC236}">
                <a16:creationId xmlns:a16="http://schemas.microsoft.com/office/drawing/2014/main" id="{D0866072-3530-4114-BA0C-29A94527E20D}"/>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52647C69-FADB-4313-B9CF-AF6A8073F0C9}"/>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证据</a:t>
            </a:r>
          </a:p>
        </p:txBody>
      </p:sp>
      <p:sp>
        <p:nvSpPr>
          <p:cNvPr id="13" name="">
            <a:extLst xmlns:a="http://schemas.openxmlformats.org/drawingml/2006/main">
              <a:ext uri="{FF2B5EF4-FFF2-40B4-BE49-F238E27FC236}">
                <a16:creationId xmlns:a16="http://schemas.microsoft.com/office/drawing/2014/main" id="{B09209B2-B625-42E3-9431-493B084CD4C8}"/>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62BC2675-F5A0-4E99-B356-027E0FCDEEC5}"/>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回扣</a:t>
            </a:r>
          </a:p>
        </p:txBody>
      </p:sp>
      <p:sp>
        <p:nvSpPr>
          <p:cNvPr id="15" name="">
            <a:extLst xmlns:a="http://schemas.openxmlformats.org/drawingml/2006/main">
              <a:ext uri="{FF2B5EF4-FFF2-40B4-BE49-F238E27FC236}">
                <a16:creationId xmlns:a16="http://schemas.microsoft.com/office/drawing/2014/main" id="{49DB3D0F-32A4-43A1-96B4-9F62C4449F52}"/>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8F5765CB-769D-4BAA-A349-7F645798DE74}"/>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C5BD8101-72AF-4FBA-8962-76C6D97D1FE9}"/>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842"/>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English Paper 2 extended-writing task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【原创训练材料｜参数为训练所设】Write a f…</a:t>
            </a:r>
          </a:p>
        </p:txBody>
      </p:sp>
      <p:sp>
        <p:nvSpPr>
          <p:cNvPr id="18" name="">
            <a:extLst xmlns:a="http://schemas.openxmlformats.org/drawingml/2006/main">
              <a:ext uri="{FF2B5EF4-FFF2-40B4-BE49-F238E27FC236}">
                <a16:creationId xmlns:a16="http://schemas.microsoft.com/office/drawing/2014/main" id="{45438900-AE2B-4EAD-BD88-A7A03A2194DC}"/>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53A11C3-07BB-4133-B5C2-E8B4AC8DDD68}"/>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13725941-06C6-4B26-9241-1EDF22AA31AF}"/>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正确结论：Reconstruct one recommendation that changed a real choice, examine th…</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解析：A concrete incident, mechanism and reflection keep the feature tied to the title.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E098DA3D-9FC9-4F08-B45F-90C52E502BD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1014A9AB-C624-4D62-8A46-3ADF721F494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5E88B536-B3BC-4AB2-9072-44096CB85EC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4" name="">
            <a:extLst xmlns:a="http://schemas.openxmlformats.org/drawingml/2006/main">
              <a:ext uri="{FF2B5EF4-FFF2-40B4-BE49-F238E27FC236}">
                <a16:creationId xmlns:a16="http://schemas.microsoft.com/office/drawing/2014/main" id="{131BCEE0-172B-446E-91DB-22D3FDEE70C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39</a:t>
            </a:r>
          </a:p>
        </p:txBody>
      </p:sp>
    </p:spTree>
    <p:extLst>
      <p:ext uri="{BB962C8B-B14F-4D97-AF65-F5344CB8AC3E}">
        <p14:creationId xmlns:p14="http://schemas.microsoft.com/office/powerpoint/2010/main" val="954057655"/>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C593376-2C96-47D6-8F75-B36E2A2EDA7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5AC627C6-C8E5-4D59-887B-D16756549E5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ce0d9bcfb4c4a3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E48B8E4-1D7B-4B45-AB40-9BDDBC39B2F9}"/>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B1B1D62B-24B3-4A72-92AF-C6C10D8A05E5}"/>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8FED9A7-21DC-4651-AA7E-7D66EA5E870B}"/>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A49FF5FD-A806-4E23-9818-70BBE9AF3460}"/>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B75914AF-2855-448C-B2B9-8720D6DF7A59}"/>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663FD3BB-C85F-4B64-825B-B6F4B98206BB}"/>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C9FCAAF7-5984-4FD7-B26C-23A99AF806D8}"/>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920FCA35-8472-4358-A190-2B8F32844266}"/>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0072B6E1-E178-4DB8-A5D1-BB5BC3AE151A}"/>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8CEB1E08-842A-4466-922F-97A3C537E2F4}"/>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24AE6936-0F14-4EC9-8D3A-C56F73DC5D91}"/>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81D4E24-D9AB-4CBC-B1CD-F6BD768720E8}"/>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D5F290E7-35CA-4B41-8CAB-5653C089C575}"/>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堆砌高级词却缺少论证</a:t>
            </a:r>
          </a:p>
        </p:txBody>
      </p:sp>
      <p:sp>
        <p:nvSpPr>
          <p:cNvPr id="17" name="">
            <a:extLst xmlns:a="http://schemas.openxmlformats.org/drawingml/2006/main">
              <a:ext uri="{FF2B5EF4-FFF2-40B4-BE49-F238E27FC236}">
                <a16:creationId xmlns:a16="http://schemas.microsoft.com/office/drawing/2014/main" id="{4C4EA432-2CCF-4B0A-9D78-85B3E4DEE0F4}"/>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F0A85CB1-121B-4E24-863B-0EF14BE1E8E9}"/>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2B412331-4081-42B2-83E5-5B556268F539}"/>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F5A84DCE-0FED-4778-824C-22CC337FC53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B2475F2-B20A-4A94-9461-F168D02D7A7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2" name="">
            <a:extLst xmlns:a="http://schemas.openxmlformats.org/drawingml/2006/main">
              <a:ext uri="{FF2B5EF4-FFF2-40B4-BE49-F238E27FC236}">
                <a16:creationId xmlns:a16="http://schemas.microsoft.com/office/drawing/2014/main" id="{CDD88EF6-9015-4E49-83AE-81BAC0BA990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39</a:t>
            </a:r>
          </a:p>
        </p:txBody>
      </p:sp>
    </p:spTree>
    <p:extLst>
      <p:ext uri="{BB962C8B-B14F-4D97-AF65-F5344CB8AC3E}">
        <p14:creationId xmlns:p14="http://schemas.microsoft.com/office/powerpoint/2010/main" val="893339133"/>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D6A005B-43E4-4AE7-82E6-7BB9DFC9242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94B32810-DD6B-4C2B-A3BA-D0AF3F56C54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144c118b1a64d2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49C5A23-BCEE-4C3A-A183-41B6AC358233}"/>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485DB334-CC1D-4E4E-BB17-B5F6EFF58106}"/>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394673A-7E58-4D27-A974-8101E7A592E7}"/>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7E21EF14-A143-47A0-B78D-1618529DE8E1}"/>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长篇观点写作</a:t>
            </a:r>
          </a:p>
        </p:txBody>
      </p:sp>
      <p:sp>
        <p:nvSpPr>
          <p:cNvPr id="8" name="">
            <a:extLst xmlns:a="http://schemas.openxmlformats.org/drawingml/2006/main">
              <a:ext uri="{FF2B5EF4-FFF2-40B4-BE49-F238E27FC236}">
                <a16:creationId xmlns:a16="http://schemas.microsoft.com/office/drawing/2014/main" id="{934F7139-2B07-442F-9777-5283C95A6970}"/>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6912C94E-0D17-47AF-B85C-253AA58C65EA}"/>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CBB74FF7-BFD6-475E-A9ED-9A0DCB0966DD}"/>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每段只推进一个可证明的分论点</a:t>
            </a:r>
          </a:p>
        </p:txBody>
      </p:sp>
      <p:sp>
        <p:nvSpPr>
          <p:cNvPr id="11" name="">
            <a:extLst xmlns:a="http://schemas.openxmlformats.org/drawingml/2006/main">
              <a:ext uri="{FF2B5EF4-FFF2-40B4-BE49-F238E27FC236}">
                <a16:creationId xmlns:a16="http://schemas.microsoft.com/office/drawing/2014/main" id="{C3916388-CCC4-40F3-A494-1E87F5ECC4E4}"/>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4A8F1D9C-660F-46FD-9728-5E5607C095BF}"/>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9EFBE765-D13E-438D-97A6-75646D5710F8}"/>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观点—原因—证据—回扣</a:t>
            </a:r>
          </a:p>
        </p:txBody>
      </p:sp>
      <p:sp>
        <p:nvSpPr>
          <p:cNvPr id="14" name="">
            <a:extLst xmlns:a="http://schemas.openxmlformats.org/drawingml/2006/main">
              <a:ext uri="{FF2B5EF4-FFF2-40B4-BE49-F238E27FC236}">
                <a16:creationId xmlns:a16="http://schemas.microsoft.com/office/drawing/2014/main" id="{FEBC0E23-F95F-45EE-9769-07CE52463764}"/>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CE10352B-9C2C-447D-B612-9CEE0901BCE7}"/>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33BB026D-71B3-4679-A09D-4BF2FA7E7D8B}"/>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堆砌高级词却缺少论证</a:t>
            </a:r>
          </a:p>
        </p:txBody>
      </p:sp>
      <p:sp>
        <p:nvSpPr>
          <p:cNvPr id="17" name="">
            <a:extLst xmlns:a="http://schemas.openxmlformats.org/drawingml/2006/main">
              <a:ext uri="{FF2B5EF4-FFF2-40B4-BE49-F238E27FC236}">
                <a16:creationId xmlns:a16="http://schemas.microsoft.com/office/drawing/2014/main" id="{DD90082E-1D3F-49AE-A58A-4EB35AE13DBE}"/>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FD7AB13A-5E08-4C1D-AEDC-AC7C9A7E6CB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7D99E92-A66A-4C76-AC00-81B98DBD294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0" name="">
            <a:extLst xmlns:a="http://schemas.openxmlformats.org/drawingml/2006/main">
              <a:ext uri="{FF2B5EF4-FFF2-40B4-BE49-F238E27FC236}">
                <a16:creationId xmlns:a16="http://schemas.microsoft.com/office/drawing/2014/main" id="{CE38A5B4-D52D-409B-A320-5AF19BE79AA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39</a:t>
            </a:r>
          </a:p>
        </p:txBody>
      </p:sp>
    </p:spTree>
    <p:extLst>
      <p:ext uri="{BB962C8B-B14F-4D97-AF65-F5344CB8AC3E}">
        <p14:creationId xmlns:p14="http://schemas.microsoft.com/office/powerpoint/2010/main" val="1819124162"/>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1F4AC71-A510-4325-A133-6D238218526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A9E1E5CD-769A-4748-ABF4-FB3EE84DE67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e69ec32e14e4fc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416481D-3989-4870-ADDB-D0D3D780B3E2}"/>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506151E8-4873-4F5C-8141-208D9274E535}"/>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79043FB-5420-4FFB-B96F-79B915C29E35}"/>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6715744B-A0B3-46E9-80F0-8605144E50F1}"/>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English Paper 2 extended-writing task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a:t>
            </a:r>
          </a:p>
        </p:txBody>
      </p:sp>
      <p:sp>
        <p:nvSpPr>
          <p:cNvPr id="8" name="">
            <a:extLst xmlns:a="http://schemas.openxmlformats.org/drawingml/2006/main">
              <a:ext uri="{FF2B5EF4-FFF2-40B4-BE49-F238E27FC236}">
                <a16:creationId xmlns:a16="http://schemas.microsoft.com/office/drawing/2014/main" id="{D2B768E0-2E5F-4B2A-8BE2-4A839E5B5023}"/>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8074F478-6DB1-4F4C-B766-443CCB122D6B}"/>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C2BCE63E-6654-4731-9D8D-29DA1B34BAE6}"/>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每段只推进一个可证明的分论点</a:t>
            </a:r>
          </a:p>
        </p:txBody>
      </p:sp>
      <p:sp>
        <p:nvSpPr>
          <p:cNvPr id="11" name="">
            <a:extLst xmlns:a="http://schemas.openxmlformats.org/drawingml/2006/main">
              <a:ext uri="{FF2B5EF4-FFF2-40B4-BE49-F238E27FC236}">
                <a16:creationId xmlns:a16="http://schemas.microsoft.com/office/drawing/2014/main" id="{CB2D3063-4E37-4D0F-9B2A-032C616DCB44}"/>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1FE87AF5-F5BF-414F-BCE2-C2A6F5BD82D0}"/>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01965CD6-BE6E-435F-95AA-11461203FFD5}"/>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观点—原因—证据—回扣</a:t>
            </a:r>
          </a:p>
        </p:txBody>
      </p:sp>
      <p:sp>
        <p:nvSpPr>
          <p:cNvPr id="14" name="">
            <a:extLst xmlns:a="http://schemas.openxmlformats.org/drawingml/2006/main">
              <a:ext uri="{FF2B5EF4-FFF2-40B4-BE49-F238E27FC236}">
                <a16:creationId xmlns:a16="http://schemas.microsoft.com/office/drawing/2014/main" id="{5735A224-E79D-4C2A-9B23-1E620C8B5AAC}"/>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5961ACC7-4C59-437F-B208-487973516AEE}"/>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9FAA6B24-01E4-4E63-B331-03DF97217C2B}"/>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检查：堆砌高级词却缺少论证</a:t>
            </a:r>
          </a:p>
        </p:txBody>
      </p:sp>
      <p:sp>
        <p:nvSpPr>
          <p:cNvPr id="17" name="">
            <a:extLst xmlns:a="http://schemas.openxmlformats.org/drawingml/2006/main">
              <a:ext uri="{FF2B5EF4-FFF2-40B4-BE49-F238E27FC236}">
                <a16:creationId xmlns:a16="http://schemas.microsoft.com/office/drawing/2014/main" id="{C02D2552-A48A-4721-97F8-C9A3D745BAA1}"/>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E38C17B5-1179-4E9F-88C5-1FB3E55D6B9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6400F44-ED00-4343-9A0C-84404016E53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0" name="">
            <a:extLst xmlns:a="http://schemas.openxmlformats.org/drawingml/2006/main">
              <a:ext uri="{FF2B5EF4-FFF2-40B4-BE49-F238E27FC236}">
                <a16:creationId xmlns:a16="http://schemas.microsoft.com/office/drawing/2014/main" id="{F9DD9399-CA3B-45F7-A3A1-DA60609436C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39</a:t>
            </a:r>
          </a:p>
        </p:txBody>
      </p:sp>
    </p:spTree>
    <p:extLst>
      <p:ext uri="{BB962C8B-B14F-4D97-AF65-F5344CB8AC3E}">
        <p14:creationId xmlns:p14="http://schemas.microsoft.com/office/powerpoint/2010/main" val="1816904297"/>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2C590DE-8F46-4238-AD04-4CF3CBFA6C4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97B56D58-71F5-4C7F-9FE4-E9D5D36CA98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d7df3e6c341471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2FAFB52-394D-4336-AA12-C10558BB4DA3}"/>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B85A4BAC-9E93-4447-AE7F-E998512706EB}"/>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5A42D1E-6373-4E69-B4BE-545C29EEB7FE}"/>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EDE72C97-C293-46DB-A3CB-4B26431C9A30}"/>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847"/>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English Paper 2 extended-writing task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【原创训练材料｜参数为训练所设】Title: The day an ordinary journey changed my decision.</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 plan gives the narrati…</a:t>
            </a:r>
          </a:p>
        </p:txBody>
      </p:sp>
      <p:sp>
        <p:nvSpPr>
          <p:cNvPr id="8" name="">
            <a:extLst xmlns:a="http://schemas.openxmlformats.org/drawingml/2006/main">
              <a:ext uri="{FF2B5EF4-FFF2-40B4-BE49-F238E27FC236}">
                <a16:creationId xmlns:a16="http://schemas.microsoft.com/office/drawing/2014/main" id="{5BBB6550-7105-4B25-81D6-2D595D708E75}"/>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DF3324D9-800C-4476-9C0D-A7294D11D337}"/>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06B86D5-01D2-4235-885F-8BC937F445B3}"/>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8E3B1098-66D2-4361-8FC6-A5293D470928}"/>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F777774D-8B72-47BD-8CF2-FBE632FB3AE0}"/>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29B23EE1-C87B-4F9E-ABE4-7332D1E98043}"/>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B389FDBF-041C-44D9-8AD3-E3B02D418ADD}"/>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F384534C-8E9E-4532-AD53-9E6FFED61B87}"/>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60EEAF8F-3C4B-4798-A9A5-F702D7D3D3F6}"/>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1B4B5A3F-8A83-48E7-B0EC-2D9D52CE098B}"/>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C6901599-A203-4C0D-8E61-68BC8C5F70C0}"/>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F9F17B81-5177-41E1-B9B6-B6B0DFB954D0}"/>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08659799-81C5-456D-978B-6C8B1D65538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BB889E1-8D7F-467E-8A48-988D8F9D7BB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2" name="">
            <a:extLst xmlns:a="http://schemas.openxmlformats.org/drawingml/2006/main">
              <a:ext uri="{FF2B5EF4-FFF2-40B4-BE49-F238E27FC236}">
                <a16:creationId xmlns:a16="http://schemas.microsoft.com/office/drawing/2014/main" id="{B35963FA-982F-4F95-BD6C-B2E4DDD7A5A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39</a:t>
            </a:r>
          </a:p>
        </p:txBody>
      </p:sp>
    </p:spTree>
    <p:extLst>
      <p:ext uri="{BB962C8B-B14F-4D97-AF65-F5344CB8AC3E}">
        <p14:creationId xmlns:p14="http://schemas.microsoft.com/office/powerpoint/2010/main" val="434591795"/>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5B48CAB-F8D0-4F06-BEFE-79FC10553FB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D8FA5B2B-A6FC-4BA3-9F55-2A988045F04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5b3d1ec5f0e4d2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B372420-1C26-46EC-8B24-D77504475B33}"/>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9C3C12DC-996A-4445-A91E-8FFFB7DA33CA}"/>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AD11A4D-1710-44C8-977B-C1872FC3E46A}"/>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B2C1D380-AA95-4ED9-A42F-49C13D767716}"/>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EF14CB3E-6C47-4780-B684-AE3DD255B6EB}"/>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English Paper 2 extended-writing task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Evidence focus: identify the exact phrase that supports the ans…</a:t>
            </a:r>
          </a:p>
        </p:txBody>
      </p:sp>
      <p:sp>
        <p:nvSpPr>
          <p:cNvPr id="9" name="">
            <a:extLst xmlns:a="http://schemas.openxmlformats.org/drawingml/2006/main">
              <a:ext uri="{FF2B5EF4-FFF2-40B4-BE49-F238E27FC236}">
                <a16:creationId xmlns:a16="http://schemas.microsoft.com/office/drawing/2014/main" id="{C1760C73-1E5E-4E2C-B9BF-641CDF6B2CAE}"/>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5D667573-5271-400A-B9C6-BFE9B934B1E3}"/>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D3DC4E41-4BFB-4182-8543-327A515B9583}"/>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B1A77E59-B782-41C5-89BF-F2692DB4E6BA}"/>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English Paper 2 extended-writing task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Distractor focus: reject the option that changes one material f…</a:t>
            </a:r>
          </a:p>
        </p:txBody>
      </p:sp>
      <p:sp>
        <p:nvSpPr>
          <p:cNvPr id="13" name="">
            <a:extLst xmlns:a="http://schemas.openxmlformats.org/drawingml/2006/main">
              <a:ext uri="{FF2B5EF4-FFF2-40B4-BE49-F238E27FC236}">
                <a16:creationId xmlns:a16="http://schemas.microsoft.com/office/drawing/2014/main" id="{893B5D54-B3E7-408F-B892-E02DEAEA8620}"/>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EA18FBAA-7FBC-4935-A9FA-04297F7B9BF1}"/>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A8688EFE-F74C-4971-87D3-222ED0C17720}"/>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CA6ECAE7-FC5B-4AE7-8255-E0DDFC7F363F}"/>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English Paper 2 extended-writing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a:t>
            </a:r>
          </a:p>
        </p:txBody>
      </p:sp>
      <p:sp>
        <p:nvSpPr>
          <p:cNvPr id="17" name="">
            <a:extLst xmlns:a="http://schemas.openxmlformats.org/drawingml/2006/main">
              <a:ext uri="{FF2B5EF4-FFF2-40B4-BE49-F238E27FC236}">
                <a16:creationId xmlns:a16="http://schemas.microsoft.com/office/drawing/2014/main" id="{2478526C-8323-452E-95BA-7F80D527D918}"/>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D3670C96-CD8E-4458-9ED0-1EFE81E2801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E33FB0B-8C7D-459D-B5AE-343F4DF365C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0" name="">
            <a:extLst xmlns:a="http://schemas.openxmlformats.org/drawingml/2006/main">
              <a:ext uri="{FF2B5EF4-FFF2-40B4-BE49-F238E27FC236}">
                <a16:creationId xmlns:a16="http://schemas.microsoft.com/office/drawing/2014/main" id="{0FD8270F-62BD-440A-A86E-D2F99F2C8EB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39</a:t>
            </a:r>
          </a:p>
        </p:txBody>
      </p:sp>
    </p:spTree>
    <p:extLst>
      <p:ext uri="{BB962C8B-B14F-4D97-AF65-F5344CB8AC3E}">
        <p14:creationId xmlns:p14="http://schemas.microsoft.com/office/powerpoint/2010/main" val="998152349"/>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67C69EC-E91B-4DB9-81A9-318D325A194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1DD6D14D-D130-4752-89E1-711C0F61CA2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96953a4dce1444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E60AAAC-17FF-425D-8649-7682257900BF}"/>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7954A739-19A6-4B0F-B6D6-66BDD351ED87}"/>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3C0EC0B-1C05-4B63-B558-F80E09EB2828}"/>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08133438-90B7-4FE2-AC75-41B80C03284D}"/>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堆砌高级词却缺少论证</a:t>
            </a:r>
          </a:p>
        </p:txBody>
      </p:sp>
      <p:sp>
        <p:nvSpPr>
          <p:cNvPr id="8" name="">
            <a:extLst xmlns:a="http://schemas.openxmlformats.org/drawingml/2006/main">
              <a:ext uri="{FF2B5EF4-FFF2-40B4-BE49-F238E27FC236}">
                <a16:creationId xmlns:a16="http://schemas.microsoft.com/office/drawing/2014/main" id="{CC40FBDD-6B8E-47A9-BCE9-B162CDB417C2}"/>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D3F20043-29B3-4EBB-9EEA-E31129B08759}"/>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B49567C-17C1-421B-BE2F-94263A1EF8F0}"/>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39359470-5873-4CDC-85E6-F09C021F777A}"/>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正确结论：Begin with a rushed minibus journey, show a passenger’s small act changing the …</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event causes a traceable change and the ending demonstrates its significance.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39A73141-5430-4707-B023-540CE83D54CA}"/>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0E28173F-5521-4469-A8C8-2F4E52F323C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0635AB61-62F6-41CB-96FB-0E93690ABBA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15" name="">
            <a:extLst xmlns:a="http://schemas.openxmlformats.org/drawingml/2006/main">
              <a:ext uri="{FF2B5EF4-FFF2-40B4-BE49-F238E27FC236}">
                <a16:creationId xmlns:a16="http://schemas.microsoft.com/office/drawing/2014/main" id="{CACA1B09-C969-48F7-9B37-D869C9D0C6D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39</a:t>
            </a:r>
          </a:p>
        </p:txBody>
      </p:sp>
    </p:spTree>
    <p:extLst>
      <p:ext uri="{BB962C8B-B14F-4D97-AF65-F5344CB8AC3E}">
        <p14:creationId xmlns:p14="http://schemas.microsoft.com/office/powerpoint/2010/main" val="473537149"/>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F41F04D-5445-4ACA-9ADF-7705F4306E1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3E768345-55BB-42AE-B0AF-CBCEF783A57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3820f3663a75411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2E45E12-9D93-459C-8BA7-05540E4DEC0D}"/>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1C9B657A-1AB0-49ED-BF20-6CA02D7073BD}"/>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CF1FC52-0476-4125-AEFC-3F1F078AF2FD}"/>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00B167C8-033A-445F-9C1E-1030AF622D1F}"/>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893"/>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English Paper 2 extended-writing task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【原创训练材料｜参数为训练所设】Write a commentary on whether schools should publish every use of student data in one public register.</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th…</a:t>
            </a:r>
          </a:p>
        </p:txBody>
      </p:sp>
      <p:sp>
        <p:nvSpPr>
          <p:cNvPr id="8" name="">
            <a:extLst xmlns:a="http://schemas.openxmlformats.org/drawingml/2006/main">
              <a:ext uri="{FF2B5EF4-FFF2-40B4-BE49-F238E27FC236}">
                <a16:creationId xmlns:a16="http://schemas.microsoft.com/office/drawing/2014/main" id="{FEF622AE-72D9-43D1-86BD-E28C59746F98}"/>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504CEE65-4AF4-4C6D-B861-37C1B6EB7F56}"/>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20A8F22-33C2-462B-AF8F-90666ABBBB8F}"/>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E54AB84C-A524-4E57-AA39-56623F26B7C3}"/>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1D21FC6C-6229-4B99-849A-1A9B7B9E59FA}"/>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FF34E69A-BC96-4FE5-998D-EBAE0C02FD1B}"/>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D4BAC185-8871-4195-A1A6-ABC0183E446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060489F-2147-4C9A-B7D0-F8C35F3418C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16" name="">
            <a:extLst xmlns:a="http://schemas.openxmlformats.org/drawingml/2006/main">
              <a:ext uri="{FF2B5EF4-FFF2-40B4-BE49-F238E27FC236}">
                <a16:creationId xmlns:a16="http://schemas.microsoft.com/office/drawing/2014/main" id="{ECE00BCF-156E-4932-8C65-050B47CCECF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39</a:t>
            </a:r>
          </a:p>
        </p:txBody>
      </p:sp>
    </p:spTree>
    <p:extLst>
      <p:ext uri="{BB962C8B-B14F-4D97-AF65-F5344CB8AC3E}">
        <p14:creationId xmlns:p14="http://schemas.microsoft.com/office/powerpoint/2010/main" val="1817198741"/>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CFC62EEF-1AD7-4A12-BD31-10F2F7E3603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658B3A99-948F-491F-89D4-CBB0654BADB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44c4668116974c2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6CEEA26-0758-46DA-9CA6-9F938141E991}"/>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8350B21B-29AF-4987-A12E-CFB47CBAEF7E}"/>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9AF2583B-8A4E-42F3-8543-7C3BA08D0355}"/>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81DCA9C7-3FF8-46E6-89D3-4FD4BAD87F25}"/>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BC0265F2-728D-4462-A05A-883B0F9254D4}"/>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FC573DAD-D4C4-4D94-ACEA-51AAB5930882}"/>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English Paper 2 extended-writing task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t>
            </a:r>
          </a:p>
        </p:txBody>
      </p:sp>
      <p:sp>
        <p:nvSpPr>
          <p:cNvPr id="10" name="">
            <a:extLst xmlns:a="http://schemas.openxmlformats.org/drawingml/2006/main">
              <a:ext uri="{FF2B5EF4-FFF2-40B4-BE49-F238E27FC236}">
                <a16:creationId xmlns:a16="http://schemas.microsoft.com/office/drawing/2014/main" id="{2A3CAE68-FCB8-4B35-92CF-61EE5C4D183E}"/>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高频错因：堆砌高级词却缺少论证</a:t>
            </a:r>
          </a:p>
        </p:txBody>
      </p:sp>
      <p:sp>
        <p:nvSpPr>
          <p:cNvPr id="11" name="">
            <a:extLst xmlns:a="http://schemas.openxmlformats.org/drawingml/2006/main">
              <a:ext uri="{FF2B5EF4-FFF2-40B4-BE49-F238E27FC236}">
                <a16:creationId xmlns:a16="http://schemas.microsoft.com/office/drawing/2014/main" id="{D9E4E2A2-F700-4D98-9DB8-BBD98BA24E0E}"/>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01FFB38-9549-46DB-9BA4-3ADC3D78BE2A}"/>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BA0782EE-4A03-4480-A92C-530EB937C26A}"/>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每段只推进一个可证明的分论点</a:t>
            </a:r>
          </a:p>
        </p:txBody>
      </p:sp>
      <p:sp>
        <p:nvSpPr>
          <p:cNvPr id="14" name="">
            <a:extLst xmlns:a="http://schemas.openxmlformats.org/drawingml/2006/main">
              <a:ext uri="{FF2B5EF4-FFF2-40B4-BE49-F238E27FC236}">
                <a16:creationId xmlns:a16="http://schemas.microsoft.com/office/drawing/2014/main" id="{0D8B8E3A-3E7A-4856-BBF3-951371E46A8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6DC3EBB0-7E4F-4CB6-8204-8B4E3354842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0B43F2B7-FB05-4747-B531-D0493B80365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17" name="">
            <a:extLst xmlns:a="http://schemas.openxmlformats.org/drawingml/2006/main">
              <a:ext uri="{FF2B5EF4-FFF2-40B4-BE49-F238E27FC236}">
                <a16:creationId xmlns:a16="http://schemas.microsoft.com/office/drawing/2014/main" id="{C92028CE-98C7-49DA-9C24-DC73D8CC226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39</a:t>
            </a:r>
          </a:p>
        </p:txBody>
      </p:sp>
    </p:spTree>
    <p:extLst>
      <p:ext uri="{BB962C8B-B14F-4D97-AF65-F5344CB8AC3E}">
        <p14:creationId xmlns:p14="http://schemas.microsoft.com/office/powerpoint/2010/main" val="732479927"/>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F4C7234D-A731-42E5-8BC7-24AC8916952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2A4DB60F-8D56-4BC6-A8F3-5F862860FDD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7a1d95d5e5c54ee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6B1A47B-846B-44D9-8F50-6FE1B186A470}"/>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34672B44-FD5B-4E16-8E50-3268A126003E}"/>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EF7E7DB-E130-43B8-8135-FDE38671D9D3}"/>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4F97CEDF-9D80-4890-B38B-B889AF66F440}"/>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8EC94B14-FFD7-4249-A51D-67C23A7D981D}"/>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观点</a:t>
            </a:r>
          </a:p>
        </p:txBody>
      </p:sp>
      <p:sp>
        <p:nvSpPr>
          <p:cNvPr id="9" name="">
            <a:extLst xmlns:a="http://schemas.openxmlformats.org/drawingml/2006/main">
              <a:ext uri="{FF2B5EF4-FFF2-40B4-BE49-F238E27FC236}">
                <a16:creationId xmlns:a16="http://schemas.microsoft.com/office/drawing/2014/main" id="{91D3035A-598A-437F-ACEC-42583BB063B0}"/>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3D2CD975-C807-4250-87BC-CA60BCC6768F}"/>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原因</a:t>
            </a:r>
          </a:p>
        </p:txBody>
      </p:sp>
      <p:sp>
        <p:nvSpPr>
          <p:cNvPr id="11" name="">
            <a:extLst xmlns:a="http://schemas.openxmlformats.org/drawingml/2006/main">
              <a:ext uri="{FF2B5EF4-FFF2-40B4-BE49-F238E27FC236}">
                <a16:creationId xmlns:a16="http://schemas.microsoft.com/office/drawing/2014/main" id="{F8D2CBFB-9337-4215-A80C-1F5F039D390E}"/>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E8EE7658-38A8-4F8A-B858-6EA4D52423F0}"/>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证据</a:t>
            </a:r>
          </a:p>
        </p:txBody>
      </p:sp>
      <p:sp>
        <p:nvSpPr>
          <p:cNvPr id="13" name="">
            <a:extLst xmlns:a="http://schemas.openxmlformats.org/drawingml/2006/main">
              <a:ext uri="{FF2B5EF4-FFF2-40B4-BE49-F238E27FC236}">
                <a16:creationId xmlns:a16="http://schemas.microsoft.com/office/drawing/2014/main" id="{446FB334-3FA3-4214-977C-9419870177D8}"/>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975D4911-0DE5-4A93-81B4-FC76598617F3}"/>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回扣</a:t>
            </a:r>
          </a:p>
        </p:txBody>
      </p:sp>
      <p:sp>
        <p:nvSpPr>
          <p:cNvPr id="15" name="">
            <a:extLst xmlns:a="http://schemas.openxmlformats.org/drawingml/2006/main">
              <a:ext uri="{FF2B5EF4-FFF2-40B4-BE49-F238E27FC236}">
                <a16:creationId xmlns:a16="http://schemas.microsoft.com/office/drawing/2014/main" id="{C142ED1B-2169-41D7-8E57-90F6DD9C6DB4}"/>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29668C6E-2882-4850-B253-A62C9A820098}"/>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65A9F3B8-F037-47E7-B65D-5021630DC2FE}"/>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842"/>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English Paper 2 extended-writing task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【原创训练材料｜参数为训练所设】Write an …</a:t>
            </a:r>
          </a:p>
        </p:txBody>
      </p:sp>
      <p:sp>
        <p:nvSpPr>
          <p:cNvPr id="18" name="">
            <a:extLst xmlns:a="http://schemas.openxmlformats.org/drawingml/2006/main">
              <a:ext uri="{FF2B5EF4-FFF2-40B4-BE49-F238E27FC236}">
                <a16:creationId xmlns:a16="http://schemas.microsoft.com/office/drawing/2014/main" id="{89BDA9FE-689E-4829-9B70-3328ABFC3FB0}"/>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29DF0C4-56A4-4FCC-BFE2-3A3B76F039E8}"/>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5D8737B9-3BE2-4F27-B109-CBA65F20D2EC}"/>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372"/>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正确结论：Restrictions are justified during focused tasks, provided schools all…</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thesis states a position, condition and workable boundary. The closest distractor announces two sides but supplies no po…</a:t>
            </a:r>
          </a:p>
        </p:txBody>
      </p:sp>
      <p:sp>
        <p:nvSpPr>
          <p:cNvPr id="21" name="">
            <a:extLst xmlns:a="http://schemas.openxmlformats.org/drawingml/2006/main">
              <a:ext uri="{FF2B5EF4-FFF2-40B4-BE49-F238E27FC236}">
                <a16:creationId xmlns:a16="http://schemas.microsoft.com/office/drawing/2014/main" id="{FBAC8CF7-7D1A-42DA-833F-EE7F8D55B7A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1FA79332-748A-40A2-B25F-E77606E9D52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8D509374-A456-4D69-BBE0-284E209D0F8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4" name="">
            <a:extLst xmlns:a="http://schemas.openxmlformats.org/drawingml/2006/main">
              <a:ext uri="{FF2B5EF4-FFF2-40B4-BE49-F238E27FC236}">
                <a16:creationId xmlns:a16="http://schemas.microsoft.com/office/drawing/2014/main" id="{23D4A9E0-5AB9-4E4D-8DB0-2495D5C22B9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39</a:t>
            </a:r>
          </a:p>
        </p:txBody>
      </p:sp>
    </p:spTree>
    <p:extLst>
      <p:ext uri="{BB962C8B-B14F-4D97-AF65-F5344CB8AC3E}">
        <p14:creationId xmlns:p14="http://schemas.microsoft.com/office/powerpoint/2010/main" val="90070405"/>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D1BD5E9-CD66-49C4-8887-20E9C79B82E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FFC0A099-2F08-40C3-95C6-547983F4F74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10e13f3eea5407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A2DFA1A-5E48-42A4-9BF3-EF82E0D7BADA}"/>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AAE13553-4150-4716-AF51-051D1D913184}"/>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3B66D7D-77AD-47C3-B4FA-C94BBD13849E}"/>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18E361A1-18CF-47B5-AFDF-74AA6FFF0066}"/>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2B3DA2B6-7BDB-4315-89E5-333D7A05910B}"/>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94381BA9-DB38-4B2F-A557-3667FE3A7970}"/>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66D44B57-3D9C-40C7-ACFB-57675A23471A}"/>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1F455925-5013-430E-9AE7-703D3577F4CE}"/>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18AFBBC6-DE1D-4BAE-9AD3-ED058FFEC656}"/>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BF268D6A-A9E9-46CC-A426-5C1EFCF1F86D}"/>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D2FE9684-2908-40FF-8488-96F00BE5A759}"/>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68AF9C5-89B4-4E02-BE2A-79D1492AF302}"/>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8445C9F1-C380-4B08-95D3-9B81AC26D48D}"/>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堆砌高级词却缺少论证</a:t>
            </a:r>
          </a:p>
        </p:txBody>
      </p:sp>
      <p:sp>
        <p:nvSpPr>
          <p:cNvPr id="17" name="">
            <a:extLst xmlns:a="http://schemas.openxmlformats.org/drawingml/2006/main">
              <a:ext uri="{FF2B5EF4-FFF2-40B4-BE49-F238E27FC236}">
                <a16:creationId xmlns:a16="http://schemas.microsoft.com/office/drawing/2014/main" id="{6D061AAB-6C98-4A36-8948-E2A0FFC02E11}"/>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1EE23F34-3AEE-49D4-B549-28C95DEE1572}"/>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7574429D-6243-40BD-A134-1F38068B0EC9}"/>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54067379-982E-4F2F-9E67-2E16BE61022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A22A445-2184-415E-84DB-0B267DFA3F9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2" name="">
            <a:extLst xmlns:a="http://schemas.openxmlformats.org/drawingml/2006/main">
              <a:ext uri="{FF2B5EF4-FFF2-40B4-BE49-F238E27FC236}">
                <a16:creationId xmlns:a16="http://schemas.microsoft.com/office/drawing/2014/main" id="{CFCB1119-E47D-4221-A0CE-52372EEE2BB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39</a:t>
            </a:r>
          </a:p>
        </p:txBody>
      </p:sp>
    </p:spTree>
    <p:extLst>
      <p:ext uri="{BB962C8B-B14F-4D97-AF65-F5344CB8AC3E}">
        <p14:creationId xmlns:p14="http://schemas.microsoft.com/office/powerpoint/2010/main" val="1507086061"/>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DACB4F5-7A86-411D-8F4F-05E1EEF3919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8FDEBA04-72C8-49B8-B282-3551EC9D770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a2e92c12275499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7F8EE8C-3F19-49C5-9623-A89CD7F58E7F}"/>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EC4A0958-AA58-496E-8F63-AC615DD6C4E7}"/>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2FB43BC-6FF7-4ACB-9ED7-0D0BE7324238}"/>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F856CC41-D4FD-4CA3-B13F-A37A57CE448C}"/>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长篇观点写作</a:t>
            </a:r>
          </a:p>
        </p:txBody>
      </p:sp>
      <p:sp>
        <p:nvSpPr>
          <p:cNvPr id="8" name="">
            <a:extLst xmlns:a="http://schemas.openxmlformats.org/drawingml/2006/main">
              <a:ext uri="{FF2B5EF4-FFF2-40B4-BE49-F238E27FC236}">
                <a16:creationId xmlns:a16="http://schemas.microsoft.com/office/drawing/2014/main" id="{243DE58E-A7BB-4FBF-9594-8E16B811D4B8}"/>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9ED8714C-EB23-4B25-BF56-424CDBC366B6}"/>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568ACF63-3F8E-4BED-A504-0A70F303CEB3}"/>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每段只推进一个可证明的分论点</a:t>
            </a:r>
          </a:p>
        </p:txBody>
      </p:sp>
      <p:sp>
        <p:nvSpPr>
          <p:cNvPr id="11" name="">
            <a:extLst xmlns:a="http://schemas.openxmlformats.org/drawingml/2006/main">
              <a:ext uri="{FF2B5EF4-FFF2-40B4-BE49-F238E27FC236}">
                <a16:creationId xmlns:a16="http://schemas.microsoft.com/office/drawing/2014/main" id="{6999AE5D-DEB5-41B3-BD60-131140591642}"/>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4287D793-277A-4F72-8C1F-46DE602DEA7A}"/>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42F19496-FE6A-47C0-A426-0B4EB79B8507}"/>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观点—原因—证据—回扣</a:t>
            </a:r>
          </a:p>
        </p:txBody>
      </p:sp>
      <p:sp>
        <p:nvSpPr>
          <p:cNvPr id="14" name="">
            <a:extLst xmlns:a="http://schemas.openxmlformats.org/drawingml/2006/main">
              <a:ext uri="{FF2B5EF4-FFF2-40B4-BE49-F238E27FC236}">
                <a16:creationId xmlns:a16="http://schemas.microsoft.com/office/drawing/2014/main" id="{677D92EC-7F78-4ED1-B7D5-B8331690B0DA}"/>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FA59E171-C2D0-467D-A616-9311BD1C06A1}"/>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E5899A81-F611-463C-8B2F-80D6EDD94C57}"/>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堆砌高级词却缺少论证</a:t>
            </a:r>
          </a:p>
        </p:txBody>
      </p:sp>
      <p:sp>
        <p:nvSpPr>
          <p:cNvPr id="17" name="">
            <a:extLst xmlns:a="http://schemas.openxmlformats.org/drawingml/2006/main">
              <a:ext uri="{FF2B5EF4-FFF2-40B4-BE49-F238E27FC236}">
                <a16:creationId xmlns:a16="http://schemas.microsoft.com/office/drawing/2014/main" id="{D7539A32-442B-44B3-AA32-8CB302FC86D1}"/>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FFFC3D4D-2E5E-4428-8EB3-14018DBB0D1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14D164A-87E9-41DF-82B8-814C73005E0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0" name="">
            <a:extLst xmlns:a="http://schemas.openxmlformats.org/drawingml/2006/main">
              <a:ext uri="{FF2B5EF4-FFF2-40B4-BE49-F238E27FC236}">
                <a16:creationId xmlns:a16="http://schemas.microsoft.com/office/drawing/2014/main" id="{8F5F379B-D6A8-4279-9D16-1921A0C71B3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39</a:t>
            </a:r>
          </a:p>
        </p:txBody>
      </p:sp>
    </p:spTree>
    <p:extLst>
      <p:ext uri="{BB962C8B-B14F-4D97-AF65-F5344CB8AC3E}">
        <p14:creationId xmlns:p14="http://schemas.microsoft.com/office/powerpoint/2010/main" val="1480712200"/>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4A10612-31D3-4C33-A94E-183C14A397E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D121569B-997D-497C-94A1-F5584A66F9F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b441b9ef3a646e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8556749-CE6F-4981-A9DD-7126A3A528D1}"/>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5DE60E14-48D9-494F-905E-D22D8BF29588}"/>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84B484C-5888-42B8-B628-14AE768A285B}"/>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DAA07009-1738-41E3-AADF-0FCB98F3051A}"/>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English Paper 2 extended-writing task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a:t>
            </a:r>
          </a:p>
        </p:txBody>
      </p:sp>
      <p:sp>
        <p:nvSpPr>
          <p:cNvPr id="8" name="">
            <a:extLst xmlns:a="http://schemas.openxmlformats.org/drawingml/2006/main">
              <a:ext uri="{FF2B5EF4-FFF2-40B4-BE49-F238E27FC236}">
                <a16:creationId xmlns:a16="http://schemas.microsoft.com/office/drawing/2014/main" id="{BED3D6EB-CAA0-48C3-BB7E-15531A2F5D50}"/>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5EDD5207-B71C-4AD5-ACD7-C1A0FEFDCF59}"/>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9AA47E1F-E9AC-42A3-9AE7-89EF48A7AC7C}"/>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每段只推进一个可证明的分论点</a:t>
            </a:r>
          </a:p>
        </p:txBody>
      </p:sp>
      <p:sp>
        <p:nvSpPr>
          <p:cNvPr id="11" name="">
            <a:extLst xmlns:a="http://schemas.openxmlformats.org/drawingml/2006/main">
              <a:ext uri="{FF2B5EF4-FFF2-40B4-BE49-F238E27FC236}">
                <a16:creationId xmlns:a16="http://schemas.microsoft.com/office/drawing/2014/main" id="{3642715D-91A9-46BC-9CD2-C80622CACED9}"/>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E2B4B35B-2A49-4142-B056-A361FC30AE73}"/>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45DCABA6-9743-4FBA-9279-375BD6C8CA72}"/>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观点—原因—证据—回扣</a:t>
            </a:r>
          </a:p>
        </p:txBody>
      </p:sp>
      <p:sp>
        <p:nvSpPr>
          <p:cNvPr id="14" name="">
            <a:extLst xmlns:a="http://schemas.openxmlformats.org/drawingml/2006/main">
              <a:ext uri="{FF2B5EF4-FFF2-40B4-BE49-F238E27FC236}">
                <a16:creationId xmlns:a16="http://schemas.microsoft.com/office/drawing/2014/main" id="{9720CE20-7C96-436D-85DF-1A1FDBE7EF0D}"/>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083346A8-B4AF-4872-BDAF-7881D0F0C77B}"/>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8E01C64B-75D3-49C7-82C2-20303F17DAE9}"/>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检查：堆砌高级词却缺少论证</a:t>
            </a:r>
          </a:p>
        </p:txBody>
      </p:sp>
      <p:sp>
        <p:nvSpPr>
          <p:cNvPr id="17" name="">
            <a:extLst xmlns:a="http://schemas.openxmlformats.org/drawingml/2006/main">
              <a:ext uri="{FF2B5EF4-FFF2-40B4-BE49-F238E27FC236}">
                <a16:creationId xmlns:a16="http://schemas.microsoft.com/office/drawing/2014/main" id="{BA67352B-A836-45A1-8D9D-D8A264D0DDA5}"/>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360328C7-5E69-489F-811A-B01288A60A5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826B800-2AE6-4588-862A-4092B1EE876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0" name="">
            <a:extLst xmlns:a="http://schemas.openxmlformats.org/drawingml/2006/main">
              <a:ext uri="{FF2B5EF4-FFF2-40B4-BE49-F238E27FC236}">
                <a16:creationId xmlns:a16="http://schemas.microsoft.com/office/drawing/2014/main" id="{6B6B65AF-7FC3-4727-BACB-EFE55C3F4CE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39</a:t>
            </a:r>
          </a:p>
        </p:txBody>
      </p:sp>
    </p:spTree>
    <p:extLst>
      <p:ext uri="{BB962C8B-B14F-4D97-AF65-F5344CB8AC3E}">
        <p14:creationId xmlns:p14="http://schemas.microsoft.com/office/powerpoint/2010/main" val="899335271"/>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5ABF69F-7727-45AD-A487-B62D280074F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42203DD3-45C3-44AF-B5C1-84B2735DDDA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039af10aefa41b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3ADC4D9-268D-4EC6-BB2C-B7B35B29A5AA}"/>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83EE9D00-7881-4DFF-8B70-E8A628C4DEFE}"/>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2308EBC-3D6F-42B4-A8EE-5780B3715FB3}"/>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F4B9BCEA-BB64-4B5D-B00C-7377F7D1F1E4}"/>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302"/>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English Paper 2 extended-writing task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【原创训练材料｜参数为训练所设】Write a commentary on whether schools should publish every use of student data in on…</a:t>
            </a:r>
          </a:p>
        </p:txBody>
      </p:sp>
      <p:sp>
        <p:nvSpPr>
          <p:cNvPr id="8" name="">
            <a:extLst xmlns:a="http://schemas.openxmlformats.org/drawingml/2006/main">
              <a:ext uri="{FF2B5EF4-FFF2-40B4-BE49-F238E27FC236}">
                <a16:creationId xmlns:a16="http://schemas.microsoft.com/office/drawing/2014/main" id="{DC33F43E-9F42-4691-9D03-C5AB79DBD098}"/>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8374C3ED-21A2-4C23-BCB4-DBB3F49893CC}"/>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3C0771F-5749-416E-9CE8-7B6C3F922263}"/>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31F3DF9F-3E34-4B43-B819-BB9F0CD76B77}"/>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8B52B99E-15B4-43A7-B355-5873D91EBF83}"/>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6E6BC0F4-52EB-4FCA-B158-7060AEF65D6C}"/>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D12478BD-2D1F-4F4F-B445-952B5D00F326}"/>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821D69CE-AC49-41F8-992A-56A1FA8BF309}"/>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F3E1FA35-FB8C-47C2-9C15-41D2E60C3ECE}"/>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684F5D61-FA55-4A50-984C-3BA8B95ADA1A}"/>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498673C6-B0ED-4F9D-9BD4-4F8AD8236D62}"/>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7EDC1D02-00E6-44EE-AB28-78AC6503C684}"/>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E3972E5E-8308-4D1E-AFD9-DD56FC1A65B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D4F6637-51A2-4BBE-9A54-5DE0AA845B1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2" name="">
            <a:extLst xmlns:a="http://schemas.openxmlformats.org/drawingml/2006/main">
              <a:ext uri="{FF2B5EF4-FFF2-40B4-BE49-F238E27FC236}">
                <a16:creationId xmlns:a16="http://schemas.microsoft.com/office/drawing/2014/main" id="{38F9A815-3305-4C6B-95ED-9E3F31751BF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39</a:t>
            </a:r>
          </a:p>
        </p:txBody>
      </p:sp>
    </p:spTree>
    <p:extLst>
      <p:ext uri="{BB962C8B-B14F-4D97-AF65-F5344CB8AC3E}">
        <p14:creationId xmlns:p14="http://schemas.microsoft.com/office/powerpoint/2010/main" val="1984281910"/>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AAFB830-177B-48EB-9AC2-7C2095EBBA0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15E84054-80C4-4CF5-ADE9-BFFA9EEF637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bf29c976b2e46c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3008FAA-60E1-45AF-A9E0-8DCF175076F9}"/>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BA710B8E-7C68-4136-930A-8826BF324EDC}"/>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7421FCC-65CD-4458-A666-864DD2EDB4AA}"/>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31709899-83E7-4653-8603-B9126D093A5B}"/>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88F880BE-E0B8-40A8-9BC3-A9331B4945F4}"/>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English Paper 2 extended-writing task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Evidence focus: identify the exact phrase that supports the ans…</a:t>
            </a:r>
          </a:p>
        </p:txBody>
      </p:sp>
      <p:sp>
        <p:nvSpPr>
          <p:cNvPr id="9" name="">
            <a:extLst xmlns:a="http://schemas.openxmlformats.org/drawingml/2006/main">
              <a:ext uri="{FF2B5EF4-FFF2-40B4-BE49-F238E27FC236}">
                <a16:creationId xmlns:a16="http://schemas.microsoft.com/office/drawing/2014/main" id="{D9C3C433-0553-4E14-BB66-9DBCF9DA9711}"/>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713EBB0A-2BE5-41BA-A7DD-07664A8F3B75}"/>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954A287A-02C2-454D-93BA-BDB593756AA7}"/>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8AE71724-C335-4CBF-A196-E4D6198DA7DC}"/>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English Paper 2 extended-writing task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Distractor focus: reject the option that changes one material f…</a:t>
            </a:r>
          </a:p>
        </p:txBody>
      </p:sp>
      <p:sp>
        <p:nvSpPr>
          <p:cNvPr id="13" name="">
            <a:extLst xmlns:a="http://schemas.openxmlformats.org/drawingml/2006/main">
              <a:ext uri="{FF2B5EF4-FFF2-40B4-BE49-F238E27FC236}">
                <a16:creationId xmlns:a16="http://schemas.microsoft.com/office/drawing/2014/main" id="{F8D16B78-D94C-424D-9A58-331F53EF1914}"/>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3414A342-2B12-42DC-BD24-9099265B1DE8}"/>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DC49A491-6317-4007-8C88-72C68C22277D}"/>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485B847F-39DE-4EE7-8A63-AB85ED1665F7}"/>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English Paper 2 extended-writing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a:t>
            </a:r>
          </a:p>
        </p:txBody>
      </p:sp>
      <p:sp>
        <p:nvSpPr>
          <p:cNvPr id="17" name="">
            <a:extLst xmlns:a="http://schemas.openxmlformats.org/drawingml/2006/main">
              <a:ext uri="{FF2B5EF4-FFF2-40B4-BE49-F238E27FC236}">
                <a16:creationId xmlns:a16="http://schemas.microsoft.com/office/drawing/2014/main" id="{A275C397-93C4-42E7-AC2C-33A47CDB59A9}"/>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4EC9462B-BC06-4E8D-A78E-957CA0AE951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A5B7360-9C62-4A5B-BB85-DDFAF5F3DFF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0" name="">
            <a:extLst xmlns:a="http://schemas.openxmlformats.org/drawingml/2006/main">
              <a:ext uri="{FF2B5EF4-FFF2-40B4-BE49-F238E27FC236}">
                <a16:creationId xmlns:a16="http://schemas.microsoft.com/office/drawing/2014/main" id="{5BD2045D-5B37-4752-822E-CAFD12F4AF1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39</a:t>
            </a:r>
          </a:p>
        </p:txBody>
      </p:sp>
    </p:spTree>
    <p:extLst>
      <p:ext uri="{BB962C8B-B14F-4D97-AF65-F5344CB8AC3E}">
        <p14:creationId xmlns:p14="http://schemas.microsoft.com/office/powerpoint/2010/main" val="1528778691"/>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C5949EC-00CE-477A-8267-FD454A16B73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A029ADEA-0CF6-4CB4-BAA7-02FA33CF0CD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604704c8c06460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B2DE837-526E-40B2-A740-46AC1115FC86}"/>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242B42D2-B1D9-4E87-BB65-76CD189A1C0B}"/>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27BE6BC-9AD4-4C4B-823F-42A6FBB56B56}"/>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3DAB3077-6D90-4864-A56B-F5EC070CC781}"/>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堆砌高级词却缺少论证</a:t>
            </a:r>
          </a:p>
        </p:txBody>
      </p:sp>
      <p:sp>
        <p:nvSpPr>
          <p:cNvPr id="8" name="">
            <a:extLst xmlns:a="http://schemas.openxmlformats.org/drawingml/2006/main">
              <a:ext uri="{FF2B5EF4-FFF2-40B4-BE49-F238E27FC236}">
                <a16:creationId xmlns:a16="http://schemas.microsoft.com/office/drawing/2014/main" id="{4DF9FAAA-4C58-489B-8DC9-23B16AC3076F}"/>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B5E29FB0-310B-48B8-8F2E-80DC35E99C7B}"/>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6FC6FA4-849C-40BF-9D34-461ED412EE4E}"/>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B41A0079-CBFF-4A1A-B8E7-200904261946}"/>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正确结论：Schools should disclose the purpose, data type and retention period, while prot…</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thesis balances transparency with a defined privacy limit and can organise later evidence.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BBE142CE-A8BC-4399-8A44-0F359525F47A}"/>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BD427A10-2D28-4D98-A20C-4E42BD8D3A1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8B602E3-FAFC-4972-B004-8A9999061FC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15" name="">
            <a:extLst xmlns:a="http://schemas.openxmlformats.org/drawingml/2006/main">
              <a:ext uri="{FF2B5EF4-FFF2-40B4-BE49-F238E27FC236}">
                <a16:creationId xmlns:a16="http://schemas.microsoft.com/office/drawing/2014/main" id="{3639F600-38CB-4767-B909-16CF1B7CF57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39</a:t>
            </a:r>
          </a:p>
        </p:txBody>
      </p:sp>
    </p:spTree>
    <p:extLst>
      <p:ext uri="{BB962C8B-B14F-4D97-AF65-F5344CB8AC3E}">
        <p14:creationId xmlns:p14="http://schemas.microsoft.com/office/powerpoint/2010/main" val="697087821"/>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6B5FD424-7456-4D6C-85AD-55D43896A9C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DD3D8E69-F33A-4267-8CCE-07C8D0CE72E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66231f689594ff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9284F63-8B71-4662-8A49-D1D3BA1390EE}"/>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388A7E6C-9E91-4887-AFBD-DF01D611C011}"/>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3AC2A6D-1E05-469A-98CE-4538B90352B2}"/>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2A83E36B-0A80-4BE1-94C1-9B895137446B}"/>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126"/>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English Paper 2 extended-writing task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【原创训练材料｜参数为训练所设】Write a proposal for improving students’ sleep without placing all responsibility on individuals.</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structu…</a:t>
            </a:r>
          </a:p>
        </p:txBody>
      </p:sp>
      <p:sp>
        <p:nvSpPr>
          <p:cNvPr id="8" name="">
            <a:extLst xmlns:a="http://schemas.openxmlformats.org/drawingml/2006/main">
              <a:ext uri="{FF2B5EF4-FFF2-40B4-BE49-F238E27FC236}">
                <a16:creationId xmlns:a16="http://schemas.microsoft.com/office/drawing/2014/main" id="{4AC37BF3-1F9E-4AB5-AA5B-3C020F3EEC38}"/>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EB64A8A3-442E-440A-A45B-CBD9D25E9D46}"/>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B8BB9FB-5D34-4682-9422-BE6DE39B32BD}"/>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1FDAF4CA-8C83-486A-B1CA-C8B317BCF3F6}"/>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FAA3B8B9-9070-4537-9CBD-8CB2257AE5B5}"/>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6465C5A7-B465-45E2-906F-83CEC20D773F}"/>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055BBBF1-0C42-4E0A-BE1A-C1BFD3E9459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6229AA3-9AD2-4857-A496-26AF6401565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16" name="">
            <a:extLst xmlns:a="http://schemas.openxmlformats.org/drawingml/2006/main">
              <a:ext uri="{FF2B5EF4-FFF2-40B4-BE49-F238E27FC236}">
                <a16:creationId xmlns:a16="http://schemas.microsoft.com/office/drawing/2014/main" id="{2F550FF2-A2E2-4860-BBB7-C270D260A7A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39</a:t>
            </a:r>
          </a:p>
        </p:txBody>
      </p:sp>
    </p:spTree>
    <p:extLst>
      <p:ext uri="{BB962C8B-B14F-4D97-AF65-F5344CB8AC3E}">
        <p14:creationId xmlns:p14="http://schemas.microsoft.com/office/powerpoint/2010/main" val="141261045"/>
      </p:ext>
    </p:extLst>
  </p:cSld>
</p:sld>
</file>

<file path=ppt/slides/slide3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5A932A42-659A-4A29-8111-E224B244178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TARGET &amp; DIAGNOSIS</a:t>
            </a:r>
          </a:p>
        </p:txBody>
      </p:sp>
      <p:sp>
        <p:nvSpPr>
          <p:cNvPr id="2" name="">
            <a:extLst xmlns:a="http://schemas.openxmlformats.org/drawingml/2006/main">
              <a:ext uri="{FF2B5EF4-FFF2-40B4-BE49-F238E27FC236}">
                <a16:creationId xmlns:a16="http://schemas.microsoft.com/office/drawing/2014/main" id="{5595255D-CE8B-4CDF-A261-260DB1762F6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dbad11d88580402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F5FD1CF-9836-4CA0-8F45-F68860729FF4}"/>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高阶综合与再教学</a:t>
            </a:r>
          </a:p>
        </p:txBody>
      </p:sp>
      <p:sp>
        <p:nvSpPr>
          <p:cNvPr id="5" name="">
            <a:extLst xmlns:a="http://schemas.openxmlformats.org/drawingml/2006/main">
              <a:ext uri="{FF2B5EF4-FFF2-40B4-BE49-F238E27FC236}">
                <a16:creationId xmlns:a16="http://schemas.microsoft.com/office/drawing/2014/main" id="{CDDA55EA-524C-4065-848E-35A3874C4FFA}"/>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BB3EC820-3383-4F3D-A10B-1B64F289A0B4}"/>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能完成不提示方法的综合题，并用评分语言修正原答案。</a:t>
            </a:r>
          </a:p>
        </p:txBody>
      </p:sp>
      <p:sp>
        <p:nvSpPr>
          <p:cNvPr id="7" name="">
            <a:extLst xmlns:a="http://schemas.openxmlformats.org/drawingml/2006/main">
              <a:ext uri="{FF2B5EF4-FFF2-40B4-BE49-F238E27FC236}">
                <a16:creationId xmlns:a16="http://schemas.microsoft.com/office/drawing/2014/main" id="{E9FD4C2B-D19E-4141-B3F8-F88963C588B1}"/>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C7CBCDEB-7900-4FB3-867B-4202920E5A6C}"/>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入口诊断｜Q26 · DSE模考题</a:t>
            </a:r>
          </a:p>
        </p:txBody>
      </p:sp>
      <p:sp>
        <p:nvSpPr>
          <p:cNvPr id="9" name="">
            <a:extLst xmlns:a="http://schemas.openxmlformats.org/drawingml/2006/main">
              <a:ext uri="{FF2B5EF4-FFF2-40B4-BE49-F238E27FC236}">
                <a16:creationId xmlns:a16="http://schemas.microsoft.com/office/drawing/2014/main" id="{480E7057-03CF-4870-A834-5B2EE936132B}"/>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AZ-26 · English Paper 2 extended-writing task · 双源整合</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Integration focus: retain information from every source named in the task.</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a:t>
            </a:r>
          </a:p>
        </p:txBody>
      </p:sp>
      <p:sp>
        <p:nvSpPr>
          <p:cNvPr id="10" name="">
            <a:extLst xmlns:a="http://schemas.openxmlformats.org/drawingml/2006/main">
              <a:ext uri="{FF2B5EF4-FFF2-40B4-BE49-F238E27FC236}">
                <a16:creationId xmlns:a16="http://schemas.microsoft.com/office/drawing/2014/main" id="{2226C7BF-6D9C-4A80-9233-F85E1F5F4396}"/>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高频错因：堆砌高级词却缺少论证</a:t>
            </a:r>
          </a:p>
        </p:txBody>
      </p:sp>
      <p:sp>
        <p:nvSpPr>
          <p:cNvPr id="11" name="">
            <a:extLst xmlns:a="http://schemas.openxmlformats.org/drawingml/2006/main">
              <a:ext uri="{FF2B5EF4-FFF2-40B4-BE49-F238E27FC236}">
                <a16:creationId xmlns:a16="http://schemas.microsoft.com/office/drawing/2014/main" id="{781563AF-01F4-409E-A61F-561D03FB5F79}"/>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22563D8D-8FF5-436C-919D-DA623C653442}"/>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06675AE0-13C6-4528-ADF0-8FE062E0CD8C}"/>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每段只推进一个可证明的分论点</a:t>
            </a:r>
          </a:p>
        </p:txBody>
      </p:sp>
      <p:sp>
        <p:nvSpPr>
          <p:cNvPr id="14" name="">
            <a:extLst xmlns:a="http://schemas.openxmlformats.org/drawingml/2006/main">
              <a:ext uri="{FF2B5EF4-FFF2-40B4-BE49-F238E27FC236}">
                <a16:creationId xmlns:a16="http://schemas.microsoft.com/office/drawing/2014/main" id="{F214735C-BA47-4724-AA70-9E383AA76E50}"/>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A6647DE8-CC53-47FF-9B2B-68EA21964BD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BA0266BF-FE2D-4D4E-BBCF-751AB2B4F24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17" name="">
            <a:extLst xmlns:a="http://schemas.openxmlformats.org/drawingml/2006/main">
              <a:ext uri="{FF2B5EF4-FFF2-40B4-BE49-F238E27FC236}">
                <a16:creationId xmlns:a16="http://schemas.microsoft.com/office/drawing/2014/main" id="{68509DA2-47D3-45BA-902B-20DD493D97F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31 / 39</a:t>
            </a:r>
          </a:p>
        </p:txBody>
      </p:sp>
    </p:spTree>
    <p:extLst>
      <p:ext uri="{BB962C8B-B14F-4D97-AF65-F5344CB8AC3E}">
        <p14:creationId xmlns:p14="http://schemas.microsoft.com/office/powerpoint/2010/main" val="723865109"/>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8643C5D4-C1EC-4413-842B-D550CBE05B5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WORKED EXAMPLE &amp; VARIATION</a:t>
            </a:r>
          </a:p>
        </p:txBody>
      </p:sp>
      <p:sp>
        <p:nvSpPr>
          <p:cNvPr id="2" name="">
            <a:extLst xmlns:a="http://schemas.openxmlformats.org/drawingml/2006/main">
              <a:ext uri="{FF2B5EF4-FFF2-40B4-BE49-F238E27FC236}">
                <a16:creationId xmlns:a16="http://schemas.microsoft.com/office/drawing/2014/main" id="{2ADABA2D-0415-4EAA-90FE-0D7A7FEEFF6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152ea22c6c474c0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7B0D3BD-D44E-4825-85E3-7DE2C542CC3C}"/>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46296059-5776-4899-9EFC-E6A675351792}"/>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4A996C0-38EE-4A00-99BC-DE857D63CF7F}"/>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30EE513D-1396-4676-93CE-EE4F8886E131}"/>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B4D7AFEC-BCE8-47A0-A1BE-13EB78DC8909}"/>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观点</a:t>
            </a:r>
          </a:p>
        </p:txBody>
      </p:sp>
      <p:sp>
        <p:nvSpPr>
          <p:cNvPr id="9" name="">
            <a:extLst xmlns:a="http://schemas.openxmlformats.org/drawingml/2006/main">
              <a:ext uri="{FF2B5EF4-FFF2-40B4-BE49-F238E27FC236}">
                <a16:creationId xmlns:a16="http://schemas.microsoft.com/office/drawing/2014/main" id="{DE1BA632-9EE1-41D5-9FD5-195FED69375D}"/>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7FCA33E3-4CD1-4543-BD5A-0BAB0808AB9D}"/>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原因</a:t>
            </a:r>
          </a:p>
        </p:txBody>
      </p:sp>
      <p:sp>
        <p:nvSpPr>
          <p:cNvPr id="11" name="">
            <a:extLst xmlns:a="http://schemas.openxmlformats.org/drawingml/2006/main">
              <a:ext uri="{FF2B5EF4-FFF2-40B4-BE49-F238E27FC236}">
                <a16:creationId xmlns:a16="http://schemas.microsoft.com/office/drawing/2014/main" id="{F6790B29-E499-4075-A05C-C2DBC3A5A250}"/>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5BB3D622-BC8A-4092-98D3-D2786CA48404}"/>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证据</a:t>
            </a:r>
          </a:p>
        </p:txBody>
      </p:sp>
      <p:sp>
        <p:nvSpPr>
          <p:cNvPr id="13" name="">
            <a:extLst xmlns:a="http://schemas.openxmlformats.org/drawingml/2006/main">
              <a:ext uri="{FF2B5EF4-FFF2-40B4-BE49-F238E27FC236}">
                <a16:creationId xmlns:a16="http://schemas.microsoft.com/office/drawing/2014/main" id="{200B7581-B135-4B29-9774-112F7FBEBA0D}"/>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F2C69F8F-A1F6-4C85-9234-1420029526F0}"/>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回扣</a:t>
            </a:r>
          </a:p>
        </p:txBody>
      </p:sp>
      <p:sp>
        <p:nvSpPr>
          <p:cNvPr id="15" name="">
            <a:extLst xmlns:a="http://schemas.openxmlformats.org/drawingml/2006/main">
              <a:ext uri="{FF2B5EF4-FFF2-40B4-BE49-F238E27FC236}">
                <a16:creationId xmlns:a16="http://schemas.microsoft.com/office/drawing/2014/main" id="{C981F3AA-4D87-45EC-8118-4CFB32502244}"/>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4AD565BB-7AFF-456D-AF65-1F4198A1F1CB}"/>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Q26 · DSE模考题</a:t>
            </a:r>
          </a:p>
        </p:txBody>
      </p:sp>
      <p:sp>
        <p:nvSpPr>
          <p:cNvPr id="17" name="">
            <a:extLst xmlns:a="http://schemas.openxmlformats.org/drawingml/2006/main">
              <a:ext uri="{FF2B5EF4-FFF2-40B4-BE49-F238E27FC236}">
                <a16:creationId xmlns:a16="http://schemas.microsoft.com/office/drawing/2014/main" id="{6C9039B3-92C5-4304-B3C3-F9A86033B4FD}"/>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1930"/>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AZ-26 · English Paper 2 extended-writing task · 双源整合</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Integration focus: retain information from every source named in the task.</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【原创训练材料｜参数为训练所设】Ti…</a:t>
            </a:r>
          </a:p>
        </p:txBody>
      </p:sp>
      <p:sp>
        <p:nvSpPr>
          <p:cNvPr id="18" name="">
            <a:extLst xmlns:a="http://schemas.openxmlformats.org/drawingml/2006/main">
              <a:ext uri="{FF2B5EF4-FFF2-40B4-BE49-F238E27FC236}">
                <a16:creationId xmlns:a16="http://schemas.microsoft.com/office/drawing/2014/main" id="{B8A186C8-B1AF-4AB5-AE86-1E7CC8DC68A6}"/>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5500B30-C1FB-4627-BC7C-E1B3BD982DEC}"/>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0F19F273-203E-4EE6-A433-4C7ED6C4BF4A}"/>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正确结论：Begin with a rushed minibus journey, show a passenger’s small act cha…</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event causes a traceable change and the ending demonstrates its significance.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B27D45B0-48A3-4215-B1F8-1138E2872CE8}"/>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77071ABF-DD75-4350-BCBB-48E88B15FDA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B27DEDF0-778E-4CAF-812D-27479D39F9F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4" name="">
            <a:extLst xmlns:a="http://schemas.openxmlformats.org/drawingml/2006/main">
              <a:ext uri="{FF2B5EF4-FFF2-40B4-BE49-F238E27FC236}">
                <a16:creationId xmlns:a16="http://schemas.microsoft.com/office/drawing/2014/main" id="{ABD2C9B5-5A8D-4681-9432-EE9D9345BC0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32 / 39</a:t>
            </a:r>
          </a:p>
        </p:txBody>
      </p:sp>
    </p:spTree>
    <p:extLst>
      <p:ext uri="{BB962C8B-B14F-4D97-AF65-F5344CB8AC3E}">
        <p14:creationId xmlns:p14="http://schemas.microsoft.com/office/powerpoint/2010/main" val="1624962438"/>
      </p:ext>
    </p:extLst>
  </p:cSld>
</p:sld>
</file>

<file path=ppt/slides/slide3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FBD277C-7869-4CE6-B3DD-07601EAACA3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TIMED CHECK &amp; ERROR LOOP</a:t>
            </a:r>
          </a:p>
        </p:txBody>
      </p:sp>
      <p:sp>
        <p:nvSpPr>
          <p:cNvPr id="2" name="">
            <a:extLst xmlns:a="http://schemas.openxmlformats.org/drawingml/2006/main">
              <a:ext uri="{FF2B5EF4-FFF2-40B4-BE49-F238E27FC236}">
                <a16:creationId xmlns:a16="http://schemas.microsoft.com/office/drawing/2014/main" id="{510DAEAE-5018-4CEC-B151-D18D3FD9950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3fec5d68176469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A37509E-0BBE-4ACC-840F-B6F643B6B185}"/>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34874B1F-CEC8-4B7F-AA26-AB36FFAE3651}"/>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F75CD5D-E35B-4DE9-A39E-BC0F7A206792}"/>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74533C1C-4165-43DE-B651-C3AC3E800A13}"/>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48"/>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分钟口述一题“跨表示综合并修正高频错因”任务的作答路径，答案必须包含：</a:t>
            </a:r>
          </a:p>
        </p:txBody>
      </p:sp>
      <p:sp>
        <p:nvSpPr>
          <p:cNvPr id="8" name="">
            <a:extLst xmlns:a="http://schemas.openxmlformats.org/drawingml/2006/main">
              <a:ext uri="{FF2B5EF4-FFF2-40B4-BE49-F238E27FC236}">
                <a16:creationId xmlns:a16="http://schemas.microsoft.com/office/drawing/2014/main" id="{706AFFDF-D43B-4FB2-8274-51FA558FC612}"/>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511CB8D3-5F7B-4432-85A8-D97A20AAF36B}"/>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9A541D85-3777-4256-A9EB-5CD6BC5B8604}"/>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EC70A458-62ED-4B74-A2F3-276CB270F06F}"/>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0FF0AF52-B105-4AF7-813E-0DCBE4587290}"/>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CA999C44-2A60-4E10-8D0D-9D35F68D7F42}"/>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2DFE61E4-873C-442B-B8A4-4500E7E337C7}"/>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0A384A7-69CD-4AEF-90BA-7E52F7BCF67B}"/>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91D791C1-30DE-49A0-B388-AB85E063B413}"/>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堆砌高级词却缺少论证</a:t>
            </a:r>
          </a:p>
        </p:txBody>
      </p:sp>
      <p:sp>
        <p:nvSpPr>
          <p:cNvPr id="17" name="">
            <a:extLst xmlns:a="http://schemas.openxmlformats.org/drawingml/2006/main">
              <a:ext uri="{FF2B5EF4-FFF2-40B4-BE49-F238E27FC236}">
                <a16:creationId xmlns:a16="http://schemas.microsoft.com/office/drawing/2014/main" id="{17ED8D6D-06FE-4BAE-A8EA-3B62B0D49CDD}"/>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DA3F70E5-7274-4756-99B6-456CC0E07A16}"/>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达标证据｜8 分钟综合挑战 + 错因复盘</a:t>
            </a:r>
          </a:p>
        </p:txBody>
      </p:sp>
      <p:sp>
        <p:nvSpPr>
          <p:cNvPr id="19" name="">
            <a:extLst xmlns:a="http://schemas.openxmlformats.org/drawingml/2006/main">
              <a:ext uri="{FF2B5EF4-FFF2-40B4-BE49-F238E27FC236}">
                <a16:creationId xmlns:a16="http://schemas.microsoft.com/office/drawing/2014/main" id="{E82A85E7-66C8-4D71-AE0E-67D644BEAB9F}"/>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D5A00EB8-007D-4C14-8F2C-23257CAAAFD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F356BAB-C63B-4742-B7BA-833F97A30A3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2" name="">
            <a:extLst xmlns:a="http://schemas.openxmlformats.org/drawingml/2006/main">
              <a:ext uri="{FF2B5EF4-FFF2-40B4-BE49-F238E27FC236}">
                <a16:creationId xmlns:a16="http://schemas.microsoft.com/office/drawing/2014/main" id="{3375C2CE-8F12-4FA3-AEF6-64C88B11B0C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33 / 39</a:t>
            </a:r>
          </a:p>
        </p:txBody>
      </p:sp>
    </p:spTree>
    <p:extLst>
      <p:ext uri="{BB962C8B-B14F-4D97-AF65-F5344CB8AC3E}">
        <p14:creationId xmlns:p14="http://schemas.microsoft.com/office/powerpoint/2010/main" val="1226432005"/>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8986EFE-15F2-4C98-8C07-D27406DC094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TERMS &amp; PREREQUISITES</a:t>
            </a:r>
          </a:p>
        </p:txBody>
      </p:sp>
      <p:sp>
        <p:nvSpPr>
          <p:cNvPr id="2" name="">
            <a:extLst xmlns:a="http://schemas.openxmlformats.org/drawingml/2006/main">
              <a:ext uri="{FF2B5EF4-FFF2-40B4-BE49-F238E27FC236}">
                <a16:creationId xmlns:a16="http://schemas.microsoft.com/office/drawing/2014/main" id="{A38CEF83-5160-4125-BC2B-0BF03CA4BEE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d11aaa00a1447d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70F3DE8-4BDD-4D3F-943F-344F5D01A27D}"/>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F1CD4D88-3E33-4D02-9368-DF676C7CBCA2}"/>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144CC77-FD79-4C70-BFE3-0DAEE8CB3FF2}"/>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9D4FA1DD-4A42-4D7A-861E-2A8E9C578E5F}"/>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长篇观点写作</a:t>
            </a:r>
          </a:p>
        </p:txBody>
      </p:sp>
      <p:sp>
        <p:nvSpPr>
          <p:cNvPr id="8" name="">
            <a:extLst xmlns:a="http://schemas.openxmlformats.org/drawingml/2006/main">
              <a:ext uri="{FF2B5EF4-FFF2-40B4-BE49-F238E27FC236}">
                <a16:creationId xmlns:a16="http://schemas.microsoft.com/office/drawing/2014/main" id="{E90FD434-2053-4801-868A-209D82DBCDCF}"/>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FCB30316-2BB5-4480-9239-73D432453FEA}"/>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1C4540BE-6295-427B-A8B0-14339A42DDB3}"/>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每段只推进一个可证明的分论点</a:t>
            </a:r>
          </a:p>
        </p:txBody>
      </p:sp>
      <p:sp>
        <p:nvSpPr>
          <p:cNvPr id="11" name="">
            <a:extLst xmlns:a="http://schemas.openxmlformats.org/drawingml/2006/main">
              <a:ext uri="{FF2B5EF4-FFF2-40B4-BE49-F238E27FC236}">
                <a16:creationId xmlns:a16="http://schemas.microsoft.com/office/drawing/2014/main" id="{0EA7295E-22D9-4165-ADB4-4A700045DC3C}"/>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A5B1A5E0-7692-4094-9CCA-FA338FA77F40}"/>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4B1EDBD0-8F40-44ED-87F0-EBEC0022C90E}"/>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观点—原因—证据—回扣</a:t>
            </a:r>
          </a:p>
        </p:txBody>
      </p:sp>
      <p:sp>
        <p:nvSpPr>
          <p:cNvPr id="14" name="">
            <a:extLst xmlns:a="http://schemas.openxmlformats.org/drawingml/2006/main">
              <a:ext uri="{FF2B5EF4-FFF2-40B4-BE49-F238E27FC236}">
                <a16:creationId xmlns:a16="http://schemas.microsoft.com/office/drawing/2014/main" id="{48B10FEA-B435-4D73-BD82-8A7144A58A74}"/>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D78A31FB-6460-4CF8-83E7-986E8C9887DE}"/>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D1A5C4D8-B247-4549-9938-093C82969EEF}"/>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堆砌高级词却缺少论证</a:t>
            </a:r>
          </a:p>
        </p:txBody>
      </p:sp>
      <p:sp>
        <p:nvSpPr>
          <p:cNvPr id="17" name="">
            <a:extLst xmlns:a="http://schemas.openxmlformats.org/drawingml/2006/main">
              <a:ext uri="{FF2B5EF4-FFF2-40B4-BE49-F238E27FC236}">
                <a16:creationId xmlns:a16="http://schemas.microsoft.com/office/drawing/2014/main" id="{89FE8E61-502F-4CF3-8A9D-E03A4E46FF04}"/>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294A5C39-5633-4E9B-9981-1B53BCAB52F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C3DEEA4-86E3-4697-86D7-648271ECD92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0" name="">
            <a:extLst xmlns:a="http://schemas.openxmlformats.org/drawingml/2006/main">
              <a:ext uri="{FF2B5EF4-FFF2-40B4-BE49-F238E27FC236}">
                <a16:creationId xmlns:a16="http://schemas.microsoft.com/office/drawing/2014/main" id="{DC0DACF9-53AA-4C6B-8311-A52D9FE022E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34 / 39</a:t>
            </a:r>
          </a:p>
        </p:txBody>
      </p:sp>
    </p:spTree>
    <p:extLst>
      <p:ext uri="{BB962C8B-B14F-4D97-AF65-F5344CB8AC3E}">
        <p14:creationId xmlns:p14="http://schemas.microsoft.com/office/powerpoint/2010/main" val="194218564"/>
      </p:ext>
    </p:extLst>
  </p:cSld>
</p:sld>
</file>

<file path=ppt/slides/slide3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B9804C2-97E4-4E56-BF3A-7FB78228821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KNOWLEDGE MODEL</a:t>
            </a:r>
          </a:p>
        </p:txBody>
      </p:sp>
      <p:sp>
        <p:nvSpPr>
          <p:cNvPr id="2" name="">
            <a:extLst xmlns:a="http://schemas.openxmlformats.org/drawingml/2006/main">
              <a:ext uri="{FF2B5EF4-FFF2-40B4-BE49-F238E27FC236}">
                <a16:creationId xmlns:a16="http://schemas.microsoft.com/office/drawing/2014/main" id="{A5D57885-BF61-4BB4-92EC-C7F0D8C1DDC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94905c64c88453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3505BF4-2E88-4EED-BD8B-D55E8CE64338}"/>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559110A5-0483-40B8-A278-C84BACABC141}"/>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C41C0BA-CA5C-449E-AD93-BB23F6FF2A60}"/>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352D56AA-310C-4C17-B294-4A7185FF18B7}"/>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AZ-26 · English Paper 2 extended-writing task · 双源整合</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Integration focus: reta…</a:t>
            </a:r>
          </a:p>
        </p:txBody>
      </p:sp>
      <p:sp>
        <p:nvSpPr>
          <p:cNvPr id="8" name="">
            <a:extLst xmlns:a="http://schemas.openxmlformats.org/drawingml/2006/main">
              <a:ext uri="{FF2B5EF4-FFF2-40B4-BE49-F238E27FC236}">
                <a16:creationId xmlns:a16="http://schemas.microsoft.com/office/drawing/2014/main" id="{D9A0EDD1-6322-49CC-9472-BC78CFC6A080}"/>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B0CF6D69-56A8-4AA2-918E-71F13A4F4DB9}"/>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07A34EFA-A7C7-4D42-8CC5-2D7EE5954089}"/>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每段只推进一个可证明的分论点</a:t>
            </a:r>
          </a:p>
        </p:txBody>
      </p:sp>
      <p:sp>
        <p:nvSpPr>
          <p:cNvPr id="11" name="">
            <a:extLst xmlns:a="http://schemas.openxmlformats.org/drawingml/2006/main">
              <a:ext uri="{FF2B5EF4-FFF2-40B4-BE49-F238E27FC236}">
                <a16:creationId xmlns:a16="http://schemas.microsoft.com/office/drawing/2014/main" id="{6F6C6472-9176-4000-8CF7-687FD8F3AFED}"/>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136289EF-D6BB-4BF2-8D92-E5445F4DDFC0}"/>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7932B60A-433D-4C11-B7DC-60FCE3CA0A47}"/>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观点—原因—证据—回扣</a:t>
            </a:r>
          </a:p>
        </p:txBody>
      </p:sp>
      <p:sp>
        <p:nvSpPr>
          <p:cNvPr id="14" name="">
            <a:extLst xmlns:a="http://schemas.openxmlformats.org/drawingml/2006/main">
              <a:ext uri="{FF2B5EF4-FFF2-40B4-BE49-F238E27FC236}">
                <a16:creationId xmlns:a16="http://schemas.microsoft.com/office/drawing/2014/main" id="{8665A082-BC80-4AA4-91A5-F333A6C07269}"/>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506730EA-CB72-412D-BFF3-6E015E1B734D}"/>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1B8C1E7B-96CF-421E-B11A-11E434A34167}"/>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检查：堆砌高级词却缺少论证</a:t>
            </a:r>
          </a:p>
        </p:txBody>
      </p:sp>
      <p:sp>
        <p:nvSpPr>
          <p:cNvPr id="17" name="">
            <a:extLst xmlns:a="http://schemas.openxmlformats.org/drawingml/2006/main">
              <a:ext uri="{FF2B5EF4-FFF2-40B4-BE49-F238E27FC236}">
                <a16:creationId xmlns:a16="http://schemas.microsoft.com/office/drawing/2014/main" id="{C5B63B00-A309-427D-A8AC-4EABC1B36DA7}"/>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E5C171C6-9A64-48FF-97B8-E45B41A76E5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81931FB-427A-4246-B05E-95A36CEFA5B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0" name="">
            <a:extLst xmlns:a="http://schemas.openxmlformats.org/drawingml/2006/main">
              <a:ext uri="{FF2B5EF4-FFF2-40B4-BE49-F238E27FC236}">
                <a16:creationId xmlns:a16="http://schemas.microsoft.com/office/drawing/2014/main" id="{DAAAE502-1950-4587-BC65-0D8AD3F7B3B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35 / 39</a:t>
            </a:r>
          </a:p>
        </p:txBody>
      </p:sp>
    </p:spTree>
    <p:extLst>
      <p:ext uri="{BB962C8B-B14F-4D97-AF65-F5344CB8AC3E}">
        <p14:creationId xmlns:p14="http://schemas.microsoft.com/office/powerpoint/2010/main" val="292212903"/>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0D3444A-BD48-43F6-8876-37D33369125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EVIDENCE TASK</a:t>
            </a:r>
          </a:p>
        </p:txBody>
      </p:sp>
      <p:sp>
        <p:nvSpPr>
          <p:cNvPr id="2" name="">
            <a:extLst xmlns:a="http://schemas.openxmlformats.org/drawingml/2006/main">
              <a:ext uri="{FF2B5EF4-FFF2-40B4-BE49-F238E27FC236}">
                <a16:creationId xmlns:a16="http://schemas.microsoft.com/office/drawing/2014/main" id="{AFDF3F74-0826-43A1-88BE-188A6F82DC5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9d3498ff11a4a1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5C56E5F-F52B-4894-8EF7-861E0EBB04F5}"/>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38DB1B8A-ECB3-4356-B561-8A6EB7649D45}"/>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9690D29-8E77-4A02-BD37-E7C9E5DA0399}"/>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Q29 · DSE模考题</a:t>
            </a:r>
          </a:p>
        </p:txBody>
      </p:sp>
      <p:sp>
        <p:nvSpPr>
          <p:cNvPr id="7" name="">
            <a:extLst xmlns:a="http://schemas.openxmlformats.org/drawingml/2006/main">
              <a:ext uri="{FF2B5EF4-FFF2-40B4-BE49-F238E27FC236}">
                <a16:creationId xmlns:a16="http://schemas.microsoft.com/office/drawing/2014/main" id="{AA399737-4119-4B3D-B2E4-CC0D38798AB6}"/>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AC-29 · English Paper 2 extended-writing task · 独立复核</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Verification focus: test the answer against the material before selecting it.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【原创训练材料｜参数为训练所设】Write a feature called ‘When the algorithm chose for me’.</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 treatment …</a:t>
            </a:r>
          </a:p>
        </p:txBody>
      </p:sp>
      <p:sp>
        <p:nvSpPr>
          <p:cNvPr id="8" name="">
            <a:extLst xmlns:a="http://schemas.openxmlformats.org/drawingml/2006/main">
              <a:ext uri="{FF2B5EF4-FFF2-40B4-BE49-F238E27FC236}">
                <a16:creationId xmlns:a16="http://schemas.microsoft.com/office/drawing/2014/main" id="{9E3CD8BD-07C2-4F40-BA7F-4ED23CF07444}"/>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96B99AA6-DE56-4C64-BB78-F87AD0BA7C75}"/>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506232E-2CF6-4A99-B4C5-FE603D14AF1A}"/>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B2D6E09C-7EA8-474C-9A9D-4D1F9102CA8E}"/>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FCAC1DA4-139F-4A0F-A464-94F05FBE316D}"/>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BB3670E6-2E0F-4ED0-B849-62408C615CDB}"/>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25662847-16C9-4A49-8776-ADC9B1C23063}"/>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BB2FD941-2D08-4442-81E6-32AB9292D427}"/>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5BC7F96A-8985-4D61-9F3E-395D2BE2AFD9}"/>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4316F9BF-DC06-4AFE-A138-4E0FDC5E33F1}"/>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6704CB7A-A187-4990-AFC5-45930AF0105D}"/>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9C937EDE-5712-428E-AEE8-DAF9BFC65E83}"/>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B6B981F5-AB26-48F1-8CA9-4E82CC198B8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56E3639-8B63-4542-B17C-F35E733E4B1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2" name="">
            <a:extLst xmlns:a="http://schemas.openxmlformats.org/drawingml/2006/main">
              <a:ext uri="{FF2B5EF4-FFF2-40B4-BE49-F238E27FC236}">
                <a16:creationId xmlns:a16="http://schemas.microsoft.com/office/drawing/2014/main" id="{12C25291-DE76-4521-963E-FE4E68A58A8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36 / 39</a:t>
            </a:r>
          </a:p>
        </p:txBody>
      </p:sp>
    </p:spTree>
    <p:extLst>
      <p:ext uri="{BB962C8B-B14F-4D97-AF65-F5344CB8AC3E}">
        <p14:creationId xmlns:p14="http://schemas.microsoft.com/office/powerpoint/2010/main" val="1695636479"/>
      </p:ext>
    </p:extLst>
  </p:cSld>
</p:sld>
</file>

<file path=ppt/slides/slide3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154B0DB-12A7-4D89-8268-A976B97E41D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THREE LEVELS</a:t>
            </a:r>
          </a:p>
        </p:txBody>
      </p:sp>
      <p:sp>
        <p:nvSpPr>
          <p:cNvPr id="2" name="">
            <a:extLst xmlns:a="http://schemas.openxmlformats.org/drawingml/2006/main">
              <a:ext uri="{FF2B5EF4-FFF2-40B4-BE49-F238E27FC236}">
                <a16:creationId xmlns:a16="http://schemas.microsoft.com/office/drawing/2014/main" id="{51E3490D-6824-478A-BBD8-FD2B317E4E3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97a0dc58e1d442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B8A90B0-572B-4512-9FEB-60C37103078A}"/>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5D7D39B2-35A3-405E-9431-FB90174B0143}"/>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7B32EC9-465F-4816-BCAA-BBFC92A4DDA2}"/>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6C065CE6-60B6-45CE-88EC-BF9A536A9D2E}"/>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A75F9E41-8A49-4DB8-BE24-24F24C592F26}"/>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AZ-26 · English Paper 2 extended-writing task · 双源整合</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Integration focus: retain information from every source named i…</a:t>
            </a:r>
          </a:p>
        </p:txBody>
      </p:sp>
      <p:sp>
        <p:nvSpPr>
          <p:cNvPr id="9" name="">
            <a:extLst xmlns:a="http://schemas.openxmlformats.org/drawingml/2006/main">
              <a:ext uri="{FF2B5EF4-FFF2-40B4-BE49-F238E27FC236}">
                <a16:creationId xmlns:a16="http://schemas.microsoft.com/office/drawing/2014/main" id="{C0E28490-1DB4-46AD-83D5-BA04C1DADD63}"/>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DAF28B69-8D3C-4131-8A62-D6616DBBC506}"/>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E76FCD5B-E8C6-4A9B-BF66-9191EF56E0B2}"/>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5B53C819-8C85-41F7-8030-A2109CAA2D22}"/>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AC-29 · English Paper 2 extended-writing task · 独立复核</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Verification focus: test the answer against the material before…</a:t>
            </a:r>
          </a:p>
        </p:txBody>
      </p:sp>
      <p:sp>
        <p:nvSpPr>
          <p:cNvPr id="13" name="">
            <a:extLst xmlns:a="http://schemas.openxmlformats.org/drawingml/2006/main">
              <a:ext uri="{FF2B5EF4-FFF2-40B4-BE49-F238E27FC236}">
                <a16:creationId xmlns:a16="http://schemas.microsoft.com/office/drawing/2014/main" id="{5CCD3FB3-37F3-4F81-9606-92C3EAAA994A}"/>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E262BBA0-4F25-4660-A8B5-3625E3587451}"/>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7CE6A09D-D63D-449B-9FDE-8477FF2FD45D}"/>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34757075-515A-4B6B-848D-13AD9FAEA961}"/>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AC-3 · English Paper 2 extended-writing task · 资料转写</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Paraphrase focus: choose meaning that is accurate without copyin…</a:t>
            </a:r>
          </a:p>
        </p:txBody>
      </p:sp>
      <p:sp>
        <p:nvSpPr>
          <p:cNvPr id="17" name="">
            <a:extLst xmlns:a="http://schemas.openxmlformats.org/drawingml/2006/main">
              <a:ext uri="{FF2B5EF4-FFF2-40B4-BE49-F238E27FC236}">
                <a16:creationId xmlns:a16="http://schemas.microsoft.com/office/drawing/2014/main" id="{57F3B4A8-C79F-4C74-9FD8-2BB166D366FD}"/>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982B061A-59FC-4C42-B288-13D5CF1E24D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00D49F8-AA8C-47D0-ABF1-0242D582FBB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20" name="">
            <a:extLst xmlns:a="http://schemas.openxmlformats.org/drawingml/2006/main">
              <a:ext uri="{FF2B5EF4-FFF2-40B4-BE49-F238E27FC236}">
                <a16:creationId xmlns:a16="http://schemas.microsoft.com/office/drawing/2014/main" id="{E273CE51-F37E-492A-A660-CA12CE1F067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37 / 39</a:t>
            </a:r>
          </a:p>
        </p:txBody>
      </p:sp>
    </p:spTree>
    <p:extLst>
      <p:ext uri="{BB962C8B-B14F-4D97-AF65-F5344CB8AC3E}">
        <p14:creationId xmlns:p14="http://schemas.microsoft.com/office/powerpoint/2010/main" val="116313317"/>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7A4F839-856C-4EB7-966B-599FE445341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ERROR LAB</a:t>
            </a:r>
          </a:p>
        </p:txBody>
      </p:sp>
      <p:sp>
        <p:nvSpPr>
          <p:cNvPr id="2" name="">
            <a:extLst xmlns:a="http://schemas.openxmlformats.org/drawingml/2006/main">
              <a:ext uri="{FF2B5EF4-FFF2-40B4-BE49-F238E27FC236}">
                <a16:creationId xmlns:a16="http://schemas.microsoft.com/office/drawing/2014/main" id="{00B6ECBA-48F4-4872-850A-E5A9E5DE6D8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9ed4c1dbc4a4bc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9D0669A-C4DD-4CDB-9750-2486CD9A653F}"/>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33BEBD0C-2CE1-4F57-B68C-4388464B5821}"/>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51CF269-986C-4FA6-9F96-5B86F5057530}"/>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42A70B63-E941-4984-95FC-BC0A8A567C78}"/>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堆砌高级词却缺少论证</a:t>
            </a:r>
          </a:p>
        </p:txBody>
      </p:sp>
      <p:sp>
        <p:nvSpPr>
          <p:cNvPr id="8" name="">
            <a:extLst xmlns:a="http://schemas.openxmlformats.org/drawingml/2006/main">
              <a:ext uri="{FF2B5EF4-FFF2-40B4-BE49-F238E27FC236}">
                <a16:creationId xmlns:a16="http://schemas.microsoft.com/office/drawing/2014/main" id="{6EC6ABA9-37B8-4FEE-9F2D-507FA2F37279}"/>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E3119F2C-F62D-41CE-B350-41480DEE727C}"/>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A2DAC73-49FE-48E5-ACC8-80F0FFBA0605}"/>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081FD583-993F-4BF6-B630-4546D3911680}"/>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正确结论：Reconstruct one recommendation that changed a real choice, examine the data sig…</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concrete incident, mechanism and reflection keep the feature tied to the title.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CBF7B7FF-6346-4F62-AC61-905558E9AE22}"/>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1D6FDF46-861A-4D19-9DAF-9ADE348C3E4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DCC0354E-3451-45F0-8B1C-A2234450634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15" name="">
            <a:extLst xmlns:a="http://schemas.openxmlformats.org/drawingml/2006/main">
              <a:ext uri="{FF2B5EF4-FFF2-40B4-BE49-F238E27FC236}">
                <a16:creationId xmlns:a16="http://schemas.microsoft.com/office/drawing/2014/main" id="{DC260E20-A327-4B5A-8F8C-ED27E2B9420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38 / 39</a:t>
            </a:r>
          </a:p>
        </p:txBody>
      </p:sp>
    </p:spTree>
    <p:extLst>
      <p:ext uri="{BB962C8B-B14F-4D97-AF65-F5344CB8AC3E}">
        <p14:creationId xmlns:p14="http://schemas.microsoft.com/office/powerpoint/2010/main" val="861099936"/>
      </p:ext>
    </p:extLst>
  </p:cSld>
</p:sld>
</file>

<file path=ppt/slides/slide3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5586E79-F67A-44F3-AEBB-D8150742C98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EXIT EVIDENCE</a:t>
            </a:r>
          </a:p>
        </p:txBody>
      </p:sp>
      <p:sp>
        <p:nvSpPr>
          <p:cNvPr id="2" name="">
            <a:extLst xmlns:a="http://schemas.openxmlformats.org/drawingml/2006/main">
              <a:ext uri="{FF2B5EF4-FFF2-40B4-BE49-F238E27FC236}">
                <a16:creationId xmlns:a16="http://schemas.microsoft.com/office/drawing/2014/main" id="{15287708-1573-491A-B41A-CFF6D4D0820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ac40d173662456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3AACDAC-46E4-411E-B5CD-2FD4BA9C9557}"/>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8A68953A-7CCC-4FAA-B603-69C6D6A1C3BB}"/>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A62EBA2-275A-4B7B-A542-39605285712A}"/>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Q03 · DSE模考题</a:t>
            </a:r>
          </a:p>
        </p:txBody>
      </p:sp>
      <p:sp>
        <p:nvSpPr>
          <p:cNvPr id="7" name="">
            <a:extLst xmlns:a="http://schemas.openxmlformats.org/drawingml/2006/main">
              <a:ext uri="{FF2B5EF4-FFF2-40B4-BE49-F238E27FC236}">
                <a16:creationId xmlns:a16="http://schemas.microsoft.com/office/drawing/2014/main" id="{92E5839A-CB65-4D93-B68B-F832734734F1}"/>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498"/>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AC-3 · English Paper 2 extended-writing task · 资料转写</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Paraphrase focus: choose meaning that is accurate without copying blindly.</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【原创训练材料｜参数为训练所设】Write an article on whether schools should restrict phone use during lessons.</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thesis can org…</a:t>
            </a:r>
          </a:p>
        </p:txBody>
      </p:sp>
      <p:sp>
        <p:nvSpPr>
          <p:cNvPr id="8" name="">
            <a:extLst xmlns:a="http://schemas.openxmlformats.org/drawingml/2006/main">
              <a:ext uri="{FF2B5EF4-FFF2-40B4-BE49-F238E27FC236}">
                <a16:creationId xmlns:a16="http://schemas.microsoft.com/office/drawing/2014/main" id="{12BB7B33-A267-47FE-8E8F-5B57D2CDABBE}"/>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752C569B-6D7D-4CCE-ADC8-4207D3F3403F}"/>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3F99E26-8145-4137-8C71-4686AB4C1EBF}"/>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A4BEB281-FE4A-4CBB-A08E-A749220DD9D4}"/>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8 分钟综合挑战 + 错因复盘</a:t>
            </a:r>
          </a:p>
        </p:txBody>
      </p:sp>
      <p:sp>
        <p:nvSpPr>
          <p:cNvPr id="12" name="">
            <a:extLst xmlns:a="http://schemas.openxmlformats.org/drawingml/2006/main">
              <a:ext uri="{FF2B5EF4-FFF2-40B4-BE49-F238E27FC236}">
                <a16:creationId xmlns:a16="http://schemas.microsoft.com/office/drawing/2014/main" id="{98C54C6F-C0BB-4786-B3A7-CF74343A4341}"/>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F020987E-C1CA-435F-A89B-41283DD6995A}"/>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F8F9CF5D-9C31-4E51-81BD-FC9484934D3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6AEF803-A9F7-4AF5-99DE-A472AF909C8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长篇观点写作</a:t>
            </a:r>
          </a:p>
        </p:txBody>
      </p:sp>
      <p:sp>
        <p:nvSpPr>
          <p:cNvPr id="16" name="">
            <a:extLst xmlns:a="http://schemas.openxmlformats.org/drawingml/2006/main">
              <a:ext uri="{FF2B5EF4-FFF2-40B4-BE49-F238E27FC236}">
                <a16:creationId xmlns:a16="http://schemas.microsoft.com/office/drawing/2014/main" id="{3F4556A6-7CF7-4743-85C6-40BE6E003AE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39 / 39</a:t>
            </a:r>
          </a:p>
        </p:txBody>
      </p:sp>
    </p:spTree>
    <p:extLst>
      <p:ext uri="{BB962C8B-B14F-4D97-AF65-F5344CB8AC3E}">
        <p14:creationId xmlns:p14="http://schemas.microsoft.com/office/powerpoint/2010/main" val="64258922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2026-08-19T08:31:00.0310000Z</dcterms:created>
  <dcterms:modified xsi:type="dcterms:W3CDTF">2026-08-19T08:31:00.0310000Z</dcterms:modified>
</coreProperties>
</file>