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f36b7c7802c47b0" /><Relationship Type="http://schemas.openxmlformats.org/officeDocument/2006/relationships/extended-properties" Target="/docProps/app.xml" Id="R543efe7a166f40b4" /><Relationship Type="http://schemas.openxmlformats.org/officeDocument/2006/relationships/officeDocument" Target="/ppt/presentation.xml" Id="R9a90eee014f8451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a57e2b0f68041c9"/>
  </p:sldMasterIdLst>
  <p:notesMasterIdLst>
    <p:notesMasterId xmlns:r="http://schemas.openxmlformats.org/officeDocument/2006/relationships" r:id="Rb14aca939c6f4ad7"/>
  </p:notesMasterIdLst>
  <p:sldIdLst>
    <p:sldId xmlns:r="http://schemas.openxmlformats.org/officeDocument/2006/relationships" id="256" r:id="R7bd3afa56e5d4226"/>
    <p:sldId xmlns:r="http://schemas.openxmlformats.org/officeDocument/2006/relationships" id="257" r:id="Rb20f6a34d65b4769"/>
    <p:sldId xmlns:r="http://schemas.openxmlformats.org/officeDocument/2006/relationships" id="258" r:id="R3135897321e042b0"/>
    <p:sldId xmlns:r="http://schemas.openxmlformats.org/officeDocument/2006/relationships" id="259" r:id="R2d918269a3b44f0e"/>
    <p:sldId xmlns:r="http://schemas.openxmlformats.org/officeDocument/2006/relationships" id="260" r:id="Rc567ac7d30634372"/>
    <p:sldId xmlns:r="http://schemas.openxmlformats.org/officeDocument/2006/relationships" id="261" r:id="R7c1cd449219f4306"/>
    <p:sldId xmlns:r="http://schemas.openxmlformats.org/officeDocument/2006/relationships" id="262" r:id="Ra30c2b18a7974dba"/>
    <p:sldId xmlns:r="http://schemas.openxmlformats.org/officeDocument/2006/relationships" id="263" r:id="R150a07f08b0d438d"/>
    <p:sldId xmlns:r="http://schemas.openxmlformats.org/officeDocument/2006/relationships" id="264" r:id="R0a47f696d7fe4b22"/>
    <p:sldId xmlns:r="http://schemas.openxmlformats.org/officeDocument/2006/relationships" id="265" r:id="R72eb07ce55ae4e6c"/>
    <p:sldId xmlns:r="http://schemas.openxmlformats.org/officeDocument/2006/relationships" id="266" r:id="Rf4376acc5dda4b47"/>
    <p:sldId xmlns:r="http://schemas.openxmlformats.org/officeDocument/2006/relationships" id="267" r:id="R925ee22c0cc94cdd"/>
    <p:sldId xmlns:r="http://schemas.openxmlformats.org/officeDocument/2006/relationships" id="268" r:id="Rbcc1921866ad47fb"/>
    <p:sldId xmlns:r="http://schemas.openxmlformats.org/officeDocument/2006/relationships" id="269" r:id="R8cfb289f434548db"/>
    <p:sldId xmlns:r="http://schemas.openxmlformats.org/officeDocument/2006/relationships" id="270" r:id="R063932869caf4dd5"/>
    <p:sldId xmlns:r="http://schemas.openxmlformats.org/officeDocument/2006/relationships" id="271" r:id="R791b5ac133194560"/>
    <p:sldId xmlns:r="http://schemas.openxmlformats.org/officeDocument/2006/relationships" id="272" r:id="R16f5c1877e2d441b"/>
    <p:sldId xmlns:r="http://schemas.openxmlformats.org/officeDocument/2006/relationships" id="273" r:id="R8415654be34d46fe"/>
    <p:sldId xmlns:r="http://schemas.openxmlformats.org/officeDocument/2006/relationships" id="274" r:id="Rc2bf31972fa1444a"/>
    <p:sldId xmlns:r="http://schemas.openxmlformats.org/officeDocument/2006/relationships" id="275" r:id="R191c02c3d8ef4e43"/>
    <p:sldId xmlns:r="http://schemas.openxmlformats.org/officeDocument/2006/relationships" id="276" r:id="R3520f7fa13434318"/>
    <p:sldId xmlns:r="http://schemas.openxmlformats.org/officeDocument/2006/relationships" id="277" r:id="R97a633be3e9548b2"/>
    <p:sldId xmlns:r="http://schemas.openxmlformats.org/officeDocument/2006/relationships" id="278" r:id="R95ccdc3353bb466d"/>
    <p:sldId xmlns:r="http://schemas.openxmlformats.org/officeDocument/2006/relationships" id="279" r:id="R38c635bb0feb42ee"/>
    <p:sldId xmlns:r="http://schemas.openxmlformats.org/officeDocument/2006/relationships" id="280" r:id="Rcf21d27b1b614559"/>
    <p:sldId xmlns:r="http://schemas.openxmlformats.org/officeDocument/2006/relationships" id="281" r:id="R22f02b2330dc4ab5"/>
    <p:sldId xmlns:r="http://schemas.openxmlformats.org/officeDocument/2006/relationships" id="282" r:id="Rf392bc013bec4b72"/>
    <p:sldId xmlns:r="http://schemas.openxmlformats.org/officeDocument/2006/relationships" id="283" r:id="R821da1fe5a4d43f3"/>
    <p:sldId xmlns:r="http://schemas.openxmlformats.org/officeDocument/2006/relationships" id="284" r:id="R2813ba21cca74a14"/>
    <p:sldId xmlns:r="http://schemas.openxmlformats.org/officeDocument/2006/relationships" id="285" r:id="Rd6238168380a4db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027f440ee65485b" /><Relationship Type="http://schemas.openxmlformats.org/officeDocument/2006/relationships/slideMaster" Target="/ppt/slideMasters/slideMaster1.xml" Id="R0a57e2b0f68041c9" /><Relationship Type="http://schemas.openxmlformats.org/officeDocument/2006/relationships/notesMaster" Target="/ppt/notesMasters/notesMaster1.xml" Id="Rb14aca939c6f4ad7" /><Relationship Type="http://schemas.openxmlformats.org/officeDocument/2006/relationships/presProps" Target="/ppt/presProps.xml" Id="R705a7d0543574237" /><Relationship Type="http://schemas.openxmlformats.org/officeDocument/2006/relationships/tableStyles" Target="/ppt/tableStyles.xml" Id="R555f802709ae493d" /><Relationship Type="http://schemas.openxmlformats.org/officeDocument/2006/relationships/slide" Target="/ppt/slides/slide1.xml" Id="R7bd3afa56e5d4226" /><Relationship Type="http://schemas.openxmlformats.org/officeDocument/2006/relationships/slide" Target="/ppt/slides/slide2.xml" Id="Rb20f6a34d65b4769" /><Relationship Type="http://schemas.openxmlformats.org/officeDocument/2006/relationships/slide" Target="/ppt/slides/slide3.xml" Id="R3135897321e042b0" /><Relationship Type="http://schemas.openxmlformats.org/officeDocument/2006/relationships/slide" Target="/ppt/slides/slide4.xml" Id="R2d918269a3b44f0e" /><Relationship Type="http://schemas.openxmlformats.org/officeDocument/2006/relationships/slide" Target="/ppt/slides/slide5.xml" Id="Rc567ac7d30634372" /><Relationship Type="http://schemas.openxmlformats.org/officeDocument/2006/relationships/slide" Target="/ppt/slides/slide6.xml" Id="R7c1cd449219f4306" /><Relationship Type="http://schemas.openxmlformats.org/officeDocument/2006/relationships/slide" Target="/ppt/slides/slide7.xml" Id="Ra30c2b18a7974dba" /><Relationship Type="http://schemas.openxmlformats.org/officeDocument/2006/relationships/slide" Target="/ppt/slides/slide8.xml" Id="R150a07f08b0d438d" /><Relationship Type="http://schemas.openxmlformats.org/officeDocument/2006/relationships/slide" Target="/ppt/slides/slide9.xml" Id="R0a47f696d7fe4b22" /><Relationship Type="http://schemas.openxmlformats.org/officeDocument/2006/relationships/slide" Target="/ppt/slides/slide10.xml" Id="R72eb07ce55ae4e6c" /><Relationship Type="http://schemas.openxmlformats.org/officeDocument/2006/relationships/slide" Target="/ppt/slides/slide11.xml" Id="Rf4376acc5dda4b47" /><Relationship Type="http://schemas.openxmlformats.org/officeDocument/2006/relationships/slide" Target="/ppt/slides/slide12.xml" Id="R925ee22c0cc94cdd" /><Relationship Type="http://schemas.openxmlformats.org/officeDocument/2006/relationships/slide" Target="/ppt/slides/slide13.xml" Id="Rbcc1921866ad47fb" /><Relationship Type="http://schemas.openxmlformats.org/officeDocument/2006/relationships/slide" Target="/ppt/slides/slide14.xml" Id="R8cfb289f434548db" /><Relationship Type="http://schemas.openxmlformats.org/officeDocument/2006/relationships/slide" Target="/ppt/slides/slide15.xml" Id="R063932869caf4dd5" /><Relationship Type="http://schemas.openxmlformats.org/officeDocument/2006/relationships/slide" Target="/ppt/slides/slide16.xml" Id="R791b5ac133194560" /><Relationship Type="http://schemas.openxmlformats.org/officeDocument/2006/relationships/slide" Target="/ppt/slides/slide17.xml" Id="R16f5c1877e2d441b" /><Relationship Type="http://schemas.openxmlformats.org/officeDocument/2006/relationships/slide" Target="/ppt/slides/slide18.xml" Id="R8415654be34d46fe" /><Relationship Type="http://schemas.openxmlformats.org/officeDocument/2006/relationships/slide" Target="/ppt/slides/slide19.xml" Id="Rc2bf31972fa1444a" /><Relationship Type="http://schemas.openxmlformats.org/officeDocument/2006/relationships/slide" Target="/ppt/slides/slide20.xml" Id="R191c02c3d8ef4e43" /><Relationship Type="http://schemas.openxmlformats.org/officeDocument/2006/relationships/slide" Target="/ppt/slides/slide21.xml" Id="R3520f7fa13434318" /><Relationship Type="http://schemas.openxmlformats.org/officeDocument/2006/relationships/slide" Target="/ppt/slides/slide22.xml" Id="R97a633be3e9548b2" /><Relationship Type="http://schemas.openxmlformats.org/officeDocument/2006/relationships/slide" Target="/ppt/slides/slide23.xml" Id="R95ccdc3353bb466d" /><Relationship Type="http://schemas.openxmlformats.org/officeDocument/2006/relationships/slide" Target="/ppt/slides/slide24.xml" Id="R38c635bb0feb42ee" /><Relationship Type="http://schemas.openxmlformats.org/officeDocument/2006/relationships/slide" Target="/ppt/slides/slide25.xml" Id="Rcf21d27b1b614559" /><Relationship Type="http://schemas.openxmlformats.org/officeDocument/2006/relationships/slide" Target="/ppt/slides/slide26.xml" Id="R22f02b2330dc4ab5" /><Relationship Type="http://schemas.openxmlformats.org/officeDocument/2006/relationships/slide" Target="/ppt/slides/slide27.xml" Id="Rf392bc013bec4b72" /><Relationship Type="http://schemas.openxmlformats.org/officeDocument/2006/relationships/slide" Target="/ppt/slides/slide28.xml" Id="R821da1fe5a4d43f3" /><Relationship Type="http://schemas.openxmlformats.org/officeDocument/2006/relationships/slide" Target="/ppt/slides/slide29.xml" Id="R2813ba21cca74a14" /><Relationship Type="http://schemas.openxmlformats.org/officeDocument/2006/relationships/slide" Target="/ppt/slides/slide30.xml" Id="Rd6238168380a4db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7b7ddd75457429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9926d85dd9e43fc" /><Relationship Type="http://schemas.openxmlformats.org/officeDocument/2006/relationships/notesMaster" Target="/ppt/notesMasters/notesMaster1.xml" Id="Rc3023a9bb0f7485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f39103eb24e44a3" /><Relationship Type="http://schemas.openxmlformats.org/officeDocument/2006/relationships/notesMaster" Target="/ppt/notesMasters/notesMaster1.xml" Id="R869e13ea19624d9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bee6319bf864a41" /><Relationship Type="http://schemas.openxmlformats.org/officeDocument/2006/relationships/notesMaster" Target="/ppt/notesMasters/notesMaster1.xml" Id="Re0609ed9de02416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768f1a8a40642e8" /><Relationship Type="http://schemas.openxmlformats.org/officeDocument/2006/relationships/notesMaster" Target="/ppt/notesMasters/notesMaster1.xml" Id="R2976f2cd2201440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5f3a84fa1ec436e" /><Relationship Type="http://schemas.openxmlformats.org/officeDocument/2006/relationships/notesMaster" Target="/ppt/notesMasters/notesMaster1.xml" Id="Rf13a2aa52f9d4d0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98fcc7947b64792" /><Relationship Type="http://schemas.openxmlformats.org/officeDocument/2006/relationships/notesMaster" Target="/ppt/notesMasters/notesMaster1.xml" Id="R4d16744141a0413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b06de79b4a74bc9" /><Relationship Type="http://schemas.openxmlformats.org/officeDocument/2006/relationships/notesMaster" Target="/ppt/notesMasters/notesMaster1.xml" Id="Red6292c51016427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9876545cea74d7c" /><Relationship Type="http://schemas.openxmlformats.org/officeDocument/2006/relationships/notesMaster" Target="/ppt/notesMasters/notesMaster1.xml" Id="R24df3617f61f407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c29cfb136e54aa6" /><Relationship Type="http://schemas.openxmlformats.org/officeDocument/2006/relationships/notesMaster" Target="/ppt/notesMasters/notesMaster1.xml" Id="R54eae607aaaa411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fe0dad1fbb04d3b" /><Relationship Type="http://schemas.openxmlformats.org/officeDocument/2006/relationships/notesMaster" Target="/ppt/notesMasters/notesMaster1.xml" Id="Ra89bf7d6e03b446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cbc0e51575f4bd9" /><Relationship Type="http://schemas.openxmlformats.org/officeDocument/2006/relationships/notesMaster" Target="/ppt/notesMasters/notesMaster1.xml" Id="R879e190456b34ee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fc99911eead49e9" /><Relationship Type="http://schemas.openxmlformats.org/officeDocument/2006/relationships/notesMaster" Target="/ppt/notesMasters/notesMaster1.xml" Id="R4f4a563afa144f4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bbecf2c12704041" /><Relationship Type="http://schemas.openxmlformats.org/officeDocument/2006/relationships/notesMaster" Target="/ppt/notesMasters/notesMaster1.xml" Id="R300f7c76b41141e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1d97c9984074378" /><Relationship Type="http://schemas.openxmlformats.org/officeDocument/2006/relationships/notesMaster" Target="/ppt/notesMasters/notesMaster1.xml" Id="R012e49758be8452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05d828e645c42bc" /><Relationship Type="http://schemas.openxmlformats.org/officeDocument/2006/relationships/notesMaster" Target="/ppt/notesMasters/notesMaster1.xml" Id="Rcd28dc34f136485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cc0c6bfcb1a4d9e" /><Relationship Type="http://schemas.openxmlformats.org/officeDocument/2006/relationships/notesMaster" Target="/ppt/notesMasters/notesMaster1.xml" Id="R07758d47faa34d1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c66b6814106444c" /><Relationship Type="http://schemas.openxmlformats.org/officeDocument/2006/relationships/notesMaster" Target="/ppt/notesMasters/notesMaster1.xml" Id="R891076a609f54f0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a9400d758ba4a4e" /><Relationship Type="http://schemas.openxmlformats.org/officeDocument/2006/relationships/notesMaster" Target="/ppt/notesMasters/notesMaster1.xml" Id="R38db7b938ff04f4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f0eb70050b04389" /><Relationship Type="http://schemas.openxmlformats.org/officeDocument/2006/relationships/notesMaster" Target="/ppt/notesMasters/notesMaster1.xml" Id="R4dd1fb781e184fc9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4e0f8b4dab24d80" /><Relationship Type="http://schemas.openxmlformats.org/officeDocument/2006/relationships/notesMaster" Target="/ppt/notesMasters/notesMaster1.xml" Id="Rcd5eb873200b455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33b89d22e2944f73" /><Relationship Type="http://schemas.openxmlformats.org/officeDocument/2006/relationships/notesMaster" Target="/ppt/notesMasters/notesMaster1.xml" Id="R7f7622919493420d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633e8245bfa345cb" /><Relationship Type="http://schemas.openxmlformats.org/officeDocument/2006/relationships/notesMaster" Target="/ppt/notesMasters/notesMaster1.xml" Id="Rcff4e9c8cf8141a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5dba0fb0b2b4f5d" /><Relationship Type="http://schemas.openxmlformats.org/officeDocument/2006/relationships/notesMaster" Target="/ppt/notesMasters/notesMaster1.xml" Id="R85ae0c265cd04e3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4f654b619b324fe8" /><Relationship Type="http://schemas.openxmlformats.org/officeDocument/2006/relationships/notesMaster" Target="/ppt/notesMasters/notesMaster1.xml" Id="R8f1932e43b784c0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0b193e1e9dd4c80" /><Relationship Type="http://schemas.openxmlformats.org/officeDocument/2006/relationships/notesMaster" Target="/ppt/notesMasters/notesMaster1.xml" Id="Re683ced3dc554fc7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bc8b633cd9884485" /><Relationship Type="http://schemas.openxmlformats.org/officeDocument/2006/relationships/notesMaster" Target="/ppt/notesMasters/notesMaster1.xml" Id="Rea90773de6e141c8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16801ae807bd4fc6" /><Relationship Type="http://schemas.openxmlformats.org/officeDocument/2006/relationships/notesMaster" Target="/ppt/notesMasters/notesMaster1.xml" Id="R9fcd410d93034d74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b200eb819c1845bd" /><Relationship Type="http://schemas.openxmlformats.org/officeDocument/2006/relationships/notesMaster" Target="/ppt/notesMasters/notesMaster1.xml" Id="Rf4584442c07c4b24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7609c53c1d304a30" /><Relationship Type="http://schemas.openxmlformats.org/officeDocument/2006/relationships/notesMaster" Target="/ppt/notesMasters/notesMaster1.xml" Id="R71724fcff1fa4cbe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d636171e7da848c1" /><Relationship Type="http://schemas.openxmlformats.org/officeDocument/2006/relationships/notesMaster" Target="/ppt/notesMasters/notesMaster1.xml" Id="R0f76859586be4e5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资讯及通讯科技 的“算法与程序设计”学习单元。本套课件共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讲稿】明确告诉学生：本单元只训练“算法与程序设计”。先解释知识范围，再用一句话建立核心判断，最后示范标准方法。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【互动提问】请用自己的话复述“算法正确性需覆盖边界情况”，并举一个会触发“只测正常输入”的错误例子。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ICT Paper 1 Section A original MCQ · 证据定位
指令焦点：先判断题目要求找、解、析、比、评中的哪一种动作。
【原创训练材料｜参数为训练所设】Pseudocode sets TOTAL to 0, then for K from 1 to 5 adds 2*K to TOTAL. A trace table records only K=5 and TOTAL=10.
Which conclusion is supported by all the stated evidence? 选项为 A.Evidence-led response: The trace is incomplete and the final TOTAL should be 30, not 10.；B.The trace is incomplete and the final TOTAL should be 30, not 10.；C.Revise the claim to: The trace is incomplete and the final TOTAL should be 30, not 10.；D.Record TOTAL after every iteration and test the loop boundary at K=1 and K=5.。讲解时强调：算法正确性需覆盖边界情况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【预期回答】学生能说出“读输入—跟踪状态—列测试—修错”中的起始动作，并避开“只测正常输入”。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分步讲评：先重述题目条件，再逐步示范“读输入—跟踪状态—列测试—修错”，最后给出正确结论“The trace is incomplete and the final TOTAL should be 30, not 10.”。完整解析：The conclusion uses the observed result and keeps the stated boundary.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ICT 2012-2022、Sample Paper 与 Practice Paper｜ICT Paper 1 Section A original MCQ·证据定位·原创模考任务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【预期回答】学生能把失分归入“只测正常输入”或更精确的个人错因，并写出可执行检查动作。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讲稿】逐项解释“算法与程序设计”中的专有名词、符号、对象和单位。特别强调：只测正常输入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讲稿】用“条件—表示—方法—核验”重建本知识点。示范时逐步引用：读输入—跟踪状态—列测试—修错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讲稿】带学生逐句读取任务，不先求答案。要求指出材料中的有效条件，再按“读输入—跟踪状态—列测试—修错”作答。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讲稿】先展示错误路径，再用解析链复原第一失分点。禁止只说“粗心”；必须落到“只测正常输入”或更精确的动作。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ICT Paper 1 Section A original MCQ · 证据定位
指令焦点：先判断题目要求找、解、析、比、评中的哪一种动作。
【原创训练材料｜参数为训练所设】Pseudocode sets TOTAL to 0, then for K from 1 to 5 adds 2*K to TOTAL. A trace table records only K=5 and TOTAL=10.
Which limitation must remain in the final evaluation? 选项为 A.Repeat the evaluation after this step: Record TOTAL after every iteration and test the loop boundary at K=1 and K=5.；B.Checking only the final iteration misses accumulated state.；C.The trace is incomplete and the final TOTAL should be 30, not 10.；D.Evidence-led response: The trace is incomplete and the final TOTAL should be 30, not 10.。讲解时强调：算法正确性需覆盖边界情况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【预期回答】学生能说出“读输入—跟踪状态—列测试—修错”中的起始动作，并避开“只测正常输入”。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分步讲评：先重述题目条件，再逐步示范“读输入—跟踪状态—列测试—修错”，最后给出正确结论“Checking only the final iteration misses accumulated state.”。完整解析：The limitation prevents the result from being generalised beyond the supplied evidence.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ICT 2012-2022、Sample Paper 与 Practice Paper｜ICT Paper 1 Section A original MCQ·证据定位·原创模考任务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【预期回答】学生能把失分归入“只测正常输入”或更精确的个人错因，并写出可执行检查动作。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讲稿】逐项解释“算法与程序设计”中的专有名词、符号、对象和单位。特别强调：只测正常输入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讲稿】用“条件—表示—方法—核验”重建本知识点。示范时逐步引用：读输入—跟踪状态—列测试—修错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讲稿】带学生逐句读取任务，不先求答案。要求指出材料中的有效条件，再按“读输入—跟踪状态—列测试—修错”作答。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讲稿】先展示错误路径，再用解析链复原第一失分点。禁止只说“粗心”；必须落到“只测正常输入”或更精确的动作。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ICT Paper 1 Section A original MCQ · 证据定位
指令焦点：先判断题目要求找、解、析、比、评中的哪一种动作。
【原创训练材料｜参数为训练所设】Pseudocode sets TOTAL to 0, then for K from 1 to 5 adds 2*K to TOTAL. A trace table records only K=5 and TOTAL=10.
A draft makes an absolute claim. Which revision is defensible? 选项为 A.Record TOTAL after every iteration and test the loop boundary at K=1 and K=5.；B.Checking only the final iteration misses accumulated state.；C.Revise the claim to: The trace is incomplete and the final TOTAL should be 30, not 10.；D.Repeat the evaluation after this step: Record TOTAL after every iteration and test the loop boundary at K=1 and K=5.。讲解时强调：算法正确性需覆盖边界情况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【预期回答】学生能说出“读输入—跟踪状态—列测试—修错”中的起始动作，并避开“只测正常输入”。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分步讲评：先重述题目条件，再逐步示范“读输入—跟踪状态—列测试—修错”，最后给出正确结论“Revise the claim to: The trace is incomplete and the final TOTAL should be 30, not 10.”。完整解析：The revision removes the unsupported absolute and restores the condition shown by the material.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ICT 2012-2022、Sample Paper 与 Practice Paper｜ICT Paper 1 Section A original MCQ·证据定位·原创模考任务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【预期回答】学生能把失分归入“只测正常输入”或更精确的个人错因，并写出可执行检查动作。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讲稿】逐项解释“算法与程序设计”中的专有名词、符号、对象和单位。特别强调：只测正常输入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讲稿】用“条件—表示—方法—核验”重建本知识点。示范时逐步引用：读输入—跟踪状态—列测试—修错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讲稿】带学生逐句读取任务，不先求答案。要求指出材料中的有效条件，再按“读输入—跟踪状态—列测试—修错”作答。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讲稿】先展示错误路径，再用解析链复原第一失分点。禁止只说“粗心”；必须落到“只测正常输入”或更精确的动作。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574739f5c1d4af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ecadca3e7c74338" /><Relationship Type="http://schemas.openxmlformats.org/officeDocument/2006/relationships/slideLayout" Target="/ppt/slideLayouts/slideLayout1.xml" Id="R9e0e567d42c846b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e0e567d42c846b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18e6909f3943bc" /><Relationship Type="http://schemas.openxmlformats.org/officeDocument/2006/relationships/image" Target="/ppt/media/image.png" Id="R652e336069154946" /><Relationship Type="http://schemas.openxmlformats.org/officeDocument/2006/relationships/notesSlide" Target="/ppt/notesSlides/notesSlide1.xml" Id="Rb9ad2c14dddb42e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040b8e55644296" /><Relationship Type="http://schemas.openxmlformats.org/officeDocument/2006/relationships/image" Target="/ppt/media/image2.png" Id="R97424492acbc42cb" /><Relationship Type="http://schemas.openxmlformats.org/officeDocument/2006/relationships/notesSlide" Target="/ppt/notesSlides/notesSlide2.xml" Id="R0ba6b9d8f0b349c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9dc81e9897450b" /><Relationship Type="http://schemas.openxmlformats.org/officeDocument/2006/relationships/image" Target="/ppt/media/image3.png" Id="R546d59b8d7d24c3d" /><Relationship Type="http://schemas.openxmlformats.org/officeDocument/2006/relationships/notesSlide" Target="/ppt/notesSlides/notesSlide3.xml" Id="Rc873f6081ba44c3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644cfc791e4a1b" /><Relationship Type="http://schemas.openxmlformats.org/officeDocument/2006/relationships/image" Target="/ppt/media/image4.png" Id="R0512820f5269483e" /><Relationship Type="http://schemas.openxmlformats.org/officeDocument/2006/relationships/notesSlide" Target="/ppt/notesSlides/notesSlide4.xml" Id="Rb76f89f12d914a6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8b85c5600e4435" /><Relationship Type="http://schemas.openxmlformats.org/officeDocument/2006/relationships/image" Target="/ppt/media/image5.png" Id="Rce295ad4da334ab6" /><Relationship Type="http://schemas.openxmlformats.org/officeDocument/2006/relationships/notesSlide" Target="/ppt/notesSlides/notesSlide5.xml" Id="R74e48e24beed4df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5db4d464a5438e" /><Relationship Type="http://schemas.openxmlformats.org/officeDocument/2006/relationships/image" Target="/ppt/media/image6.png" Id="Rb0f29eb7ce344bf3" /><Relationship Type="http://schemas.openxmlformats.org/officeDocument/2006/relationships/notesSlide" Target="/ppt/notesSlides/notesSlide6.xml" Id="Rae6c7a7b826e4d3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5b9baf22cf4e88" /><Relationship Type="http://schemas.openxmlformats.org/officeDocument/2006/relationships/image" Target="/ppt/media/image7.png" Id="R08bbc57789ed4a3b" /><Relationship Type="http://schemas.openxmlformats.org/officeDocument/2006/relationships/notesSlide" Target="/ppt/notesSlides/notesSlide7.xml" Id="R6e530c1b7d11439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3d30aa88434159" /><Relationship Type="http://schemas.openxmlformats.org/officeDocument/2006/relationships/image" Target="/ppt/media/image8.png" Id="R749da683686049b9" /><Relationship Type="http://schemas.openxmlformats.org/officeDocument/2006/relationships/notesSlide" Target="/ppt/notesSlides/notesSlide8.xml" Id="Re0caeb8113634f3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77f96803cb482d" /><Relationship Type="http://schemas.openxmlformats.org/officeDocument/2006/relationships/image" Target="/ppt/media/image9.png" Id="R48253a3ea9ab4ec9" /><Relationship Type="http://schemas.openxmlformats.org/officeDocument/2006/relationships/notesSlide" Target="/ppt/notesSlides/notesSlide9.xml" Id="R2e19c7fa7b88453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3c749507cf46ac" /><Relationship Type="http://schemas.openxmlformats.org/officeDocument/2006/relationships/image" Target="/ppt/media/image10.png" Id="Re187d10a71594734" /><Relationship Type="http://schemas.openxmlformats.org/officeDocument/2006/relationships/notesSlide" Target="/ppt/notesSlides/notesSlide10.xml" Id="Rdf57217c7f11422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aad853315f4321" /><Relationship Type="http://schemas.openxmlformats.org/officeDocument/2006/relationships/image" Target="/ppt/media/image11.png" Id="R89975fd5973d46eb" /><Relationship Type="http://schemas.openxmlformats.org/officeDocument/2006/relationships/notesSlide" Target="/ppt/notesSlides/notesSlide11.xml" Id="R2fd6d3284b8b440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887e5c330441d8" /><Relationship Type="http://schemas.openxmlformats.org/officeDocument/2006/relationships/image" Target="/ppt/media/image12.png" Id="R1a019736f9fa4822" /><Relationship Type="http://schemas.openxmlformats.org/officeDocument/2006/relationships/notesSlide" Target="/ppt/notesSlides/notesSlide12.xml" Id="R375d3c0c0ae6436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071791d6fd413e" /><Relationship Type="http://schemas.openxmlformats.org/officeDocument/2006/relationships/image" Target="/ppt/media/image13.png" Id="R1e47f3be23024f08" /><Relationship Type="http://schemas.openxmlformats.org/officeDocument/2006/relationships/notesSlide" Target="/ppt/notesSlides/notesSlide13.xml" Id="R71d6111cb17147d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a44f8d57c74e72" /><Relationship Type="http://schemas.openxmlformats.org/officeDocument/2006/relationships/image" Target="/ppt/media/image14.png" Id="Re0a26cab89514cc0" /><Relationship Type="http://schemas.openxmlformats.org/officeDocument/2006/relationships/notesSlide" Target="/ppt/notesSlides/notesSlide14.xml" Id="R3d085a18a5cd430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4a96025adc4cb3" /><Relationship Type="http://schemas.openxmlformats.org/officeDocument/2006/relationships/image" Target="/ppt/media/image15.png" Id="R87c315a860e44b94" /><Relationship Type="http://schemas.openxmlformats.org/officeDocument/2006/relationships/notesSlide" Target="/ppt/notesSlides/notesSlide15.xml" Id="R79b45b312390494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e68503180447fd" /><Relationship Type="http://schemas.openxmlformats.org/officeDocument/2006/relationships/image" Target="/ppt/media/image16.png" Id="R1c469c9fc96f44e4" /><Relationship Type="http://schemas.openxmlformats.org/officeDocument/2006/relationships/notesSlide" Target="/ppt/notesSlides/notesSlide16.xml" Id="R3a29e19a03d6490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511662e7d848c0" /><Relationship Type="http://schemas.openxmlformats.org/officeDocument/2006/relationships/image" Target="/ppt/media/image17.png" Id="Rb9e73c02a9134285" /><Relationship Type="http://schemas.openxmlformats.org/officeDocument/2006/relationships/notesSlide" Target="/ppt/notesSlides/notesSlide17.xml" Id="R4866cb32815f446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301068402745e3" /><Relationship Type="http://schemas.openxmlformats.org/officeDocument/2006/relationships/image" Target="/ppt/media/image18.png" Id="Rc5726adde74e4a75" /><Relationship Type="http://schemas.openxmlformats.org/officeDocument/2006/relationships/notesSlide" Target="/ppt/notesSlides/notesSlide18.xml" Id="R77207a9c98d746e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9540c83de84751" /><Relationship Type="http://schemas.openxmlformats.org/officeDocument/2006/relationships/image" Target="/ppt/media/image19.png" Id="R00e0885761934ea6" /><Relationship Type="http://schemas.openxmlformats.org/officeDocument/2006/relationships/notesSlide" Target="/ppt/notesSlides/notesSlide19.xml" Id="Ra7bf028e181f4ff9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dc86cbb0914169" /><Relationship Type="http://schemas.openxmlformats.org/officeDocument/2006/relationships/image" Target="/ppt/media/image20.png" Id="R1adca984414844dc" /><Relationship Type="http://schemas.openxmlformats.org/officeDocument/2006/relationships/notesSlide" Target="/ppt/notesSlides/notesSlide20.xml" Id="Rc786f1dd98324c4c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c402a23ba14ed8" /><Relationship Type="http://schemas.openxmlformats.org/officeDocument/2006/relationships/image" Target="/ppt/media/image21.png" Id="R5657fe8759084712" /><Relationship Type="http://schemas.openxmlformats.org/officeDocument/2006/relationships/notesSlide" Target="/ppt/notesSlides/notesSlide21.xml" Id="R95de6700f0cf47b6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cb9f0dcacd4a2c" /><Relationship Type="http://schemas.openxmlformats.org/officeDocument/2006/relationships/image" Target="/ppt/media/image22.png" Id="Rdbca294dc91841a7" /><Relationship Type="http://schemas.openxmlformats.org/officeDocument/2006/relationships/notesSlide" Target="/ppt/notesSlides/notesSlide22.xml" Id="R6a6fca27f92a48b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eddc1234b340ce" /><Relationship Type="http://schemas.openxmlformats.org/officeDocument/2006/relationships/image" Target="/ppt/media/image23.png" Id="Rdf067fc982b54ec9" /><Relationship Type="http://schemas.openxmlformats.org/officeDocument/2006/relationships/notesSlide" Target="/ppt/notesSlides/notesSlide23.xml" Id="Red56f8aad144480c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3bf14863dd4d03" /><Relationship Type="http://schemas.openxmlformats.org/officeDocument/2006/relationships/image" Target="/ppt/media/image24.png" Id="R16b0098c4a4b43d7" /><Relationship Type="http://schemas.openxmlformats.org/officeDocument/2006/relationships/notesSlide" Target="/ppt/notesSlides/notesSlide24.xml" Id="R570d31930fb9496a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f56fbf588e4c85" /><Relationship Type="http://schemas.openxmlformats.org/officeDocument/2006/relationships/image" Target="/ppt/media/image25.png" Id="Re63a1f28fe92413b" /><Relationship Type="http://schemas.openxmlformats.org/officeDocument/2006/relationships/notesSlide" Target="/ppt/notesSlides/notesSlide25.xml" Id="R95656f03a63c465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207157388b4c7c" /><Relationship Type="http://schemas.openxmlformats.org/officeDocument/2006/relationships/image" Target="/ppt/media/image26.png" Id="R80e2991f48824e08" /><Relationship Type="http://schemas.openxmlformats.org/officeDocument/2006/relationships/notesSlide" Target="/ppt/notesSlides/notesSlide26.xml" Id="R71b1df48004f4e86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f7abc1a9b54851" /><Relationship Type="http://schemas.openxmlformats.org/officeDocument/2006/relationships/image" Target="/ppt/media/image27.png" Id="R36a096f15b894742" /><Relationship Type="http://schemas.openxmlformats.org/officeDocument/2006/relationships/notesSlide" Target="/ppt/notesSlides/notesSlide27.xml" Id="R56148317631f41a7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bc630280cd4698" /><Relationship Type="http://schemas.openxmlformats.org/officeDocument/2006/relationships/image" Target="/ppt/media/image28.png" Id="R5ba8c4bf4c7c46f3" /><Relationship Type="http://schemas.openxmlformats.org/officeDocument/2006/relationships/notesSlide" Target="/ppt/notesSlides/notesSlide28.xml" Id="Rd15a5c02128f4208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707e4f8cf34f9c" /><Relationship Type="http://schemas.openxmlformats.org/officeDocument/2006/relationships/image" Target="/ppt/media/image29.png" Id="R2b56bab64f374446" /><Relationship Type="http://schemas.openxmlformats.org/officeDocument/2006/relationships/notesSlide" Target="/ppt/notesSlides/notesSlide29.xml" Id="R08d2aa5108af458b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6679224a3d45cc" /><Relationship Type="http://schemas.openxmlformats.org/officeDocument/2006/relationships/image" Target="/ppt/media/image30.png" Id="Rfb307480b2b74a31" /><Relationship Type="http://schemas.openxmlformats.org/officeDocument/2006/relationships/notesSlide" Target="/ppt/notesSlides/notesSlide30.xml" Id="R7f26f23f75f94ac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2A4B1F-D983-4A55-B356-C217E96D8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462EEE-231A-46DD-8DD5-C48F8C31D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B8D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159F58-2F95-475C-97E0-653009D00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ICT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617F1C-97EB-4B80-A992-FC1542A5D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算法与程序设计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0D2276-1F77-412E-8271-52CE78372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变量、分支、循环、数组、测试和复杂度直观。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6583F3-8949-4F62-9547-1804C6E25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640213-41DE-42AD-9808-9E117FF68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719D7F-404A-4A69-9EDE-AE6A00E6F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56A8BF-B80A-4D8B-92D9-47A97CDF9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2e33606915494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9E22F9-3D5D-461F-B758-B1289B788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59B8D3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59B8D3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D07B40-0F26-4049-A6A1-97B854C59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17ABB5-6B82-4887-9163-441781FF0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CE8A81-F4C0-4AA4-A7DC-1750412FE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B22C11-1B8D-4F5A-8968-63490CD49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9FBCFA-6ECF-414C-82A1-1FE6D5751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65844A-8D5E-4141-8166-99725230E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D1F42D-AEE6-44AF-8173-5AED6BCDA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算法与程序设计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C99A45-CABA-49B6-960F-553EC5A43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90006687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5DB2CB8-22B5-4C11-8FF0-70CB99B0D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C8B3E0-DE2C-4AA5-9907-24316223C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424492acbc42c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0956E0-CFC1-4BEC-90A0-114AE00FE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A9CE1D-62A4-40F8-9324-11831FCFF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57D056-D3AB-4B13-943D-4096BC235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9A4617-0C8C-4803-8D20-90DD8BBDB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DC4423-2C7E-4DD2-8828-AEB98269E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BA1AD4-EEE6-4D11-9217-D99775CAC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C0F160-44AF-4C56-8EA6-3D64A50E8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7A586A-B5E2-4E83-9572-DA53DD8F0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59B8D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59B8D3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694DA0-3F02-4423-97BB-6C91346C5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BF715D-3AA3-4F1A-9CCF-FB65B183E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529CD0-9C36-4C6C-A67A-B75FFD5B5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EE61F8-D98C-44C2-82DB-72DDD3BA7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AD5C6D-81CC-4A0C-B885-F29715F7F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59B8D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59B8D3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603899-2E06-4FA2-897D-84DE9CA07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66CEFC-EE54-4FE4-A4BA-C8C15DA5A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909EAF-FD95-424C-BEA6-947D6E7F2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AFD40EA-FEAA-4D54-9578-FED2E4B91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成功标准｜算法正确性需覆盖边界情况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4F504D4-F1FA-4586-878F-D14E4EAF4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294AD1-E36C-47F4-B8B7-7688E6A48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算法与程序设计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377CC8B-05A2-477E-B988-A2414051D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23357664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0B27E5-D479-4C38-93CC-3A9360E8E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597D4B-6007-4C87-AFF0-4F9B5695A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6d59b8d7d24c3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E41DF6-13CF-409E-A962-160BAD405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算法与程序设计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A1424D-C808-48EC-A30B-13CC96B47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4D4A09-FFE8-4C2E-859B-4D1ADE66D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E8DB25-F141-4FD4-912D-E992B8478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4017AA-B93B-4E70-8C0D-0BA5D6612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算法正确性需覆盖边界情况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0C8FB3-DA34-4DDE-A415-0993130CF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边界提醒｜只测正常输入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3B9227-1D73-456C-81E9-95F71B2DF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C39A95-9605-4357-8961-2C4690BF8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59B8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59B8D3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47DF36-FF41-46A7-9B83-61DE56AE8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变量、分支、循环、数组、测试和复杂度直观。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EC73D1-E4B0-4448-B125-1A44B254D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31A284-4E21-43FD-BC0C-F7E78BE07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579E26-B40F-4CA1-8AFE-7A59727EB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读输入—跟踪状态—列测试—修错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1289BE-90E4-4B9A-B32F-6AF301978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ICT 2012-2022、Sample Paper 与 Practice Paper｜ICT Paper 1 Section A original MCQ·证据定位·原创模考任务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ABAA66-B715-4BF0-B2FF-BADDA9D27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9FFB8C-CFA4-43F1-8357-5BDA78EA4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6CF40C-3D92-481A-B1AE-ED48F109E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算法与程序设计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25226B-9277-4E4B-A950-DAB7F0BDD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53179015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BA9DC5-BD1F-4D6C-ACF8-F65988043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A8DBF3-658C-4E82-A464-C8A60C4C1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12820f5269483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D92340-6075-491C-9F4A-90CB70175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22045A-1047-44D2-BEB0-736F989D3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A33DE5-31BD-49B0-9797-FCBDF1B01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能解释“算法正确性需覆盖边界情况”，并识别一个反例或边界。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342373-2D30-45AE-9848-16FA19D1E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130820-5E6E-4A72-B07C-4F6ECEEFF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59B8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9B8D3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EC7454-4597-48E1-9887-A7063D220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ICT Paper 1 Section A original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【原创训练材料｜参数为训练所设】Pseudocode sets TOTAL to 0, then for K fr…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36283D-06F9-4B67-87C9-F5A67F813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高频错因：只测正常输入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B5CAA3-AEB9-4076-9187-674EF3FEE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433B7F-F065-4622-8014-8AA7106DF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FC97E2-302C-4A9A-A7F5-98F4EC44F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算法正确性需覆盖边界情况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33A1E9-C166-4834-93A8-022B66367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C7CA1E-F656-48B7-A8F6-8C52D9629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2CD35F-0707-4CD0-B201-E1A498FDE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算法与程序设计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E487C7-66EC-4172-B9B8-D0A905FAE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38880703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89B6760-B710-4470-8766-F96C9AF8A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F74CCE-6394-4FD0-906A-1B728C1CA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295ad4da334ab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F4B86A-4EA4-4924-A9B7-64900DCA2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7E5105-9175-464D-97EF-B2944349A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CFF56C-E011-40F0-8323-71F907756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8807DC-0A2A-4303-9CF5-FAD9EFFF0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3B73B5-D928-4F93-B2D1-25B48808C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读输入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81AC12-5315-4F28-9605-30043269C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4B7461-BC68-41B5-8E28-EDB37AC8A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跟踪状态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31A57E-BE2C-4C8B-89CF-867661E98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7166D5-DBC2-401C-9999-0704A15EF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列测试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48A818-1C2E-456E-8013-6E7714B95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6FD0DB-5908-4C47-973C-97D09266C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修错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6869C4-0E10-440C-BB31-C2A407E48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6D6798-C3D7-4998-8544-E014D86E9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59B8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59B8D3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6D53E8-2DAF-4EC8-8F7F-596358E97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64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ICT Paper 1 Section A original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【原创训练材料｜参数为训练所设】Pseudocode sets TOTAL to 0, then for K from 1 to 5 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BC4C32-D8BB-4313-8B65-9E506FA1A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30BBAC-037C-41F7-8036-8DD1765AE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B60948-FA09-449D-9325-481B923C4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正确结论：The trace is incomplete and the final TOTAL should be 30, not 10.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conclusion uses the observed result and keeps the stated boundary.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F58671-2AE5-4FA2-BE08-30C0ED6BE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042411-17CE-49B6-849A-9B1EB554D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8951D42-9B61-4099-9A51-9CC6E367E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算法与程序设计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2F35D9C-BE22-46E9-A181-3DC6F1712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98739235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DBE936D-1B22-4222-8077-12257D74B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59CC03-1CFC-4C06-8242-F6585AC1D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f29eb7ce344bf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18642F-5386-462B-836C-12EA2DAF7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D53D26-55A3-47AD-B9DE-77F796A2A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9DF4CE-CDE2-4343-86FC-F57E7C841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46CAC3-B918-4AFE-9C13-50D712B31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7A188D-F24D-46E3-A57A-958C36D16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B8D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BB1AF2-557E-4D92-A59C-3F35389F7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6724C0-14F5-477B-9F56-CAF5DDA7B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B8D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1F49A5-5996-4F2D-BA74-D89721030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CA73A8-493D-47DD-B291-88526A581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B8D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EB5602-40E5-403F-B5D1-E7C0A14CA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A60CDC-3D78-4566-93A1-ACE572D3F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44794A-F663-48C4-9488-AEB214743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C0C884-B375-4B9D-B1C6-7898041E8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只测正常输入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EEDB9B-FE2A-41E8-87A8-5C7CF6901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E19762-3B60-40D8-B764-9BC8FFED0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001653-70FF-49C8-8C9A-93BCEC77E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2CD766-14AD-4051-ABA2-F789422E0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C16378-7614-43BE-BAD9-8BFB8F8CE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算法与程序设计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AB6C23C-8AC2-45D5-8E29-C062F0515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47160588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DA42F2-6A0C-496C-BD03-301CCEF9D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D1AFA2-C6E5-4EF6-9FD6-38A6E2EE5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bbc57789ed4a3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41A9D4-FA32-4310-BE75-D6A8F9784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9E27BB-4483-4E1D-8A18-A176C534F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FDEC78-99AF-42A9-8B5B-968B385CE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199A4C-51F5-4CB7-8DA9-3D7753D3C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算法与程序设计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914874-E145-4EE5-BE7C-BCD13E089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010E72-D2DC-47A0-BB59-4EDA7A234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23AD3D-1D8F-4E9C-9020-ECEE1076D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算法正确性需覆盖边界情况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6BE31D-896D-49B0-8472-1A63F82F8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A1FAEA-F625-472D-9A23-E2C00FE65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683D96-D88C-4846-B60A-8B31FC9C8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读输入—跟踪状态—列测试—修错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A0AF1A-4870-4659-AA3A-4F3A303FA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2B2A56-F6C7-4E54-844F-885BD129A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9FA44C-63C2-454E-8455-634630678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只测正常输入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B83AB4-6EE3-4088-9289-1B133D30D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2975225-57E5-421F-9E1D-4BA2DECD2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4EBFA7-588F-40FB-8EB5-EDE5D800E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算法与程序设计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AB85691-5637-4343-A9A5-33836299B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33923616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AC02D5-7854-4D5B-9190-2D0697EDF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F11766-4363-40EA-9328-EDFFDBE67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9da683686049b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31A7E2-0C93-4844-987A-9C005CD24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0383AC-957C-4D06-A7C5-11D278CD4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8C58EB-CFBD-4F02-B6CF-887AA4893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4019A7-9705-4B74-9D50-3E05C3615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53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ICT Paper 1 Section A original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9A23FE-1EC6-49A6-BD34-D55808F89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B7DAF3-40C6-4BCD-8F85-F327CA9BE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B5504A-301D-4D77-9242-CB85438EA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算法正确性需覆盖边界情况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345955-D6D6-441F-B220-428B32757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A6FAC0-2EFA-43D7-B175-C2DF0A1DC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437DA8-555B-4C31-A04C-ABC155EC0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读输入—跟踪状态—列测试—修错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99FE17-162B-40B7-B457-1DEE1F0C7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23EB22-EAAC-47A3-9BBD-D5E7786DD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F709BE-7D4C-4A59-A8E7-FD2AF9CA8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检查：只测正常输入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2E9E24-70D4-48E7-9CA2-1A7F42222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F64FCB-EF39-4B18-9CB5-9FFAA252A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AC4E87-A0E4-4B6A-AAF3-D882C183B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算法与程序设计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1BB1B8-8027-4048-9772-F4235ADE7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91702178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B101AB2-EEF4-4806-BD5B-F48FB43AA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A9E5E6-BABF-4E62-8A5F-F18B10FB6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253a3ea9ab4ec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F5F2E6-70A8-4E36-AA84-CFFE05019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F3DE77-29F4-4A0C-A565-17C02131C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8AEF54-DEB7-4736-B8BC-EB8F21240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97A2CC-0F95-4FA8-90E9-A5267CB27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74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AD-4 · ICT Paper 1 Section A original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【原创训练材料｜参数为训练所设】Pseudocode sets TOTAL to 0, then for K from 1 to 5 adds 2*K to TOTAL. A trace table records only K=5 and TOTAL=10.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Which next action fo…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67823F-CAF3-4DD9-AEDE-9771EA7B2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ICT 2012-2022、Sample Paper 与 Practice Paper｜ICT Paper 1 Section A original MCQ·错项排除·原创模考任务 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A8130E-02D9-4E7A-AE7F-0CE1F99A6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5A0F97-C157-4504-9398-AA6883CAB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F5CA0F-B685-4799-992D-DE002DD3F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775292-CC9A-4E52-819B-BF914735D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B7FD94-E59D-4193-88C4-B27D2D7B4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A9A4C1-27F4-4833-A094-E4FCCB14B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FB57F4-DB66-4D50-A944-A1960DDAC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FFCED6-34F9-4BAE-962B-4416027BC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495C0C-3FDC-4D6C-8924-97DEC8712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5CA1D8-1F4A-485C-9A56-E3E8F2D5B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D98C35-0B6B-4F8E-9C57-08565EF9E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303A77-1D7D-4BA5-8F66-3B750DC4C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9DB4D1-9BEC-4757-B8F5-8B56EA7D7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算法与程序设计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C46457F-352D-4722-A136-E4D5B6A37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63150866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49FA1CB-B9E0-4E45-BA10-4EA6C4800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7BD34F-D855-4C6C-B50A-550F1744A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87d10a7159473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8F47CE-183B-4B91-BDA8-BC2558FF2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A92699-2D33-49C8-AACF-DDAFD8085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306EFA-0C69-412C-B80D-F172D2583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D867D4-6138-400A-AC41-C4BE15C8A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206C51-7775-4415-ABC9-6F7A734E9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AA-1 · ICT Paper 1 Section A original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【原创训练材料｜参数为训练所设】Pseudocode sets TOTAL…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F88D40-E76F-4310-9AC5-65B001DFB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A2B722-3F1A-4FCE-AD99-B86AE497F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9DBD4C-F4BA-4884-81F5-DDE77ED39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4C4AC1-FA3B-43D8-8107-92BD1EC74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AD-4 · ICT Paper 1 Section A original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【原创训练材料｜参数为训练所设】Pseudocode sets TOTAL to 0, th…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BC9F4D-48F5-485A-B14A-707A28A27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4AD605-90E9-4510-8F9B-F40A594A7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2E616E-8932-4477-9905-48B95F6F6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BC1F99-526C-4C0F-9ECE-9B44892D5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ICT Paper 1 Section A original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【原创训练材料｜参数为训练所设】Pseudocode sets TOTAL to 0, th…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4F1415-9487-4688-BAB6-AA1D3BD79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97354C-1E8A-4526-9998-24306D130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33481A-C65A-4583-9A68-107C6E06F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算法与程序设计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ECBF40-8630-415B-B4FF-C65EDEDBA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9217079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97A25B-1D6F-4138-98B9-08F521B92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C914DE-35F1-459A-B805-BBFD22ECC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975fd5973d46e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B98EC2-83E7-423E-B6CC-63AE8D478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5B0E88-3238-472E-AE04-A0D1431EF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262354-5819-4EAE-8481-86534C3E9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BFD9C1-473F-44B7-A108-00D57F604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只测正常输入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A09017-8E4B-4B64-93C3-CD2EC17F2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D7D1E5-986B-498C-A77F-A95EBED5B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6E3C00-A4BF-438F-9A54-61FD39AB9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35DB71-356D-440A-A8F4-FDAE537D3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正确结论：Record TOTAL after every iteration and test the loop boundary at K=1 and K=5.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解析链：The action targets the mechanism or failure shown in the material.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A4A970-0691-4AA3-9E87-AC6F54197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E8DB51-32C5-42F1-9E65-17CB640CF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23B408-5F77-4ADD-A1C0-2B3970B33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算法与程序设计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9A4E6F-F986-4161-8DB2-3C684252B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91276842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A0F672-B212-47B5-B212-18EF1A7BB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34B8FB-E982-49C9-B3CD-08B98F69B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019736f9fa482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FE63BF-9AF0-4BD8-9B24-C38EFBA53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2CA4DB-877F-48FC-AA0F-DFE2A22CD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AF3000-83CF-4923-9BBB-70828FF00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222EB1-A9B9-49C4-B312-C5ABF65E0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07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AH-8 · ICT Paper 1 Section A original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【原创训练材料｜参数为训练所设】Pseudocode sets TOTAL to 0, then for K from 1 to 5 adds 2*K to TOTAL. A trace table records only K=5 and TOTAL=10.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Which answer turns the material into an 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B9604D-0589-47E8-A826-206CFB2BF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6932C2-69D2-478A-869C-72A945F29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0C4E8F-645B-4C58-B40D-19A4FEFB3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E974E4-5CA6-4C4F-97BB-653CE6E30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1DDB62-DFED-4EA0-BB4A-D79285269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F4F887-3E1E-45C9-A72C-E11B31D8C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18815B-F1D9-481B-AD41-D47BD3FE9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8E0494-AEE1-4450-B602-B6C4354F5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算法与程序设计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542CBB-663C-49C5-9344-7C237C0B7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65643626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BA63C2-DAEF-4897-8753-922D845AF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A0A5FF-5FB5-4EB1-B816-55A4D2FCB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47f3be23024f0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F22842-9F23-4983-A55D-5B381CE85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586611-DFF6-4FC5-9E5F-932C374E6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6357E2-DD67-4ED0-BE86-6F040AC36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能独立执行“读输入—跟踪状态—列测试—修错”，并说明每一步理由。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FCD0F0-57AF-4F46-8271-1C840404A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859806-3A77-499D-93C7-B6995E3E5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59B8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9B8D3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EF235B-3793-4A83-B9CD-FF5A51559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ICT Paper 1 Section A original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【原创训练材料｜参数为训练所设】Pseudocode sets TOTAL to 0, then for K f…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55961A-8FC3-459C-8644-73B9AAE1D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高频错因：只测正常输入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CE4875-9C24-4187-BDE2-FE56DE887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FF2C56-3654-40C7-B0D9-431376754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EB3435-3003-47E9-BCA3-791E1D785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算法正确性需覆盖边界情况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62A9E3-7104-495B-90B8-815ABC688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2C6E5F-6AF5-4489-AA38-1F8467EE5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A70B50-933B-4F97-8DA9-C6ACD3A90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算法与程序设计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FDD1AC-D098-4A08-BD97-7B3511D7F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89542367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916F412-51E9-4F8B-B3C3-6762F5847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5B3091-2771-4AEA-98E2-2A3647FE4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a26cab89514cc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4343B7-3FBB-45E5-834C-2F2F2012D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3D9D20-143C-4312-BF71-808EFC986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6A1DC8-B235-43CC-9910-D5DD32627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7E981F-3E15-4237-8762-148E2E1C3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7B64DA-E8D0-4CC9-AB7B-E136ED5B1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读输入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DEEBEE-026F-4E33-BE6F-06B674C72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E9C16F-8FEF-4726-BBC1-57BE80251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跟踪状态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685EC0-6AF2-491E-B2A6-E7F995AFF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03CF1D-3501-4747-9C95-BAE9E0D19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列测试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993903-0C46-446B-A75E-386B6628A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6CAC4B-857D-482E-BCFA-D9DB4AD57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修错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9C93E3-A898-4B39-8FA1-025325FE5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9AB03E-A8C3-4B6F-9BFB-841F7D278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59B8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59B8D3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617136-AC8D-4170-B483-368A0D914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551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ICT Paper 1 Section A original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【原创训练材料｜参数为训练所设】Pseudocode sets TOTAL to 0, then for K from 1 to 5…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BFA927-FA71-4B52-AE6D-3C5CED9B2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1BBBFF-D50B-49C9-9F79-C5BB24F5F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BCC002-5BF9-4454-A811-B75DF0ECA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1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正确结论：Checking only the final iteration misses accumulated state.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limitation prevents the result from being generalised beyond the supplied evidence.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8BCD72-B6B1-45B3-8AA7-BEED57450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CCC813A-69B1-4478-9078-E3AA4BE8B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B73E4AF-1A49-4B08-95D8-8BD648EA7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算法与程序设计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E30D9F6-33C8-4BF0-B4A3-F184D65ED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47888757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46BC9AE-526F-49D4-8F64-E19868D3B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A00F20-07E1-41BE-A878-218A96E53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c315a860e44b9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D6CC86-6AA9-4717-ACB9-405DE41AE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4D5A23-1A64-4C1E-8AD5-4B0C82911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84BE64-B445-418D-8C5A-AAD6C5801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EF4CCB-5DF3-4BC2-AD7C-3CD648A6C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239D02-CDAC-41B3-AE9A-BFC2DC92B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B8D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A660DC-C138-4E45-9CAF-3103B95AD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BE2ECE-1155-4716-922B-9978CEF25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B8D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108460-A27E-4CDF-B22B-6D824551B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F95956-7B68-4872-BF46-FF464B2FA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B8D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DDCE2D-EAE8-44DA-A416-061F9BA12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C1481B-FDD3-45F0-874C-9FD7887B9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7BD7C7-BA8C-4B75-9701-08C83B48B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E29205-4815-4093-8D8B-46262449E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只测正常输入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FFD12D-3294-4871-9503-CF96847F6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CAD943-2523-4CC9-A937-3F209F84B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A66FD4-DA96-4424-B61A-FD52A23F2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411676-9ED9-4D85-95FC-B3315A43F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5755E9-4FE5-4F13-AFBB-5D667F30C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算法与程序设计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0DADE9A-6BD5-41BC-93A5-300EEB05D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65960502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098584-E3A2-48F3-8BDF-309180F97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048E37-EB59-4856-8FEB-765F7D0D2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469c9fc96f44e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3833D3-764F-4923-94F5-624E73999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D83F09-0C2D-4312-85D5-E826F374B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F3E8DA-32A1-4157-99F1-EEFFE5AE6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26F91B-1701-42C8-8E23-7CC2E746C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算法与程序设计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D79A0D-54EE-4154-837F-5144F43A6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334B7C-D124-479F-A2FD-8534F2F64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31A4A7-A70A-4342-BFAD-05BE84340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算法正确性需覆盖边界情况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3BA809-C1FE-4728-8FE5-7A1A58909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A00A82-FB1D-4C82-858D-2CD50999E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0DF9F8-3E0D-4A80-82B3-5B5156961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读输入—跟踪状态—列测试—修错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4328B6-014B-4613-B2DF-1FEBF658C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4A7EF1-8F6F-4E01-8BCE-F42E6DD2E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AE070F-A7AE-4613-8444-357C05349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只测正常输入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AAB003-743C-4ED0-B9CB-524D54C73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BB5CD9-9A1A-4B8C-883E-5914AB2A5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C29CE3-2AEB-41E1-A952-15B60116F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算法与程序设计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75BA5B-DD3A-449C-A36D-214F5C0EE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35754261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E997D1-7B32-47E9-B140-A3A1432E1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B99500-0E25-44B6-91CC-4E54E9A36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e73c02a913428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F78776-69CD-4037-9222-F83FB8F6F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793E4A-67DE-4FF9-AEF5-A2E1089D6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174983-8442-48E9-8FF5-EC9546DB4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6073AF-3DE1-4D58-B7D4-10FF49D41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53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ICT Paper 1 Section A original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F87025-166E-4010-9948-BFFDE830C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220F5D-FE42-40A7-B407-DEC80A1B4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3D235C-BC17-4CCE-A053-2BFC45184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算法正确性需覆盖边界情况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293620-07A6-4A0C-BA5A-08BBB5507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45C6FC-634B-4EE3-BA5F-B286A9774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A6BAE8-105E-4EED-BCF7-256F617E6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读输入—跟踪状态—列测试—修错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B817CF-EE72-40B4-864F-CE3436D7F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CD0767-D17C-4516-9984-DD7C9F96A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48D31D-8350-4875-B5D1-ADA6F14C5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检查：只测正常输入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DF65BF-1F5B-40C1-AF2A-F2221A6F0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41CDD2-D36A-4C2D-8C88-86B54ED1C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8CC58A-1A5F-41BE-AF28-9E16AAE1C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算法与程序设计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2D0591-D7FF-4ABC-994B-6219A796C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553062181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6E8FE6D-A4E3-4DFA-94BB-7911D4D25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003233-89DC-4A1B-B05C-BFCE66DF0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726adde74e4a7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4464EE-C6F8-4573-8AE2-0893EF454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DD92BD-D82D-4C48-911F-E090FB184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A79A27-B50E-4296-871E-720089B59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0F5154-0DD0-4CC7-941E-0AB4B1F8D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375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AN-14 · ICT Paper 1 Section A original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【原创训练材料｜参数为训练所设】Pseudocode sets TOTAL to 0, then for K from 1 to 5 adds 2*K to TOTAL. A trace table records only K=5 and TOTAL=10.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Which answer turns 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A68424-B207-4A96-BBCB-6108A7FDC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ICT 2012-2022、Sample Paper 与 Practice Paper｜ICT Paper 1 Section A original MCQ·错项排除·原创模考任务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2636DF-6BEA-4DA0-A982-D4DF14C1E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064FE3-FB9F-459B-B60E-6DF6B94E2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39C1CD-5731-49E9-A343-A094E88D1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E7B2CF-3086-43F0-AD6A-EFEA3DC69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D0A0F7-DD8F-4DAC-8919-9416F423B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F9B352-62E1-4B07-8D54-07EE9BACF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337D8E-37A4-4BB5-A907-1E8CAECBB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D6F812-96E0-491B-8D9C-49F0292A9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B4BF99-DF4B-4101-8E6E-2442B31B2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323D8A-41DD-460E-BCE9-13699FC2B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6F29A2-F8BB-4C7F-9577-FCBDF4E7E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292E37-96B0-4D2E-A511-F81989018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FF56BC-8156-407E-928F-AD9FA209D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算法与程序设计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E27213D-CDB7-4EEC-9BBA-9759EF9D9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77272184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18FCAF-5B35-44C6-A11A-46207C5A8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9EF582-B3B4-4FC0-93BD-ACC5A33C0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e0885761934ea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73AFF8-47D9-4356-A077-506A8647A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721EE7-0D31-497C-BF6C-764D097AC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0B8DE6-391D-4D20-BB98-4AB2C4145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933C5E-6810-43D2-94CB-DA7E638F3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169D27-A727-4989-92E3-7F81A04DD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AK-11 · ICT Paper 1 Section A original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【原创训练材料｜参数为训练所设】Pseudocode sets TOTA…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2B7B9D-B306-492E-BF56-2533BCF07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FA0331-36EA-4E27-A379-38321DB3B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40DC79-3BBE-4E1E-85B6-440C6D29E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27B4D8-281A-4857-9F17-6217DF071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AN-14 · ICT Paper 1 Section A original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【原创训练材料｜参数为训练所设】Pseudocode sets TOTAL to 0, t…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E8D9D7-23FE-44DB-B0BA-F22E09F13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194096-D490-46BB-B983-465857E31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D37B60-E9C6-4F40-B495-BE7143AAA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8AF29A-4D7E-4657-9911-2E2D0C19C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ICT Paper 1 Section A original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【原创训练材料｜参数为训练所设】Pseudocode sets TOTAL to 0, t…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AE2A2C-10F7-4DB8-B28D-FE002F53D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D1D672-2D3C-44A6-88B3-2D5034CF4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A7402F-E3E4-4B96-B523-2091D46D8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算法与程序设计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7929C0-D4E5-4A0A-B655-50D2AD6F2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31344811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CCA6E3-0C53-4542-8195-FD0A4FF81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9952A2-4BF3-49CD-AC65-A8F945C64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dca984414844d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10E447-2871-4633-8DE6-51CDCE2FD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B74064-CA44-434E-9593-26E5A9BA8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9BD3DF-8317-46F9-9608-E495FF349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9781ED-6BF9-458B-BBFC-1F36B37E5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只测正常输入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5ECEFD-EA7E-47A5-995D-EAE260321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194E00-17FB-4F2D-B27D-ADB42B7C3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ACAD24-433D-41D7-BBAD-4747FC0AB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9DFB30-DF6F-47E9-9D2E-9E02B5132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正确结论：Evidence-led response: The trace is incomplete and the final TOTAL should be 30…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DSE response must use the supplied evidence rather than repeat a topic label.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3F6F67-0FF0-4A0E-B28C-632AB0849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3A8AD6-B342-4E9C-A71C-18D78BBEA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5D62CB-068F-4091-A72C-BCA798F22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算法与程序设计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8DB7EA-9815-4B21-A542-F6A153FED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33472445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4A1EA0-FF81-4676-A6C7-BFB1D9554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9BB470-DC0F-4919-B41D-E5F3AAC11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57fe875908471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A039C8-19D4-4096-A96D-510EDE3FF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D50686-4D07-4944-8631-6E04B0A92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8A1B23-EB58-4633-BAED-5A6499DB7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48714F-43FC-4AB6-AEE4-C78741676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456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AR-18 · ICT Paper 1 Section A original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【原创训练材料｜参数为训练所设】Pseudocode sets TOTAL to 0, then for K from 1 to 5 adds 2*K to TOTAL. A trace table records only K=5 and TOTAL=10.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Which independent check would most stre…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9A0402-6B93-472F-98F7-72FE2A6D8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77DAB3-4813-4769-9E18-CBDAE57A9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39C79E-0595-4809-BE9F-BBAD9B2F5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D2E739-709B-4A86-9956-07ED53A84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330244-AC0C-4638-98B4-FAE99117D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86CF8D-DBF7-4780-AE80-B349DA674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47C276-B641-434A-9C3B-E9A8B7337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E52BDD-DBE2-4DF0-9C33-1C8B62578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算法与程序设计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E68BF3-E5F5-46EC-BEFC-5BC6B680D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33062543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C26CAE-F25F-4E23-B7FD-CE23E12B7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D8F53E-5FD1-4EB1-B19E-3C076CBFD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ca294dc91841a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846E3F-8FE2-4500-8812-9F7AB99BC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124482-20FF-4F75-BA94-F8A17BAF0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F899FA-ADB1-4353-9B8A-5EAC772CC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0268C6-485C-45C4-BE2F-BB30740DE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DE384D-268D-4EE5-897E-827AD4A87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59B8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9B8D3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71A7FF-19D7-46CA-B9F1-9A80EE6A9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ICT Paper 1 Section A original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【原创训练材料｜参数为训练所设】Pseudocode sets TOTAL to 0, then for K f…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00CDAC-FFB8-46CD-A732-C32D3BA91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高频错因：只测正常输入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9E89ED-5CBE-4301-B7E8-E852FE01C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38B433-2126-4A87-AA86-17DB540A7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339936-2CCC-4418-8484-B98B8ADF6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算法正确性需覆盖边界情况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67CC95-9189-461A-B27D-A6E119A3F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9CD130-B7F8-4572-B521-95704E739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A37849-7570-4AB9-9313-3877EC4A9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算法与程序设计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3368C2-02A2-422F-BB05-673C1E994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276842905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EB70D75-94E0-47E0-97E6-B3CE18801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EEF561-E17F-433C-9866-5C2DE3DC3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067fc982b54ec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DCC2C5-5734-41D0-AACB-A2B060E26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BE69F9-C12C-4EFF-8E6C-3E2CE1A83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8B7A1C-778C-4A7D-B099-76C268918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00CC09-B78B-48D1-859B-9E6FC2D2A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F5CE48-CD46-4785-9EC1-295F876BD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读输入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CB268B-8743-4696-8FF1-DDBE374CE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8747B9-F62D-474E-B190-3ABF091CE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跟踪状态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67CC3F-12AE-47A0-9A8E-D0DE973A3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7ED5B3-CD91-4FE8-8FC9-16DF19B32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列测试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B732A9-7338-438D-81FF-3668A8A54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71328A-25E5-4988-96FC-EC5F9A860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修错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12522E-9477-49B1-860F-64A5CFA96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657401-B2F8-4AAB-9BBE-0A0B4AEC0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59B8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59B8D3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4B2D54-7932-49D8-8AF0-CBE3FC7F7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52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ICT Paper 1 Section A original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【原创训练材料｜参数为训练所设】Pseudocode sets TOTAL to 0, then for K from 1 to 5…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CA35FC-F18C-47D0-8AFC-057365F73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7820D7-D3BD-4CFF-997C-89AAD7431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DF1AF6-77FE-408A-9BA6-311390D07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正确结论：Revise the claim to: The trace is incomplete and the final TOTAL shou…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revision removes the unsupported absolute and restores the condition shown by the material. 本题只使用题内材料；情境与数值均为原创训练参数，不代表官…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F4F0E7-5AC2-4565-AFCD-3BF4B8C29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8F1C50A-FBB7-4063-B525-5833C4FD5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E914ABC-9F5A-4DE3-9CA4-7DFD43AE6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算法与程序设计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F2B9266-9653-4EC2-BFF9-68200E148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238043029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3D7C1E6-34B9-49CF-8408-6EE71D957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6C7597-4180-4261-97F4-3E2657EC0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b0098c4a4b43d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C1A1C6-235A-4CCC-91D8-CAD49CF21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BDB7D1-361D-4B12-842B-EDD18E9E2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B6A5B5-E3D2-4335-83AF-41D3AED4E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8EC5A7-2D9E-43F6-8E19-CC242C750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7A7437-7BD6-48BE-A42C-A6B8332B6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B8D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267C54-B973-445E-A8D8-2DA9CA854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46574B-4B4A-4C4F-8CF5-ABA6F7C3C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B8D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747975-D5E8-4FCE-B048-39E621C79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397468-5420-4E30-BB18-D7EBB24CD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B8D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4A807A-9CAA-481A-BBEC-6BEDA52BD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DF8741-D4AF-4362-826E-1FAADDE14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72439E-13F5-4E5C-856B-1C01D6488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692587-2B4B-4275-8B98-AF2DB2B62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只测正常输入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CB24E7-7B8B-4507-979A-AE5DD660D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C6B20D-D770-4810-9BD8-F0270C275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1A85D6-C8D1-4FE5-A536-B12BEF2DE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096C7A-D16F-4913-B6BE-D60DCBD5F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689E650-52A9-4376-A175-D08C4CBDF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算法与程序设计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A0CAD12-18E1-4F23-86F2-2363CFCF0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239433760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8EEB1AE-551D-4136-81B2-47A5FBB69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B29692-E3ED-4540-AC63-C61AF630C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3a1f28fe92413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32853D-DD5F-45AE-9413-B1723C471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764645-D218-411C-9259-1F9858507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90354D-402C-46BE-BD10-B9D7BB47D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63CF51-CD6D-4B00-A5F8-38E570604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算法与程序设计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7A3A45-9BEC-4829-A49C-73B4C88E8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6327DA-0068-4723-A6B7-21665CD6E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8CC4D2-A115-432B-AC70-A37F6D9DC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算法正确性需覆盖边界情况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2F9BC7-24E3-4B2E-9C81-2C875B4CD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1ADCC6-270B-4314-9AF9-AD28373BC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837D34-16A7-4208-A626-0F8DFD5C3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读输入—跟踪状态—列测试—修错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72BF5F-D8D3-48BA-A14E-61291B5EA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1A8A3B-ABFA-45FA-985C-8F75C67DC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C96C43-5360-4EFC-915E-A24FFC542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只测正常输入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2943B4-7EA0-4A0B-AEE7-537FD58AD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688753-072A-4065-A65F-C763B8479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D1A62A-29F0-46EC-831A-E1DF89171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算法与程序设计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89B61D-4D6A-4936-8F24-FF01C571C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610191294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E85B01-8835-4A5C-A831-AE87EB0EB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81E8DB-E6D0-43FC-9954-F689D2D11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e2991f48824e0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7855F6-F059-4FD4-87D5-F2E429958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2C130F-62A6-4FD6-A37E-32E3F5FED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898AAC-00A5-414E-939D-76B46FEAE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FEB40F-6DB5-45E5-8B15-AE969E1A1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53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ICT Paper 1 Section A original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5DEC87-CA76-4C7D-8E0E-2D91195EF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A8075F-7DE5-4D58-822C-F2C7D0EDC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3BAAD3-DE33-43A7-AF15-CFBDAFA34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算法正确性需覆盖边界情况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DF0A1D-75E2-478A-B32D-4EABB0556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A61B89-9B65-4792-83C7-637E03801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A08FAB-3668-4AE7-A883-FF1B1D687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读输入—跟踪状态—列测试—修错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AD6195-75DC-4FA2-A2B2-8B6C49684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C8AB47-5404-4AB2-8E59-4681DA987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B7A8CB-94CD-4C79-9D3D-917BBE4FF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检查：只测正常输入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812ED8-821E-4347-AD75-C11409578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6931E9-6939-41AB-8904-18C12A97E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C0E235-FA1E-4360-AF8D-55A957D3E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算法与程序设计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51279D-C268-4272-91BF-75B4A4998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944652124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971D991-7C6C-422E-91B2-6F565E6AD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A56EE2-DA39-4DD4-AC92-069172B1D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a096f15b89474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7BF67C-50B9-49AF-94AA-9C46623BD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BB2587-CE78-4E6B-B86A-792135DDE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739537-BD58-4898-B7BC-DFC0FA508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4367DA-979B-4C74-B9C6-C3ADB7169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392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AX-24 · ICT Paper 1 Section A original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【原创训练材料｜参数为训练所设】Pseudocode sets TOTAL to 0, then for K from 1 to 5 adds 2*K to TOTAL. A trace table records only K=5 and TOTAL=10.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Which independent c…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7C7F61-B4B1-49A0-88E0-67E33C1AE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ICT 2012-2022、Sample Paper 与 Practice Paper｜ICT Paper 1 Section A original MCQ·错项排除·原创模考任务 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182F70-E1AB-4DA6-B0BB-2BC8EB554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42C8A6-3F87-4EFA-809A-01B128A4B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48951F-8D4E-4C81-931E-552BE13BC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FBFB4C-C406-4AAD-B4A1-4876C3324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FAE1CE-25C8-4ED6-98B7-254F269BD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AD9785-1DA2-4E41-BE8C-B0A741365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59B1EF-8CD3-4330-B60A-F823D9CC9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F48F26-DA78-49EB-9865-B335EEDF0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988AEA-CF6B-47EC-8B6F-6798B417B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E392C8-B2D2-4BBC-9A2D-023BEDE28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546DAD-DF53-4E9E-8447-A0BFE8380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2E0D4B-FA88-4390-8D71-E70004AD2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A9F208-2738-4767-A22A-4080977E2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算法与程序设计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0686C92-AE9D-4764-A1EA-DED42D80C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959744700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9F767FD-69E6-4FA4-B6AE-A05118057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2FDA79-DA12-4528-A815-08835A3B6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a8c4bf4c7c46f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DD69BA-23BF-42C5-9B84-6F3F38ACB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244A74-E282-412D-A1B3-8A7994325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02C2C6-02A3-446F-82D3-213569E8C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F3712F-3111-426A-8A80-2A1589D9B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3DFAC8-287B-4989-9BF4-79B9D5169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AU-21 · ICT Paper 1 Section A original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【原创训练材料｜参数为训练所设】Pseudocode sets TOTA…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9EA800-47EC-4D0F-BEC8-F39DDC941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66CFAD-2716-4FFE-B391-C8FDB2C06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939FC8-1D67-47E7-AFE0-DC953053C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699952-CD89-4190-9486-E56A33E4B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AX-24 · ICT Paper 1 Section A original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【原创训练材料｜参数为训练所设】Pseudocode sets TOTAL to 0, t…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AC8402-7A65-46FB-AC25-05B828CD4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435190-1433-4D87-A84D-3A0C082DB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516A68-AFAF-4E4C-9E34-E4AACFA77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A08E20-9768-4F97-A7C6-09A9C5564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ICT Paper 1 Section A original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【原创训练材料｜参数为训练所设】Pseudocode sets TOTAL to 0, t…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48E5C2-9987-4D6B-8FC5-77C38BDB5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1E66A0-5508-4ACD-B1B4-E3182C2F2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4BD481-207B-4FC2-AA21-13E87480B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算法与程序设计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60A108-3865-42FB-9E2C-DA7007BCC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2104959223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D19118-C728-4FD4-872A-93D84ED44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332582-274E-402F-95CC-23568CE9C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56bab64f37444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A0B78F-2E77-48AE-863C-809880286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8BF139-BFBD-4374-9D1F-49A68C742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E9AD56-2DC4-4368-974F-6098FA81A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B0B090-9308-43D7-9F3F-6C90C3181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只测正常输入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D8B454-49C5-4896-835A-33D7665F1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8E4677-1A87-4D84-9D43-383729700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BF6F1B-B1F7-4AEC-B1D5-EEF5B3393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DEE758-C0B8-40DB-A34E-9CA034C85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正确结论：Repeat the evaluation after this step: Record TOTAL after every iteration and t…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second check changes or verifies the relevant condition instead of merely rewording the first answer.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A0C0E5-E89B-4F48-AC52-DB64890F8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E89540-79CB-4BF7-AB89-870549B97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E52AD7-90B5-4ED5-914C-4D2866479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算法与程序设计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074227-B2B8-4F77-AA7C-FD956AF9B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371486884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9EB97A-F696-4A09-A863-CA1AAE535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9B7999-C86C-4BD0-B4E7-7627E0A0E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307480b2b74a3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64835E-2192-4EEC-B189-EC1BAECB3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704BCF-9F04-463C-B59A-44F974E8C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BD955A-00B7-4ACB-9323-C603C52D1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7B5965-439A-4911-9A2F-3F17C83B8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467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AB-28 · ICT Paper 1 Section A original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【原创训练材料｜参数为训练所设】Pseudocode sets TOTAL to 0, then for K from 1 to 5 adds 2*K to TOTAL. A trace table records only K=5 and TOTAL=10.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Which next action follows most directly…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99727B-9F0B-48F5-823F-647DE15EB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DE99AA-4381-4643-B22A-BAB68B9E1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C9DE9D-56CB-47F9-B9AC-FA01627C5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DF9F8B-5FCF-4865-9E76-5472DBBB1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F09D50-867F-4F37-8E27-39DB0F751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D1F549-51D7-4222-8F36-7B253AD9C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1EDF95-307D-40D5-BFB3-148152797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13F6B2-22F6-4079-BF0A-CAA7AA381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算法与程序设计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A51D35-30D5-42BC-A0AC-31FEFB197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04811588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2026-08-19T08:44:59.2300000Z</dcterms:created>
  <dcterms:modified xsi:type="dcterms:W3CDTF">2026-08-19T08:44:59.2300000Z</dcterms:modified>
</coreProperties>
</file>