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3408e2862348d0" /><Relationship Type="http://schemas.openxmlformats.org/officeDocument/2006/relationships/extended-properties" Target="/docProps/app.xml" Id="Ra468cdcf76da4c20" /><Relationship Type="http://schemas.openxmlformats.org/officeDocument/2006/relationships/officeDocument" Target="/ppt/presentation.xml" Id="R36e8d7702be746bd" /></Relationships>
</file>

<file path=ppt/presentation.xml><?xml version="1.0" encoding="utf-8"?>
<p:presentation xmlns:p="http://schemas.openxmlformats.org/presentationml/2006/main">
  <p:sldMasterIdLst>
    <p:sldMasterId xmlns:r="http://schemas.openxmlformats.org/officeDocument/2006/relationships" id="2147483648" r:id="R7db32397e0124b32"/>
  </p:sldMasterIdLst>
  <p:notesMasterIdLst>
    <p:notesMasterId xmlns:r="http://schemas.openxmlformats.org/officeDocument/2006/relationships" r:id="Rc7c7a7804a404bf7"/>
  </p:notesMasterIdLst>
  <p:sldIdLst>
    <p:sldId xmlns:r="http://schemas.openxmlformats.org/officeDocument/2006/relationships" id="256" r:id="Rdcb18dead913426d"/>
    <p:sldId xmlns:r="http://schemas.openxmlformats.org/officeDocument/2006/relationships" id="257" r:id="R78819029520b40b5"/>
    <p:sldId xmlns:r="http://schemas.openxmlformats.org/officeDocument/2006/relationships" id="258" r:id="R5f93f5277d6947db"/>
    <p:sldId xmlns:r="http://schemas.openxmlformats.org/officeDocument/2006/relationships" id="259" r:id="R84eea688664e49d5"/>
    <p:sldId xmlns:r="http://schemas.openxmlformats.org/officeDocument/2006/relationships" id="260" r:id="Ra30be59ca2264347"/>
    <p:sldId xmlns:r="http://schemas.openxmlformats.org/officeDocument/2006/relationships" id="261" r:id="R29819bd8e0274678"/>
    <p:sldId xmlns:r="http://schemas.openxmlformats.org/officeDocument/2006/relationships" id="262" r:id="R1dee05e41a79468c"/>
    <p:sldId xmlns:r="http://schemas.openxmlformats.org/officeDocument/2006/relationships" id="263" r:id="Rcec0ea9ac86949d3"/>
    <p:sldId xmlns:r="http://schemas.openxmlformats.org/officeDocument/2006/relationships" id="264" r:id="Re74d4d71365341d9"/>
    <p:sldId xmlns:r="http://schemas.openxmlformats.org/officeDocument/2006/relationships" id="265" r:id="R917798a507e04bb8"/>
    <p:sldId xmlns:r="http://schemas.openxmlformats.org/officeDocument/2006/relationships" id="266" r:id="R13d34749553a4519"/>
    <p:sldId xmlns:r="http://schemas.openxmlformats.org/officeDocument/2006/relationships" id="267" r:id="R50ddb0d828ea46cc"/>
    <p:sldId xmlns:r="http://schemas.openxmlformats.org/officeDocument/2006/relationships" id="268" r:id="Rf02851931eb34e74"/>
    <p:sldId xmlns:r="http://schemas.openxmlformats.org/officeDocument/2006/relationships" id="269" r:id="Rbc9c2672a9324645"/>
    <p:sldId xmlns:r="http://schemas.openxmlformats.org/officeDocument/2006/relationships" id="270" r:id="R12d2750d10744f71"/>
    <p:sldId xmlns:r="http://schemas.openxmlformats.org/officeDocument/2006/relationships" id="271" r:id="R10455b84a1b94edc"/>
    <p:sldId xmlns:r="http://schemas.openxmlformats.org/officeDocument/2006/relationships" id="272" r:id="Rc738b62aaf39469a"/>
    <p:sldId xmlns:r="http://schemas.openxmlformats.org/officeDocument/2006/relationships" id="273" r:id="Rd0ab4369256c4d6b"/>
    <p:sldId xmlns:r="http://schemas.openxmlformats.org/officeDocument/2006/relationships" id="274" r:id="Ref08995c17954e47"/>
    <p:sldId xmlns:r="http://schemas.openxmlformats.org/officeDocument/2006/relationships" id="275" r:id="R69940d97b0ff4145"/>
    <p:sldId xmlns:r="http://schemas.openxmlformats.org/officeDocument/2006/relationships" id="276" r:id="R11e73a06cda34688"/>
    <p:sldId xmlns:r="http://schemas.openxmlformats.org/officeDocument/2006/relationships" id="277" r:id="R0592cb7dc49041de"/>
    <p:sldId xmlns:r="http://schemas.openxmlformats.org/officeDocument/2006/relationships" id="278" r:id="Rdf6c10d358d84ae7"/>
    <p:sldId xmlns:r="http://schemas.openxmlformats.org/officeDocument/2006/relationships" id="279" r:id="R72594c8c09a54d89"/>
    <p:sldId xmlns:r="http://schemas.openxmlformats.org/officeDocument/2006/relationships" id="280" r:id="Re917a20e67674597"/>
    <p:sldId xmlns:r="http://schemas.openxmlformats.org/officeDocument/2006/relationships" id="281" r:id="R42ef81fa65264d5b"/>
    <p:sldId xmlns:r="http://schemas.openxmlformats.org/officeDocument/2006/relationships" id="282" r:id="R9b56e189102646a4"/>
    <p:sldId xmlns:r="http://schemas.openxmlformats.org/officeDocument/2006/relationships" id="283" r:id="R143cdd96fed741a6"/>
    <p:sldId xmlns:r="http://schemas.openxmlformats.org/officeDocument/2006/relationships" id="284" r:id="R6104488cfc5c47a5"/>
    <p:sldId xmlns:r="http://schemas.openxmlformats.org/officeDocument/2006/relationships" id="285" r:id="R21c6125446d047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70059ce9ac64e63" /><Relationship Type="http://schemas.openxmlformats.org/officeDocument/2006/relationships/slideMaster" Target="/ppt/slideMasters/slideMaster1.xml" Id="R7db32397e0124b32" /><Relationship Type="http://schemas.openxmlformats.org/officeDocument/2006/relationships/notesMaster" Target="/ppt/notesMasters/notesMaster1.xml" Id="Rc7c7a7804a404bf7" /><Relationship Type="http://schemas.openxmlformats.org/officeDocument/2006/relationships/presProps" Target="/ppt/presProps.xml" Id="Rc7e23187167f4afa" /><Relationship Type="http://schemas.openxmlformats.org/officeDocument/2006/relationships/tableStyles" Target="/ppt/tableStyles.xml" Id="Re6881717811e49ac" /><Relationship Type="http://schemas.openxmlformats.org/officeDocument/2006/relationships/slide" Target="/ppt/slides/slide1.xml" Id="Rdcb18dead913426d" /><Relationship Type="http://schemas.openxmlformats.org/officeDocument/2006/relationships/slide" Target="/ppt/slides/slide2.xml" Id="R78819029520b40b5" /><Relationship Type="http://schemas.openxmlformats.org/officeDocument/2006/relationships/slide" Target="/ppt/slides/slide3.xml" Id="R5f93f5277d6947db" /><Relationship Type="http://schemas.openxmlformats.org/officeDocument/2006/relationships/slide" Target="/ppt/slides/slide4.xml" Id="R84eea688664e49d5" /><Relationship Type="http://schemas.openxmlformats.org/officeDocument/2006/relationships/slide" Target="/ppt/slides/slide5.xml" Id="Ra30be59ca2264347" /><Relationship Type="http://schemas.openxmlformats.org/officeDocument/2006/relationships/slide" Target="/ppt/slides/slide6.xml" Id="R29819bd8e0274678" /><Relationship Type="http://schemas.openxmlformats.org/officeDocument/2006/relationships/slide" Target="/ppt/slides/slide7.xml" Id="R1dee05e41a79468c" /><Relationship Type="http://schemas.openxmlformats.org/officeDocument/2006/relationships/slide" Target="/ppt/slides/slide8.xml" Id="Rcec0ea9ac86949d3" /><Relationship Type="http://schemas.openxmlformats.org/officeDocument/2006/relationships/slide" Target="/ppt/slides/slide9.xml" Id="Re74d4d71365341d9" /><Relationship Type="http://schemas.openxmlformats.org/officeDocument/2006/relationships/slide" Target="/ppt/slides/slide10.xml" Id="R917798a507e04bb8" /><Relationship Type="http://schemas.openxmlformats.org/officeDocument/2006/relationships/slide" Target="/ppt/slides/slide11.xml" Id="R13d34749553a4519" /><Relationship Type="http://schemas.openxmlformats.org/officeDocument/2006/relationships/slide" Target="/ppt/slides/slide12.xml" Id="R50ddb0d828ea46cc" /><Relationship Type="http://schemas.openxmlformats.org/officeDocument/2006/relationships/slide" Target="/ppt/slides/slide13.xml" Id="Rf02851931eb34e74" /><Relationship Type="http://schemas.openxmlformats.org/officeDocument/2006/relationships/slide" Target="/ppt/slides/slide14.xml" Id="Rbc9c2672a9324645" /><Relationship Type="http://schemas.openxmlformats.org/officeDocument/2006/relationships/slide" Target="/ppt/slides/slide15.xml" Id="R12d2750d10744f71" /><Relationship Type="http://schemas.openxmlformats.org/officeDocument/2006/relationships/slide" Target="/ppt/slides/slide16.xml" Id="R10455b84a1b94edc" /><Relationship Type="http://schemas.openxmlformats.org/officeDocument/2006/relationships/slide" Target="/ppt/slides/slide17.xml" Id="Rc738b62aaf39469a" /><Relationship Type="http://schemas.openxmlformats.org/officeDocument/2006/relationships/slide" Target="/ppt/slides/slide18.xml" Id="Rd0ab4369256c4d6b" /><Relationship Type="http://schemas.openxmlformats.org/officeDocument/2006/relationships/slide" Target="/ppt/slides/slide19.xml" Id="Ref08995c17954e47" /><Relationship Type="http://schemas.openxmlformats.org/officeDocument/2006/relationships/slide" Target="/ppt/slides/slide20.xml" Id="R69940d97b0ff4145" /><Relationship Type="http://schemas.openxmlformats.org/officeDocument/2006/relationships/slide" Target="/ppt/slides/slide21.xml" Id="R11e73a06cda34688" /><Relationship Type="http://schemas.openxmlformats.org/officeDocument/2006/relationships/slide" Target="/ppt/slides/slide22.xml" Id="R0592cb7dc49041de" /><Relationship Type="http://schemas.openxmlformats.org/officeDocument/2006/relationships/slide" Target="/ppt/slides/slide23.xml" Id="Rdf6c10d358d84ae7" /><Relationship Type="http://schemas.openxmlformats.org/officeDocument/2006/relationships/slide" Target="/ppt/slides/slide24.xml" Id="R72594c8c09a54d89" /><Relationship Type="http://schemas.openxmlformats.org/officeDocument/2006/relationships/slide" Target="/ppt/slides/slide25.xml" Id="Re917a20e67674597" /><Relationship Type="http://schemas.openxmlformats.org/officeDocument/2006/relationships/slide" Target="/ppt/slides/slide26.xml" Id="R42ef81fa65264d5b" /><Relationship Type="http://schemas.openxmlformats.org/officeDocument/2006/relationships/slide" Target="/ppt/slides/slide27.xml" Id="R9b56e189102646a4" /><Relationship Type="http://schemas.openxmlformats.org/officeDocument/2006/relationships/slide" Target="/ppt/slides/slide28.xml" Id="R143cdd96fed741a6" /><Relationship Type="http://schemas.openxmlformats.org/officeDocument/2006/relationships/slide" Target="/ppt/slides/slide29.xml" Id="R6104488cfc5c47a5" /><Relationship Type="http://schemas.openxmlformats.org/officeDocument/2006/relationships/slide" Target="/ppt/slides/slide30.xml" Id="R21c6125446d047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330e9455a3744e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7f3f6d5cf5422c" /><Relationship Type="http://schemas.openxmlformats.org/officeDocument/2006/relationships/notesMaster" Target="/ppt/notesMasters/notesMaster1.xml" Id="R6dd4033747cc41e0"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71bebf67df48c8" /><Relationship Type="http://schemas.openxmlformats.org/officeDocument/2006/relationships/notesMaster" Target="/ppt/notesMasters/notesMaster1.xml" Id="Rfabff01fe1304a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58a865bd4346b2" /><Relationship Type="http://schemas.openxmlformats.org/officeDocument/2006/relationships/notesMaster" Target="/ppt/notesMasters/notesMaster1.xml" Id="R6a8e1ee866fd49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412e8f03f34453c" /><Relationship Type="http://schemas.openxmlformats.org/officeDocument/2006/relationships/notesMaster" Target="/ppt/notesMasters/notesMaster1.xml" Id="R2b2d896007544ff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7d7e9611b2e4c86" /><Relationship Type="http://schemas.openxmlformats.org/officeDocument/2006/relationships/notesMaster" Target="/ppt/notesMasters/notesMaster1.xml" Id="R5f286cdea47749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1c1b935f244174" /><Relationship Type="http://schemas.openxmlformats.org/officeDocument/2006/relationships/notesMaster" Target="/ppt/notesMasters/notesMaster1.xml" Id="R0d3b186d7c964b5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b42ea23d8a6423b" /><Relationship Type="http://schemas.openxmlformats.org/officeDocument/2006/relationships/notesMaster" Target="/ppt/notesMasters/notesMaster1.xml" Id="R5244ece2cc35421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31bdc5f0dd548f5" /><Relationship Type="http://schemas.openxmlformats.org/officeDocument/2006/relationships/notesMaster" Target="/ppt/notesMasters/notesMaster1.xml" Id="R8b6f76b7ed5340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87bf71dcb2ca4935" /><Relationship Type="http://schemas.openxmlformats.org/officeDocument/2006/relationships/notesMaster" Target="/ppt/notesMasters/notesMaster1.xml" Id="R6d0410965c35408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3e3aa719e9c433a" /><Relationship Type="http://schemas.openxmlformats.org/officeDocument/2006/relationships/notesMaster" Target="/ppt/notesMasters/notesMaster1.xml" Id="R0858cac1349541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0257218d966404b" /><Relationship Type="http://schemas.openxmlformats.org/officeDocument/2006/relationships/notesMaster" Target="/ppt/notesMasters/notesMaster1.xml" Id="R92725a4bb04647c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f50684010434b45" /><Relationship Type="http://schemas.openxmlformats.org/officeDocument/2006/relationships/notesMaster" Target="/ppt/notesMasters/notesMaster1.xml" Id="Rdf607637980b43d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98daa876a24d66" /><Relationship Type="http://schemas.openxmlformats.org/officeDocument/2006/relationships/notesMaster" Target="/ppt/notesMasters/notesMaster1.xml" Id="Rbeec5f31444043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666517ffbb44681" /><Relationship Type="http://schemas.openxmlformats.org/officeDocument/2006/relationships/notesMaster" Target="/ppt/notesMasters/notesMaster1.xml" Id="Rae928891b5504a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b34858ea59b4f1b" /><Relationship Type="http://schemas.openxmlformats.org/officeDocument/2006/relationships/notesMaster" Target="/ppt/notesMasters/notesMaster1.xml" Id="Rc6ad0b622e824e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1ab1832208a4850" /><Relationship Type="http://schemas.openxmlformats.org/officeDocument/2006/relationships/notesMaster" Target="/ppt/notesMasters/notesMaster1.xml" Id="Reb7e61ed7076405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033499563a84fbe" /><Relationship Type="http://schemas.openxmlformats.org/officeDocument/2006/relationships/notesMaster" Target="/ppt/notesMasters/notesMaster1.xml" Id="R99ab3dabe0b348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ab536f328474ad3" /><Relationship Type="http://schemas.openxmlformats.org/officeDocument/2006/relationships/notesMaster" Target="/ppt/notesMasters/notesMaster1.xml" Id="R1c3ce69b681a4ea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b0a131ae0b34481" /><Relationship Type="http://schemas.openxmlformats.org/officeDocument/2006/relationships/notesMaster" Target="/ppt/notesMasters/notesMaster1.xml" Id="R1e133b137461468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e462c44579d4863" /><Relationship Type="http://schemas.openxmlformats.org/officeDocument/2006/relationships/notesMaster" Target="/ppt/notesMasters/notesMaster1.xml" Id="R4f392026a82f4f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5361a50cecb48b9" /><Relationship Type="http://schemas.openxmlformats.org/officeDocument/2006/relationships/notesMaster" Target="/ppt/notesMasters/notesMaster1.xml" Id="Rd8c0037572e14f8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65ca710bf574b8d" /><Relationship Type="http://schemas.openxmlformats.org/officeDocument/2006/relationships/notesMaster" Target="/ppt/notesMasters/notesMaster1.xml" Id="R85a618676a6f45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ba4a4a4e32d4f0c" /><Relationship Type="http://schemas.openxmlformats.org/officeDocument/2006/relationships/notesMaster" Target="/ppt/notesMasters/notesMaster1.xml" Id="R699edb43ae094fc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16883f8c1e84f63" /><Relationship Type="http://schemas.openxmlformats.org/officeDocument/2006/relationships/notesMaster" Target="/ppt/notesMasters/notesMaster1.xml" Id="R6b37230205c0462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e26d2a9abea4969" /><Relationship Type="http://schemas.openxmlformats.org/officeDocument/2006/relationships/notesMaster" Target="/ppt/notesMasters/notesMaster1.xml" Id="Ra0c842dc58e2495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08624ab39d74d8f" /><Relationship Type="http://schemas.openxmlformats.org/officeDocument/2006/relationships/notesMaster" Target="/ppt/notesMasters/notesMaster1.xml" Id="R70cb04013aad4bc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0e989b624274f8a" /><Relationship Type="http://schemas.openxmlformats.org/officeDocument/2006/relationships/notesMaster" Target="/ppt/notesMasters/notesMaster1.xml" Id="Rb5659f866e8c419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5d30f8f85e24dc5" /><Relationship Type="http://schemas.openxmlformats.org/officeDocument/2006/relationships/notesMaster" Target="/ppt/notesMasters/notesMaster1.xml" Id="Rcab5806c91d64e5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56d530b9f8748dc" /><Relationship Type="http://schemas.openxmlformats.org/officeDocument/2006/relationships/notesMaster" Target="/ppt/notesMasters/notesMaster1.xml" Id="Rff39c46cd51046c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eeda58b34fe4e7b" /><Relationship Type="http://schemas.openxmlformats.org/officeDocument/2006/relationships/notesMaster" Target="/ppt/notesMasters/notesMaster1.xml" Id="R4231b46c4b1541d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的“数据表示”学习单元。本套课件共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讲稿】明确告诉学生：本单元只训练“数据表示”。先解释知识范围，再用一句话建立核心判断，最后示范标准方法。</a:t>
            </a:r>
          </a:p>
          <a:p xmlns:a="http://schemas.openxmlformats.org/drawingml/2006/main">
            <a:r>
              <a:t>【互动提问】请用自己的话复述“数字化是采样、量化和编码的组合”，并举一个会触发“bit 与 byte 混淆”的错误例子。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【原创训练材料｜参数为训练所设】An uncompressed greyscale image has 96 x 64 pixels at 8 bits per pixel. A second copy is encoded at 4 bits per pixel. Metadata is ignored.
Which conclusion is supported by all the stated evidence? 选项为 A.Evidence-led response: The first copy needs 6,144 bytes and the second needs half that storage.；B.Revise the claim to: The first copy needs 6,144 bytes and the second needs half that storage.；C.Calculate pixels times bits per pixel, then convert bits to bytes before comparing.；D.The first copy needs 6,144 bytes and the second needs half that storage.。讲解时强调：数字化是采样、量化和编码的组合</a:t>
            </a:r>
          </a:p>
          <a:p xmlns:a="http://schemas.openxmlformats.org/drawingml/2006/main">
            <a:r>
              <a:t>【互动提问】你的第一步是什么？这个步骤依赖哪一个条件？</a:t>
            </a:r>
          </a:p>
          <a:p xmlns:a="http://schemas.openxmlformats.org/drawingml/2006/main">
            <a:r>
              <a:t>【预期回答】学生能说出“定单位—换进制—算容量—评质量”中的起始动作，并避开“bit 与 byte 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分步讲评：先重述题目条件，再逐步示范“定单位—换进制—算容量—评质量”，最后给出正确结论“The first copy needs 6,144 bytes and the second needs half that storage.”。完整解析：The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【预期回答】学生能把失分归入“bit 与 byte 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讲稿】逐项解释“数据表示”中的专有名词、符号、对象和单位。特别强调：bit 与 byte 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讲稿】用“条件—表示—方法—核验”重建本知识点。示范时逐步引用：定单位—换进制—算容量—评质量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讲稿】带学生逐句读取任务，不先求答案。要求指出材料中的有效条件，再按“定单位—换进制—算容量—评质量”作答。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讲稿】先展示错误路径，再用解析链复原第一失分点。禁止只说“粗心”；必须落到“bit 与 byte 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【原创训练材料｜参数为训练所设】An uncompressed greyscale image has 96 x 64 pixels at 8 bits per pixel. A second copy is encoded at 4 bits per pixel. Metadata is ignored.
Which limitation must remain in the final evaluation? 选项为 A.Repeat the evaluation after this step: Calculate pixels times bits per pixel, then convert bits to bytes before comparing.；B.The first copy needs 6,144 bytes and the second needs half that storage.；C.Evidence-led response: The first copy needs 6,144 bytes and the second needs half that storage.；D.The calculation excludes metadata and assumes uncompressed storage.。讲解时强调：数字化是采样、量化和编码的组合</a:t>
            </a:r>
          </a:p>
          <a:p xmlns:a="http://schemas.openxmlformats.org/drawingml/2006/main">
            <a:r>
              <a:t>【互动提问】你的第一步是什么？这个步骤依赖哪一个条件？</a:t>
            </a:r>
          </a:p>
          <a:p xmlns:a="http://schemas.openxmlformats.org/drawingml/2006/main">
            <a:r>
              <a:t>【预期回答】学生能说出“定单位—换进制—算容量—评质量”中的起始动作，并避开“bit 与 byte 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分步讲评：先重述题目条件，再逐步示范“定单位—换进制—算容量—评质量”，最后给出正确结论“The calculation excludes metadata and assumes uncompressed storage.”。完整解析：The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【预期回答】学生能把失分归入“bit 与 byte 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讲稿】逐项解释“数据表示”中的专有名词、符号、对象和单位。特别强调：bit 与 byte 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讲稿】用“条件—表示—方法—核验”重建本知识点。示范时逐步引用：定单位—换进制—算容量—评质量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讲稿】带学生逐句读取任务，不先求答案。要求指出材料中的有效条件，再按“定单位—换进制—算容量—评质量”作答。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讲稿】先展示错误路径，再用解析链复原第一失分点。禁止只说“粗心”；必须落到“bit 与 byte 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【原创训练材料｜参数为训练所设】An uncompressed greyscale image has 96 x 64 pixels at 8 bits per pixel. A second copy is encoded at 4 bits per pixel. Metadata is ignored.
A draft makes an absolute claim. Which revision is defensible? 选项为 A.Revise the claim to: The first copy needs 6,144 bytes and the second needs half that storage.；B.Calculate pixels times bits per pixel, then convert bits to bytes before comparing.；C.The calculation excludes metadata and assumes uncompressed storage.；D.Repeat the evaluation after this step: Calculate pixels times bits per pixel, then convert bits to bytes before comparing.。讲解时强调：数字化是采样、量化和编码的组合</a:t>
            </a:r>
          </a:p>
          <a:p xmlns:a="http://schemas.openxmlformats.org/drawingml/2006/main">
            <a:r>
              <a:t>【互动提问】你的第一步是什么？这个步骤依赖哪一个条件？</a:t>
            </a:r>
          </a:p>
          <a:p xmlns:a="http://schemas.openxmlformats.org/drawingml/2006/main">
            <a:r>
              <a:t>【预期回答】学生能说出“定单位—换进制—算容量—评质量”中的起始动作，并避开“bit 与 byte 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分步讲评：先重述题目条件，再逐步示范“定单位—换进制—算容量—评质量”，最后给出正确结论“Revise the claim to: The first copy needs 6,144 bytes and the second needs half that storage.”。完整解析：The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【预期回答】学生能把失分归入“bit 与 byte 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讲稿】逐项解释“数据表示”中的专有名词、符号、对象和单位。特别强调：bit 与 byte 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讲稿】用“条件—表示—方法—核验”重建本知识点。示范时逐步引用：定单位—换进制—算容量—评质量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讲稿】带学生逐句读取任务，不先求答案。要求指出材料中的有效条件，再按“定单位—换进制—算容量—评质量”作答。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讲稿】先展示错误路径，再用解析链复原第一失分点。禁止只说“粗心”；必须落到“bit 与 byte 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483ba1765574e9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7c2fd8801944c2" /><Relationship Type="http://schemas.openxmlformats.org/officeDocument/2006/relationships/slideLayout" Target="/ppt/slideLayouts/slideLayout1.xml" Id="R25af7eac6ead43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af7eac6ead43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b7fb3d6f550442c" /><Relationship Type="http://schemas.openxmlformats.org/officeDocument/2006/relationships/image" Target="/ppt/media/image.png" Id="R044fcecdc25943db" /><Relationship Type="http://schemas.openxmlformats.org/officeDocument/2006/relationships/notesSlide" Target="/ppt/notesSlides/notesSlide1.xml" Id="R84143d0146b648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c6465078a0e4bd5" /><Relationship Type="http://schemas.openxmlformats.org/officeDocument/2006/relationships/image" Target="/ppt/media/image2.png" Id="R59cda20d268d48ca" /><Relationship Type="http://schemas.openxmlformats.org/officeDocument/2006/relationships/notesSlide" Target="/ppt/notesSlides/notesSlide2.xml" Id="R70312c6be1f642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15ddfc73aea4389" /><Relationship Type="http://schemas.openxmlformats.org/officeDocument/2006/relationships/image" Target="/ppt/media/image3.png" Id="R527e3c8110e948b8" /><Relationship Type="http://schemas.openxmlformats.org/officeDocument/2006/relationships/notesSlide" Target="/ppt/notesSlides/notesSlide3.xml" Id="R06a5289cf26d493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28d2426b2574482" /><Relationship Type="http://schemas.openxmlformats.org/officeDocument/2006/relationships/image" Target="/ppt/media/image4.png" Id="R5da556636be949e9" /><Relationship Type="http://schemas.openxmlformats.org/officeDocument/2006/relationships/notesSlide" Target="/ppt/notesSlides/notesSlide4.xml" Id="R601a870722eb47f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08d26473c374181" /><Relationship Type="http://schemas.openxmlformats.org/officeDocument/2006/relationships/image" Target="/ppt/media/image5.png" Id="R8d56977bc65c448e" /><Relationship Type="http://schemas.openxmlformats.org/officeDocument/2006/relationships/notesSlide" Target="/ppt/notesSlides/notesSlide5.xml" Id="R15dba8a22dc5400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d13e1356c0b42c4" /><Relationship Type="http://schemas.openxmlformats.org/officeDocument/2006/relationships/image" Target="/ppt/media/image6.png" Id="R31d7b3f8cc35439a" /><Relationship Type="http://schemas.openxmlformats.org/officeDocument/2006/relationships/notesSlide" Target="/ppt/notesSlides/notesSlide6.xml" Id="Re4c4c8c9c0f1455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413466512ed4531" /><Relationship Type="http://schemas.openxmlformats.org/officeDocument/2006/relationships/image" Target="/ppt/media/image7.png" Id="R291abbeb889042a2" /><Relationship Type="http://schemas.openxmlformats.org/officeDocument/2006/relationships/notesSlide" Target="/ppt/notesSlides/notesSlide7.xml" Id="R08ffd5520c9044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aa0070a39c645b2" /><Relationship Type="http://schemas.openxmlformats.org/officeDocument/2006/relationships/image" Target="/ppt/media/image8.png" Id="R28f19c13b3c84217" /><Relationship Type="http://schemas.openxmlformats.org/officeDocument/2006/relationships/notesSlide" Target="/ppt/notesSlides/notesSlide8.xml" Id="R3dae64fc51234d2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519d857ee4749b2" /><Relationship Type="http://schemas.openxmlformats.org/officeDocument/2006/relationships/image" Target="/ppt/media/image9.png" Id="Rbdeb067e117744be" /><Relationship Type="http://schemas.openxmlformats.org/officeDocument/2006/relationships/notesSlide" Target="/ppt/notesSlides/notesSlide9.xml" Id="Rc6891ccbdf8d413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123371bb0d14187" /><Relationship Type="http://schemas.openxmlformats.org/officeDocument/2006/relationships/image" Target="/ppt/media/image10.png" Id="R70cc6f9deb9d4948" /><Relationship Type="http://schemas.openxmlformats.org/officeDocument/2006/relationships/notesSlide" Target="/ppt/notesSlides/notesSlide10.xml" Id="R29515f58bc6a4b3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5fa9f25684e48b8" /><Relationship Type="http://schemas.openxmlformats.org/officeDocument/2006/relationships/image" Target="/ppt/media/image11.png" Id="R1a8d6cb00c76418c" /><Relationship Type="http://schemas.openxmlformats.org/officeDocument/2006/relationships/notesSlide" Target="/ppt/notesSlides/notesSlide11.xml" Id="R193f1002a2ca48f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84d192660ae4ffb" /><Relationship Type="http://schemas.openxmlformats.org/officeDocument/2006/relationships/image" Target="/ppt/media/image12.png" Id="R68122d84c52b4137" /><Relationship Type="http://schemas.openxmlformats.org/officeDocument/2006/relationships/notesSlide" Target="/ppt/notesSlides/notesSlide12.xml" Id="R5b4ea71f274c4cd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b1992e9b7464640" /><Relationship Type="http://schemas.openxmlformats.org/officeDocument/2006/relationships/image" Target="/ppt/media/image13.png" Id="Rc7177ff6f1944cda" /><Relationship Type="http://schemas.openxmlformats.org/officeDocument/2006/relationships/notesSlide" Target="/ppt/notesSlides/notesSlide13.xml" Id="R602bd9c4fcb5455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e0e9e20f7744377" /><Relationship Type="http://schemas.openxmlformats.org/officeDocument/2006/relationships/image" Target="/ppt/media/image14.png" Id="Ra038a06003a0463f" /><Relationship Type="http://schemas.openxmlformats.org/officeDocument/2006/relationships/notesSlide" Target="/ppt/notesSlides/notesSlide14.xml" Id="R671674c7ba4e440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2d5cee267774d12" /><Relationship Type="http://schemas.openxmlformats.org/officeDocument/2006/relationships/image" Target="/ppt/media/image15.png" Id="R2ae5698f35b9462f" /><Relationship Type="http://schemas.openxmlformats.org/officeDocument/2006/relationships/notesSlide" Target="/ppt/notesSlides/notesSlide15.xml" Id="Rd2e1f8b162cb43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6305a3bc1714b7b" /><Relationship Type="http://schemas.openxmlformats.org/officeDocument/2006/relationships/image" Target="/ppt/media/image16.png" Id="R507442106bf94837" /><Relationship Type="http://schemas.openxmlformats.org/officeDocument/2006/relationships/notesSlide" Target="/ppt/notesSlides/notesSlide16.xml" Id="Re78bdd2efd9c46e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6faac042fa34003" /><Relationship Type="http://schemas.openxmlformats.org/officeDocument/2006/relationships/image" Target="/ppt/media/image17.png" Id="R63c7a61852ff4b84" /><Relationship Type="http://schemas.openxmlformats.org/officeDocument/2006/relationships/notesSlide" Target="/ppt/notesSlides/notesSlide17.xml" Id="R083246426ea94f0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cf9a08f70bf40d1" /><Relationship Type="http://schemas.openxmlformats.org/officeDocument/2006/relationships/image" Target="/ppt/media/image18.png" Id="R607c3326952b4201" /><Relationship Type="http://schemas.openxmlformats.org/officeDocument/2006/relationships/notesSlide" Target="/ppt/notesSlides/notesSlide18.xml" Id="R753320a7039248e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f902b080c784414" /><Relationship Type="http://schemas.openxmlformats.org/officeDocument/2006/relationships/image" Target="/ppt/media/image19.png" Id="R725d99a6c3104f0d" /><Relationship Type="http://schemas.openxmlformats.org/officeDocument/2006/relationships/notesSlide" Target="/ppt/notesSlides/notesSlide19.xml" Id="Re9cf2d2cdd2d4b4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2a8f18e9f7a4e63" /><Relationship Type="http://schemas.openxmlformats.org/officeDocument/2006/relationships/image" Target="/ppt/media/image20.png" Id="Rf7a10c844ec545c6" /><Relationship Type="http://schemas.openxmlformats.org/officeDocument/2006/relationships/notesSlide" Target="/ppt/notesSlides/notesSlide20.xml" Id="Rb7202e4dd571488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b2db248781a4b71" /><Relationship Type="http://schemas.openxmlformats.org/officeDocument/2006/relationships/image" Target="/ppt/media/image21.png" Id="R542f29848efa4981" /><Relationship Type="http://schemas.openxmlformats.org/officeDocument/2006/relationships/notesSlide" Target="/ppt/notesSlides/notesSlide21.xml" Id="R1c1bbfb87dad427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cfa528731234dca" /><Relationship Type="http://schemas.openxmlformats.org/officeDocument/2006/relationships/image" Target="/ppt/media/image22.png" Id="R8f43ad277c334b72" /><Relationship Type="http://schemas.openxmlformats.org/officeDocument/2006/relationships/notesSlide" Target="/ppt/notesSlides/notesSlide22.xml" Id="Rc14eb3fd990b4cd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f70334119b04465" /><Relationship Type="http://schemas.openxmlformats.org/officeDocument/2006/relationships/image" Target="/ppt/media/image23.png" Id="R549df6e642544035" /><Relationship Type="http://schemas.openxmlformats.org/officeDocument/2006/relationships/notesSlide" Target="/ppt/notesSlides/notesSlide23.xml" Id="R489c93573d0b416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0dfa0dbbe084ef2" /><Relationship Type="http://schemas.openxmlformats.org/officeDocument/2006/relationships/image" Target="/ppt/media/image24.png" Id="R62506e250efd495b" /><Relationship Type="http://schemas.openxmlformats.org/officeDocument/2006/relationships/notesSlide" Target="/ppt/notesSlides/notesSlide24.xml" Id="R7c7f10bca3ea42d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f1d030335214330" /><Relationship Type="http://schemas.openxmlformats.org/officeDocument/2006/relationships/image" Target="/ppt/media/image25.png" Id="Rf443da22f6d04c6e" /><Relationship Type="http://schemas.openxmlformats.org/officeDocument/2006/relationships/notesSlide" Target="/ppt/notesSlides/notesSlide25.xml" Id="R0773cffa1c6b41e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56046cf2b5b4cf2" /><Relationship Type="http://schemas.openxmlformats.org/officeDocument/2006/relationships/image" Target="/ppt/media/image26.png" Id="R090e6e4a453f4f89" /><Relationship Type="http://schemas.openxmlformats.org/officeDocument/2006/relationships/notesSlide" Target="/ppt/notesSlides/notesSlide26.xml" Id="Rd37b0c2dbf75409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608c53119bb4dff" /><Relationship Type="http://schemas.openxmlformats.org/officeDocument/2006/relationships/image" Target="/ppt/media/image27.png" Id="R77c6b97b83124d02" /><Relationship Type="http://schemas.openxmlformats.org/officeDocument/2006/relationships/notesSlide" Target="/ppt/notesSlides/notesSlide27.xml" Id="Rf928f59ffb394c0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a83ee1abc8aa43be" /><Relationship Type="http://schemas.openxmlformats.org/officeDocument/2006/relationships/image" Target="/ppt/media/image28.png" Id="R4dfd59af5952451e" /><Relationship Type="http://schemas.openxmlformats.org/officeDocument/2006/relationships/notesSlide" Target="/ppt/notesSlides/notesSlide28.xml" Id="R209a1f19aaa84d2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9b06079ceb24b7f" /><Relationship Type="http://schemas.openxmlformats.org/officeDocument/2006/relationships/image" Target="/ppt/media/image29.png" Id="R3205525272764d00" /><Relationship Type="http://schemas.openxmlformats.org/officeDocument/2006/relationships/notesSlide" Target="/ppt/notesSlides/notesSlide29.xml" Id="R785d3ccc04624df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38592d6a95145ad" /><Relationship Type="http://schemas.openxmlformats.org/officeDocument/2006/relationships/image" Target="/ppt/media/image30.png" Id="Rd96428ce10a8465a" /><Relationship Type="http://schemas.openxmlformats.org/officeDocument/2006/relationships/notesSlide" Target="/ppt/notesSlides/notesSlide30.xml" Id="R41fcc060c5094b2c"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F7570AB-0355-4484-927F-9DE9F05A49FC}"/>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4AA9384-F079-471A-B379-AA9D87785E8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F5DC756-225E-4B6E-B33B-7ED4323316DA}"/>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921B5773-A0D2-4CBB-AD2B-7EAC5C8C0F29}"/>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数据表示</a:t>
            </a:r>
          </a:p>
        </p:txBody>
      </p:sp>
      <p:sp>
        <p:nvSpPr>
          <p:cNvPr id="5" name="">
            <a:extLst xmlns:a="http://schemas.openxmlformats.org/drawingml/2006/main">
              <a:ext uri="{FF2B5EF4-FFF2-40B4-BE49-F238E27FC236}">
                <a16:creationId xmlns:a16="http://schemas.microsoft.com/office/drawing/2014/main" id="{520C999F-3EC8-4548-8E4B-4058B11BA7B9}"/>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二进制、编码、图像、声音与压缩。</a:t>
            </a:r>
          </a:p>
        </p:txBody>
      </p:sp>
      <p:sp>
        <p:nvSpPr>
          <p:cNvPr id="6" name="">
            <a:extLst xmlns:a="http://schemas.openxmlformats.org/drawingml/2006/main">
              <a:ext uri="{FF2B5EF4-FFF2-40B4-BE49-F238E27FC236}">
                <a16:creationId xmlns:a16="http://schemas.microsoft.com/office/drawing/2014/main" id="{B4A2876D-B989-44D0-9CF4-43A7E9D71806}"/>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50395328-98EC-44E7-BE72-82D30195396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80C02581-7ED2-4B6A-B058-EC291549872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C8EC69FE-E32F-41AF-844B-E902C58C1D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044fcecdc25943d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23F177F-9D59-4A47-A023-AE6019939AD7}"/>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7B242E81-AB0B-4CDB-80F7-87C6C3E1325D}"/>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9E549974-1597-4F34-BBBA-E919AA97B07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2BC91653-348A-4ECA-92AE-6F6DA7131035}"/>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FDCCE63A-8619-4282-9635-72D5AAEE0899}"/>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3EC60CC5-158A-42BE-88CF-CCDC9BAAEE9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1B99FEB-8811-439C-A090-A31B933D47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7441F0A9-8917-402D-8FA9-4BBA7AE937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9" name="">
            <a:extLst xmlns:a="http://schemas.openxmlformats.org/drawingml/2006/main">
              <a:ext uri="{FF2B5EF4-FFF2-40B4-BE49-F238E27FC236}">
                <a16:creationId xmlns:a16="http://schemas.microsoft.com/office/drawing/2014/main" id="{73B066AE-FA44-457D-8C56-6DD0AF0B15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30240438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E586A30-9951-4506-8A67-D748BC3D0D5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6868F83-9A52-4F25-A06A-3EE93A1C25C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59cda20d268d48c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78289B-BB2B-4FFD-8DCC-72925DF4F21F}"/>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2BAEE721-ECC5-4261-A750-0036A47C0239}"/>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54AACDE-9D2F-4851-A7BF-FAA1D37679C6}"/>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A63E0F9-C6CA-452C-B4A5-1E6968C5B8B0}"/>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1E1330E-F93F-4CEE-9661-7B6715CAC135}"/>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6CA3D007-FF66-4929-8628-1F761F11D2AA}"/>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A5974187-0341-496A-B657-95594EF26D56}"/>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99EF4F38-9B1E-48D9-BCD5-A8C816DEF603}"/>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D1B413A5-132D-495C-9BA6-2E271C107CEA}"/>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32B9CD12-724C-4442-92C1-BB1C02F21521}"/>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245C2DC-3F9A-44A5-9CF3-4E4822C1245A}"/>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F39A40ED-820C-476C-917B-D117C3EE1CD3}"/>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953E704E-37DF-49AF-8C86-8E54C0F84BA1}"/>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736C23FF-F22E-47B2-807B-5C1E92134E5C}"/>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4167293B-0B31-4E47-9E04-29EFF63376A9}"/>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C96364B-999A-4730-9AD5-FB2431DA8560}"/>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275720F1-FC7B-4D97-BFA1-0C3BF993B5DE}"/>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成功标准｜数字化是采样、量化和编码的组合</a:t>
            </a:r>
          </a:p>
        </p:txBody>
      </p:sp>
      <p:sp>
        <p:nvSpPr>
          <p:cNvPr id="21" name="">
            <a:extLst xmlns:a="http://schemas.openxmlformats.org/drawingml/2006/main">
              <a:ext uri="{FF2B5EF4-FFF2-40B4-BE49-F238E27FC236}">
                <a16:creationId xmlns:a16="http://schemas.microsoft.com/office/drawing/2014/main" id="{15C7E310-D0CB-4CCB-A30C-8B3AEE958A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E3D37732-6830-4FCA-B300-338CBE1BAA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3" name="">
            <a:extLst xmlns:a="http://schemas.openxmlformats.org/drawingml/2006/main">
              <a:ext uri="{FF2B5EF4-FFF2-40B4-BE49-F238E27FC236}">
                <a16:creationId xmlns:a16="http://schemas.microsoft.com/office/drawing/2014/main" id="{4322A883-F2D8-41D1-BA76-69F2348EF2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860264398"/>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4167A68-4120-49F2-9421-D6D7B51917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A0B73282-DC91-4F47-A79E-7EBBBAF49B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27e3c8110e948b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1052BF4-42C8-4070-87F1-CFB443413D97}"/>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数据表示</a:t>
            </a:r>
          </a:p>
        </p:txBody>
      </p:sp>
      <p:sp>
        <p:nvSpPr>
          <p:cNvPr id="5" name="">
            <a:extLst xmlns:a="http://schemas.openxmlformats.org/drawingml/2006/main">
              <a:ext uri="{FF2B5EF4-FFF2-40B4-BE49-F238E27FC236}">
                <a16:creationId xmlns:a16="http://schemas.microsoft.com/office/drawing/2014/main" id="{11FD25D2-AE07-4CD9-A44B-EA3DB49362BD}"/>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8C7B5FA8-58AD-4D02-845A-A2E35D8FA00D}"/>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351AE59-13F3-41BD-B0E8-46DFE228163D}"/>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C3842562-DCF2-4BA0-894E-F1AAEA6FB40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数字化是采样、量化和编码的组合</a:t>
            </a:r>
          </a:p>
        </p:txBody>
      </p:sp>
      <p:sp>
        <p:nvSpPr>
          <p:cNvPr id="9" name="">
            <a:extLst xmlns:a="http://schemas.openxmlformats.org/drawingml/2006/main">
              <a:ext uri="{FF2B5EF4-FFF2-40B4-BE49-F238E27FC236}">
                <a16:creationId xmlns:a16="http://schemas.microsoft.com/office/drawing/2014/main" id="{78FF284B-6AC5-48BF-969F-A48E4C6D69D3}"/>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边界提醒｜bit 与 byte 混淆</a:t>
            </a:r>
          </a:p>
        </p:txBody>
      </p:sp>
      <p:sp>
        <p:nvSpPr>
          <p:cNvPr id="10" name="">
            <a:extLst xmlns:a="http://schemas.openxmlformats.org/drawingml/2006/main">
              <a:ext uri="{FF2B5EF4-FFF2-40B4-BE49-F238E27FC236}">
                <a16:creationId xmlns:a16="http://schemas.microsoft.com/office/drawing/2014/main" id="{12D6D93F-57B6-45F8-84B8-6BFF382177D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B55B76ED-D816-4705-B372-0943902EF2E9}"/>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28F067B1-9396-414B-AD89-887AEE70997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二进制、编码、图像、声音与压缩。</a:t>
            </a:r>
          </a:p>
        </p:txBody>
      </p:sp>
      <p:sp>
        <p:nvSpPr>
          <p:cNvPr id="13" name="">
            <a:extLst xmlns:a="http://schemas.openxmlformats.org/drawingml/2006/main">
              <a:ext uri="{FF2B5EF4-FFF2-40B4-BE49-F238E27FC236}">
                <a16:creationId xmlns:a16="http://schemas.microsoft.com/office/drawing/2014/main" id="{47B87006-0C58-43E1-9AB0-C6E74D57F44C}"/>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F500970-D2E9-4F25-8F8B-BC3E3395FE34}"/>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F7F82055-53EC-45F5-B3B1-375148B4551F}"/>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定单位—换进制—算容量—评质量</a:t>
            </a:r>
          </a:p>
        </p:txBody>
      </p:sp>
      <p:sp>
        <p:nvSpPr>
          <p:cNvPr id="16" name="">
            <a:extLst xmlns:a="http://schemas.openxmlformats.org/drawingml/2006/main">
              <a:ext uri="{FF2B5EF4-FFF2-40B4-BE49-F238E27FC236}">
                <a16:creationId xmlns:a16="http://schemas.microsoft.com/office/drawing/2014/main" id="{E77EF77B-3E3A-4B28-8759-B7D7F06A35FC}"/>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87E9A493-024C-4D6D-947D-456A84256EDC}"/>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6E0E5A82-4195-405B-947C-916309CFD7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49319B7-62E8-4A02-BC0B-93CCC8101D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8DBE731C-BF86-4DB1-AFEE-11F5FDE621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715235756"/>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C55AC7B-B009-4B6C-B1A4-7F498B3DFC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1B9DB5F7-F9D5-41D9-93B6-80CFC6D74F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da556636be949e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CA0459-CF60-47BD-BE54-9997DB507C4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E8FCDF7C-38D7-4334-BACC-A87F6CA9BD7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B6DFA71-4501-4B57-A04F-1ED69395AB2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能解释“数字化是采样、量化和编码的组合”，并识别一个反例或边界。</a:t>
            </a:r>
          </a:p>
        </p:txBody>
      </p:sp>
      <p:sp>
        <p:nvSpPr>
          <p:cNvPr id="7" name="">
            <a:extLst xmlns:a="http://schemas.openxmlformats.org/drawingml/2006/main">
              <a:ext uri="{FF2B5EF4-FFF2-40B4-BE49-F238E27FC236}">
                <a16:creationId xmlns:a16="http://schemas.microsoft.com/office/drawing/2014/main" id="{088353F9-E896-4FF3-8ED0-636ECFF614F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3437EF1-CF73-4982-AF6D-DF344FE10F8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9950EF22-F359-48B0-ACED-CF3973E6F7D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uncompressed greyscale image has 96 x …</a:t>
            </a:r>
          </a:p>
        </p:txBody>
      </p:sp>
      <p:sp>
        <p:nvSpPr>
          <p:cNvPr id="10" name="">
            <a:extLst xmlns:a="http://schemas.openxmlformats.org/drawingml/2006/main">
              <a:ext uri="{FF2B5EF4-FFF2-40B4-BE49-F238E27FC236}">
                <a16:creationId xmlns:a16="http://schemas.microsoft.com/office/drawing/2014/main" id="{C09EE90D-7C48-4B7C-80DE-62A94255D51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高频错因：bit 与 byte 混淆</a:t>
            </a:r>
          </a:p>
        </p:txBody>
      </p:sp>
      <p:sp>
        <p:nvSpPr>
          <p:cNvPr id="11" name="">
            <a:extLst xmlns:a="http://schemas.openxmlformats.org/drawingml/2006/main">
              <a:ext uri="{FF2B5EF4-FFF2-40B4-BE49-F238E27FC236}">
                <a16:creationId xmlns:a16="http://schemas.microsoft.com/office/drawing/2014/main" id="{D1704F2F-5116-4205-9BB8-83BC49EF6DF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40ED3D2-8FC7-4147-967B-D1901687265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FE490F9-9770-4C51-A4A4-DA5271179C0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数字化是采样、量化和编码的组合</a:t>
            </a:r>
          </a:p>
        </p:txBody>
      </p:sp>
      <p:sp>
        <p:nvSpPr>
          <p:cNvPr id="14" name="">
            <a:extLst xmlns:a="http://schemas.openxmlformats.org/drawingml/2006/main">
              <a:ext uri="{FF2B5EF4-FFF2-40B4-BE49-F238E27FC236}">
                <a16:creationId xmlns:a16="http://schemas.microsoft.com/office/drawing/2014/main" id="{BF981242-A6FF-444E-92A6-71E60230D57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9EEC057-A01F-464A-A5D8-99E585D8699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F050142-EFFE-4BFF-9EF3-8BBC6E40A5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7" name="">
            <a:extLst xmlns:a="http://schemas.openxmlformats.org/drawingml/2006/main">
              <a:ext uri="{FF2B5EF4-FFF2-40B4-BE49-F238E27FC236}">
                <a16:creationId xmlns:a16="http://schemas.microsoft.com/office/drawing/2014/main" id="{497CAA35-095D-4DC2-8FA8-75EC07116C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31551249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AA763B0-C543-431F-8A5D-2FB153E6840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A5F46AE8-AF60-45A2-845B-1719CCFFF1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d56977bc65c448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31BEC8-4644-4584-AD58-143A7B8EA3A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4880C24-01CC-4741-BDE4-C3E29774B6F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547D670-D240-4C16-A017-548D526FC79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73DA2C4-C35B-409A-990C-542E456E982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7465CB6-AAC4-4A25-BDF5-7208831138B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定单位</a:t>
            </a:r>
          </a:p>
        </p:txBody>
      </p:sp>
      <p:sp>
        <p:nvSpPr>
          <p:cNvPr id="9" name="">
            <a:extLst xmlns:a="http://schemas.openxmlformats.org/drawingml/2006/main">
              <a:ext uri="{FF2B5EF4-FFF2-40B4-BE49-F238E27FC236}">
                <a16:creationId xmlns:a16="http://schemas.microsoft.com/office/drawing/2014/main" id="{D7ABEE3E-4AEE-401B-9E2A-6FE3504F181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952EB0C-1D45-499A-A79F-15BA61C6C0E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换进制</a:t>
            </a:r>
          </a:p>
        </p:txBody>
      </p:sp>
      <p:sp>
        <p:nvSpPr>
          <p:cNvPr id="11" name="">
            <a:extLst xmlns:a="http://schemas.openxmlformats.org/drawingml/2006/main">
              <a:ext uri="{FF2B5EF4-FFF2-40B4-BE49-F238E27FC236}">
                <a16:creationId xmlns:a16="http://schemas.microsoft.com/office/drawing/2014/main" id="{380DADF0-D66E-478C-A24D-49569E884D2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22AC656-3591-4022-801B-C091D010A2B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算容量</a:t>
            </a:r>
          </a:p>
        </p:txBody>
      </p:sp>
      <p:sp>
        <p:nvSpPr>
          <p:cNvPr id="13" name="">
            <a:extLst xmlns:a="http://schemas.openxmlformats.org/drawingml/2006/main">
              <a:ext uri="{FF2B5EF4-FFF2-40B4-BE49-F238E27FC236}">
                <a16:creationId xmlns:a16="http://schemas.microsoft.com/office/drawing/2014/main" id="{90908478-D8F6-4C7F-9F63-601FA6D4690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56DBF99D-CB8D-4362-8153-C92C57EDEA4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评质量</a:t>
            </a:r>
          </a:p>
        </p:txBody>
      </p:sp>
      <p:sp>
        <p:nvSpPr>
          <p:cNvPr id="15" name="">
            <a:extLst xmlns:a="http://schemas.openxmlformats.org/drawingml/2006/main">
              <a:ext uri="{FF2B5EF4-FFF2-40B4-BE49-F238E27FC236}">
                <a16:creationId xmlns:a16="http://schemas.microsoft.com/office/drawing/2014/main" id="{CBEA6686-2336-441F-A279-E0F4EEC015F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003C4433-8DF1-46BA-9FD7-812CD1145CE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9D2D7FDB-3D42-4985-AA3A-877E49D0423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uncompressed greyscale image has 96 x 64 pixels …</a:t>
            </a:r>
          </a:p>
        </p:txBody>
      </p:sp>
      <p:sp>
        <p:nvSpPr>
          <p:cNvPr id="18" name="">
            <a:extLst xmlns:a="http://schemas.openxmlformats.org/drawingml/2006/main">
              <a:ext uri="{FF2B5EF4-FFF2-40B4-BE49-F238E27FC236}">
                <a16:creationId xmlns:a16="http://schemas.microsoft.com/office/drawing/2014/main" id="{F4E9D8DE-2989-440C-9669-47366E4693B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CE40BD0-5778-473A-A6BA-6A51CC85DC26}"/>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45F972B2-7E3F-4245-B5F5-BC23C36729F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first copy needs 6,144 bytes and the second needs half that stora…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7124EAF6-C76E-43DE-9D6C-6FCFD57E079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27971FC1-D317-4F24-AC7C-6547F3A55D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C2FD3FE-CFAE-4B5E-AE98-F095E3165F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4" name="">
            <a:extLst xmlns:a="http://schemas.openxmlformats.org/drawingml/2006/main">
              <a:ext uri="{FF2B5EF4-FFF2-40B4-BE49-F238E27FC236}">
                <a16:creationId xmlns:a16="http://schemas.microsoft.com/office/drawing/2014/main" id="{8A44A141-585F-4094-940A-A7C00B7727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761457312"/>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DFC1E5A-8529-462D-8B05-BAD8748635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19651408-EB0A-42DC-873E-2D705E482C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1d7b3f8cc35439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AAB277-E3F6-4268-8FAA-874177C32EC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FC029F5-3CA7-4945-B4F0-B19E67083BC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7DC1F8B-CD96-4320-A8BE-0D7FB009CD9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6A4A400-FF36-4F22-8CD3-8903F88D3DF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A3BC677-F2D8-4CD9-AD08-8C446D13D2F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B7BA742-A074-48CB-A6BF-253C7679EAB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94C6E20-5348-4DB2-997D-8CE51DDD427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1DEC041-BDE3-41C7-B352-418040C8274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2A6D657-DD5B-4386-BB7D-AE3849868C1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97FE20D-3246-4C18-8D75-3154B844F64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7FD2423-B850-40B3-A24E-979FCE79792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237F508-76DA-4F1E-A5F0-BF2EA8BF845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A277ABE-3CF0-4446-B5CD-5B3FE537E0B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C261F240-2E6B-4C9C-B613-9F00EE61B14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1A3B097-DC1D-4D33-B978-C2E7B5C49CD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74F6EE07-8811-4C3E-B816-A074EFA32DE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F2F21F6-9942-4345-A233-E905307D7E0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5FE38FE-258D-4DC5-B080-F618E9D075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2" name="">
            <a:extLst xmlns:a="http://schemas.openxmlformats.org/drawingml/2006/main">
              <a:ext uri="{FF2B5EF4-FFF2-40B4-BE49-F238E27FC236}">
                <a16:creationId xmlns:a16="http://schemas.microsoft.com/office/drawing/2014/main" id="{5118E9E5-246F-4AD3-B009-F1CB55A58A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90276430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836A2A9-CDE9-4545-A193-2FFBDB2659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17917C9-EF22-4EF9-B237-62CA2007FD6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91abbeb889042a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E5F91F-EBF3-4751-88EF-FB795B71DFB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7684FD7-3366-4898-90C9-4E5FCD773A9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AD659C9-7F53-43F2-B004-2D3E881FBC1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F0E895C-2FB2-4156-9363-181ED44A559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数据表示</a:t>
            </a:r>
          </a:p>
        </p:txBody>
      </p:sp>
      <p:sp>
        <p:nvSpPr>
          <p:cNvPr id="8" name="">
            <a:extLst xmlns:a="http://schemas.openxmlformats.org/drawingml/2006/main">
              <a:ext uri="{FF2B5EF4-FFF2-40B4-BE49-F238E27FC236}">
                <a16:creationId xmlns:a16="http://schemas.microsoft.com/office/drawing/2014/main" id="{4DD293A2-510C-4FDA-91FC-BCE0F20F546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7388D2C-608C-498E-85DD-DC64DB3A120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FC6EC74-153F-47BD-9794-2AC1512E61F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C48B89AB-B5BC-4C60-B08A-B57FAFC7FFF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30B40B0-AF25-4EB8-9D09-8C47EFEEA5C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46E7E77-ED1A-4C99-A74A-89DB337D9A1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6543785C-6F73-48E5-8716-28F9D376D16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68F1183-A7D5-42F5-B066-95DC3714486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F0343FE-E112-4465-94B3-4A2CAA4818B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93A4936C-53E2-4FE6-9430-65DD2A5D600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4BFD87F-C639-4324-9CB0-12AE0300F2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BD4E45F-2829-4DE4-968A-8F54E4D5D0D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A38B215B-2F6B-41F5-A7F9-14B90F0497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100651695"/>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5C154BC-2F43-4295-BB06-5DF3ACBD0EE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67CD33F1-2245-4C90-A930-8E41AA30AE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8f19c13b3c8421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388965-C6B3-4A5A-9DC6-557596FEBD7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A22B720-8B5C-4006-95D9-BF35EE1008E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8F57C51-0361-441F-9632-31D3A380B1A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392CBA5-1BA1-4126-A7BA-A6D11552F83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BADFFCEE-AE97-4783-A9AA-D3D638D48D8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4B4F813-9366-4855-B51F-B0A288DB88E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DFFF9CE-D99C-483E-871D-5F024762DC8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92975F44-4794-4DF5-A3F1-F139B7F8794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E37A364-A2AC-45C5-BA7A-67DBA0535F4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AB48C88-9800-4C18-8F79-F4AEF81D340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2FB47277-E98C-442B-A0CF-303880F4A85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FC37323-D7A2-4C41-B099-01F695D018F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F32EDE0-C892-40EB-9931-7F1F20E17ED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检查：bit 与 byte 混淆</a:t>
            </a:r>
          </a:p>
        </p:txBody>
      </p:sp>
      <p:sp>
        <p:nvSpPr>
          <p:cNvPr id="17" name="">
            <a:extLst xmlns:a="http://schemas.openxmlformats.org/drawingml/2006/main">
              <a:ext uri="{FF2B5EF4-FFF2-40B4-BE49-F238E27FC236}">
                <a16:creationId xmlns:a16="http://schemas.microsoft.com/office/drawing/2014/main" id="{CCFCE4CB-4BD7-4CE4-B8F0-24B8D2BD5B1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1B6B74E-C06C-4FBC-B816-69FA282A08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41A87CD-4382-4A9B-9058-03C05121BD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7FE61876-F89D-4C39-BA26-931344E09B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39701665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8D6EB1A-3C1B-491C-BACD-DCC7B67D9F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A029B4BB-8E73-4C00-909C-2173843CD2E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deb067e117744b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33133A0-5709-4843-B011-93A3091E76D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C9BE55A-9F59-4B4F-836A-281A24AED08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BCED1EF-6E0B-408E-81D8-46294971F19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354CB7B8-B7B0-4AA4-A120-6A40F6C3CA1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uncompressed greyscale image has 96 x 64 pixels at 8 bits per pixel. A second copy is encoded at 4 bits per pixel. Metadata is ignor…</a:t>
            </a:r>
          </a:p>
        </p:txBody>
      </p:sp>
      <p:sp>
        <p:nvSpPr>
          <p:cNvPr id="8" name="">
            <a:extLst xmlns:a="http://schemas.openxmlformats.org/drawingml/2006/main">
              <a:ext uri="{FF2B5EF4-FFF2-40B4-BE49-F238E27FC236}">
                <a16:creationId xmlns:a16="http://schemas.microsoft.com/office/drawing/2014/main" id="{55A0D3AF-D0B7-4313-B198-80642F04F8E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1E7B82A1-ED02-4E01-9AB6-72BDF8150B4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FCE0433-0B03-4C5D-9E39-7B30AF4352F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6FDBBA5-C9E8-4486-930E-110C89E84FF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933CC7D-1063-4FD0-BA1E-8D3649C8F0E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EF1CDF0-E65D-43C2-B7D1-8DBE75B431A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A6A1B78-B02F-429C-BAB1-38E0A210630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B7E52AA-4FD6-4519-8566-EEEEED1C8DE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865E7EC-2614-4B4A-B4FA-3AF20B9694C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C8763C0-9198-4A3A-8B12-3083F87E22C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19F3524-59C7-4059-A884-90C406A9C13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13EEB73-E660-4103-8DB0-0017986AFA4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10E0641-B75C-43BF-A9B4-66AE361B300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2C76377-088F-4976-8C48-27C80E4403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2" name="">
            <a:extLst xmlns:a="http://schemas.openxmlformats.org/drawingml/2006/main">
              <a:ext uri="{FF2B5EF4-FFF2-40B4-BE49-F238E27FC236}">
                <a16:creationId xmlns:a16="http://schemas.microsoft.com/office/drawing/2014/main" id="{0D63F5C7-1A4F-483C-8E6F-C44871907E3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930402498"/>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EAE8E54-5FA9-42BB-BAEE-D5E8FF0625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F76ECEF8-A81D-4A34-B4D4-3311CE15C7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0cc6f9deb9d494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C0F68C-029C-4553-987E-B725673CFD4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DCA2BB7-9AD6-4B44-A282-B469B5AE0D3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3DC6680-CA35-4746-B32F-53BF90E8470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787D5ED-83D8-43E0-A3FA-E73BD0C8D55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E8C8039-3F53-4025-BE56-F88A492E33B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uncompressed greys…</a:t>
            </a:r>
          </a:p>
        </p:txBody>
      </p:sp>
      <p:sp>
        <p:nvSpPr>
          <p:cNvPr id="9" name="">
            <a:extLst xmlns:a="http://schemas.openxmlformats.org/drawingml/2006/main">
              <a:ext uri="{FF2B5EF4-FFF2-40B4-BE49-F238E27FC236}">
                <a16:creationId xmlns:a16="http://schemas.microsoft.com/office/drawing/2014/main" id="{87356E67-F14F-4F14-B48E-8FE3D02E522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8A8C569-8794-42B3-99FD-B2BDF129B22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74DC0CB-7462-4AB0-8D09-00520B107B4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80B27E7-AB55-44DB-B71A-21578758CFE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uncompressed greyscale imag…</a:t>
            </a:r>
          </a:p>
        </p:txBody>
      </p:sp>
      <p:sp>
        <p:nvSpPr>
          <p:cNvPr id="13" name="">
            <a:extLst xmlns:a="http://schemas.openxmlformats.org/drawingml/2006/main">
              <a:ext uri="{FF2B5EF4-FFF2-40B4-BE49-F238E27FC236}">
                <a16:creationId xmlns:a16="http://schemas.microsoft.com/office/drawing/2014/main" id="{75E711C3-612C-4FAF-A79F-A5F5CE03154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1F02A76-50DC-43F8-B0A2-0FBF80E59C9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56444CA-3242-4E49-BBD6-A57F36A5C77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A85516A-21C6-4814-A5C9-1A4471E5A84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uncompressed greyscale imag…</a:t>
            </a:r>
          </a:p>
        </p:txBody>
      </p:sp>
      <p:sp>
        <p:nvSpPr>
          <p:cNvPr id="17" name="">
            <a:extLst xmlns:a="http://schemas.openxmlformats.org/drawingml/2006/main">
              <a:ext uri="{FF2B5EF4-FFF2-40B4-BE49-F238E27FC236}">
                <a16:creationId xmlns:a16="http://schemas.microsoft.com/office/drawing/2014/main" id="{87F26B8C-DAB2-4F69-9107-6580D763D5B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8F49F69-672A-45CB-8B05-AE486AE24F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CA35BF-2508-47C1-BA20-0F3E428C17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65D31FD6-8BFA-4896-8794-79DD2A0768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68728922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242D684-3B3C-43E1-914B-C166DC49FA8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0B7325F1-57E6-4B37-AF8F-806039A8D11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8d6cb00c76418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818DC9-7A3D-415A-90EA-FD94CBD111A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FDC37ED-7BC1-4FBF-9884-5FF9A426801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E98B401-9C84-43C1-89AA-98116CE126B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24EA051-11E0-44AD-820A-DEE37C16610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bit 与 byte 混淆</a:t>
            </a:r>
          </a:p>
        </p:txBody>
      </p:sp>
      <p:sp>
        <p:nvSpPr>
          <p:cNvPr id="8" name="">
            <a:extLst xmlns:a="http://schemas.openxmlformats.org/drawingml/2006/main">
              <a:ext uri="{FF2B5EF4-FFF2-40B4-BE49-F238E27FC236}">
                <a16:creationId xmlns:a16="http://schemas.microsoft.com/office/drawing/2014/main" id="{04736A1C-3FDB-4426-87EC-04A6C5B90D1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B447CF0-203E-4EB9-B191-92F3A28B993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3664E02-A0BD-4A04-B1F1-08EA11EF313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C8D68B2-46EA-41F9-BA60-5A2E9C30E014}"/>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正确结论：Calculate pixels times bits per pixel, then convert bits to bytes before compar…</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91ED327-8EFE-433D-95AC-BEA147D746A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171D981-5DA7-47E7-950B-55486C4BBF9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7407F84-BCB0-41EB-A6F1-DA031BB93D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5" name="">
            <a:extLst xmlns:a="http://schemas.openxmlformats.org/drawingml/2006/main">
              <a:ext uri="{FF2B5EF4-FFF2-40B4-BE49-F238E27FC236}">
                <a16:creationId xmlns:a16="http://schemas.microsoft.com/office/drawing/2014/main" id="{5221DB68-EEB0-40F6-90CA-8CDE60C117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315162426"/>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088D667-BD8B-4ADE-9F22-596011EED1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CF033EF3-8F6E-4766-8318-7DCF1CE44E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8122d84c52b413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291C6E-9648-4C79-B4F9-75A1A88DD02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F061DA6-563E-48A7-ADD7-8C498E38459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88E2BC2-9A43-416F-8AD2-3412513CC2F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D3AAFC89-EF88-43D9-9BC2-903FF3EFE0C2}"/>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uncompressed greyscale image has 96 x 64 pixels at 8 bits per pixel. A second copy is encoded at 4 bits per pixel. Metadata is ignored.</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a:t>
            </a:r>
          </a:p>
        </p:txBody>
      </p:sp>
      <p:sp>
        <p:nvSpPr>
          <p:cNvPr id="8" name="">
            <a:extLst xmlns:a="http://schemas.openxmlformats.org/drawingml/2006/main">
              <a:ext uri="{FF2B5EF4-FFF2-40B4-BE49-F238E27FC236}">
                <a16:creationId xmlns:a16="http://schemas.microsoft.com/office/drawing/2014/main" id="{46DDCDBB-0667-4679-850A-BC8ABFB50A0F}"/>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C4BF2F8-2A02-4085-B6C0-4A8189AADE5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AF6DE2-5F94-4F5B-B7F2-0884992BCAC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82D5B0C-78E5-4148-9BDF-853347CC42D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2BED1DA0-9F55-48E4-A859-2C9D45F9DF6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5A4AA4F-91CD-4BEB-A7EF-DB9DA50ABEF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FEEFDAC-24A2-4950-BEB8-9B15A1F6B8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D31544B-2268-4D33-9E31-BA18193F03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6" name="">
            <a:extLst xmlns:a="http://schemas.openxmlformats.org/drawingml/2006/main">
              <a:ext uri="{FF2B5EF4-FFF2-40B4-BE49-F238E27FC236}">
                <a16:creationId xmlns:a16="http://schemas.microsoft.com/office/drawing/2014/main" id="{5B2B44D5-179D-4C66-B86D-70A7C6260A9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49086276"/>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44B5E46-B0AF-4AB1-9A6A-A3BB8E1D49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076A5C68-747D-437A-B4FE-C0FD80DB99F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7177ff6f1944c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6835BF-E808-4E6F-B819-A041E2B038C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8393538B-525E-425F-B97C-D24BAEA7329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99F10D5-5DAB-4768-B2FA-6D544C5D9FD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能独立执行“定单位—换进制—算容量—评质量”，并说明每一步理由。</a:t>
            </a:r>
          </a:p>
        </p:txBody>
      </p:sp>
      <p:sp>
        <p:nvSpPr>
          <p:cNvPr id="7" name="">
            <a:extLst xmlns:a="http://schemas.openxmlformats.org/drawingml/2006/main">
              <a:ext uri="{FF2B5EF4-FFF2-40B4-BE49-F238E27FC236}">
                <a16:creationId xmlns:a16="http://schemas.microsoft.com/office/drawing/2014/main" id="{361BABA1-668E-409D-B5A5-507C5DECE3D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CB89C3B-E1EA-4674-A6E2-CAF509EA3FD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CBC7C2B3-DEB7-4FAB-9FD0-AEF794DC6CF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uncompressed greyscale image has 96 x…</a:t>
            </a:r>
          </a:p>
        </p:txBody>
      </p:sp>
      <p:sp>
        <p:nvSpPr>
          <p:cNvPr id="10" name="">
            <a:extLst xmlns:a="http://schemas.openxmlformats.org/drawingml/2006/main">
              <a:ext uri="{FF2B5EF4-FFF2-40B4-BE49-F238E27FC236}">
                <a16:creationId xmlns:a16="http://schemas.microsoft.com/office/drawing/2014/main" id="{278377D5-7C3E-45DF-80A5-F896E1B5679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高频错因：bit 与 byte 混淆</a:t>
            </a:r>
          </a:p>
        </p:txBody>
      </p:sp>
      <p:sp>
        <p:nvSpPr>
          <p:cNvPr id="11" name="">
            <a:extLst xmlns:a="http://schemas.openxmlformats.org/drawingml/2006/main">
              <a:ext uri="{FF2B5EF4-FFF2-40B4-BE49-F238E27FC236}">
                <a16:creationId xmlns:a16="http://schemas.microsoft.com/office/drawing/2014/main" id="{6B20C706-9E4A-4AFB-A18F-5F2287F7D7F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FA323FE-975F-4302-A895-74A4D6F58ED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572A986-C703-417D-BE90-40E511A7171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数字化是采样、量化和编码的组合</a:t>
            </a:r>
          </a:p>
        </p:txBody>
      </p:sp>
      <p:sp>
        <p:nvSpPr>
          <p:cNvPr id="14" name="">
            <a:extLst xmlns:a="http://schemas.openxmlformats.org/drawingml/2006/main">
              <a:ext uri="{FF2B5EF4-FFF2-40B4-BE49-F238E27FC236}">
                <a16:creationId xmlns:a16="http://schemas.microsoft.com/office/drawing/2014/main" id="{D214FA66-679B-4D62-B3BA-C5D32644E2F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4B1C68F-1B9E-42E4-98F7-FFFD0396C2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4DA9AA9-B6C7-4550-AA7D-0C1C802982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7" name="">
            <a:extLst xmlns:a="http://schemas.openxmlformats.org/drawingml/2006/main">
              <a:ext uri="{FF2B5EF4-FFF2-40B4-BE49-F238E27FC236}">
                <a16:creationId xmlns:a16="http://schemas.microsoft.com/office/drawing/2014/main" id="{BF388566-A5F1-412C-8CFD-0D4B50397D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84525346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2C36D8E-C1EE-45FA-B9C0-4792C7A0C7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45474C00-2F31-4265-A698-5CB334A241B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a038a06003a046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FA2EB1-7C3F-497E-9E76-CC7E88AB25D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9543DCC-AFA2-480D-BBDE-8507C6AAAFB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D84E015-2379-406D-884B-C4D2EAAFD74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617C49C-CA1A-420B-AEBB-D2858D10DBE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67B919E-8F05-40DE-8505-CFF88FF69F8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定单位</a:t>
            </a:r>
          </a:p>
        </p:txBody>
      </p:sp>
      <p:sp>
        <p:nvSpPr>
          <p:cNvPr id="9" name="">
            <a:extLst xmlns:a="http://schemas.openxmlformats.org/drawingml/2006/main">
              <a:ext uri="{FF2B5EF4-FFF2-40B4-BE49-F238E27FC236}">
                <a16:creationId xmlns:a16="http://schemas.microsoft.com/office/drawing/2014/main" id="{E284832A-F569-499B-8EA7-D6CCE175850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53E196A-B858-4392-96E7-C0293720CE5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换进制</a:t>
            </a:r>
          </a:p>
        </p:txBody>
      </p:sp>
      <p:sp>
        <p:nvSpPr>
          <p:cNvPr id="11" name="">
            <a:extLst xmlns:a="http://schemas.openxmlformats.org/drawingml/2006/main">
              <a:ext uri="{FF2B5EF4-FFF2-40B4-BE49-F238E27FC236}">
                <a16:creationId xmlns:a16="http://schemas.microsoft.com/office/drawing/2014/main" id="{D6C9A2FE-5D76-4CC9-8439-21F7106D2E9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78E3C7D-FA20-4F9B-83C5-501A8CF974A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算容量</a:t>
            </a:r>
          </a:p>
        </p:txBody>
      </p:sp>
      <p:sp>
        <p:nvSpPr>
          <p:cNvPr id="13" name="">
            <a:extLst xmlns:a="http://schemas.openxmlformats.org/drawingml/2006/main">
              <a:ext uri="{FF2B5EF4-FFF2-40B4-BE49-F238E27FC236}">
                <a16:creationId xmlns:a16="http://schemas.microsoft.com/office/drawing/2014/main" id="{59F536B3-AD5C-4AF0-9C99-0051B58D1A52}"/>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23F2AEF8-BB55-4D77-9AFF-C347C2EB868A}"/>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评质量</a:t>
            </a:r>
          </a:p>
        </p:txBody>
      </p:sp>
      <p:sp>
        <p:nvSpPr>
          <p:cNvPr id="15" name="">
            <a:extLst xmlns:a="http://schemas.openxmlformats.org/drawingml/2006/main">
              <a:ext uri="{FF2B5EF4-FFF2-40B4-BE49-F238E27FC236}">
                <a16:creationId xmlns:a16="http://schemas.microsoft.com/office/drawing/2014/main" id="{C1969199-5E94-4749-8B30-51DCD4D7C43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D57EB74-36A9-4A15-A5A2-6F55BE6B26E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821A5FFF-92B7-41B7-8880-C7718567415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uncompressed greyscale image has 96 x 64 pixels…</a:t>
            </a:r>
          </a:p>
        </p:txBody>
      </p:sp>
      <p:sp>
        <p:nvSpPr>
          <p:cNvPr id="18" name="">
            <a:extLst xmlns:a="http://schemas.openxmlformats.org/drawingml/2006/main">
              <a:ext uri="{FF2B5EF4-FFF2-40B4-BE49-F238E27FC236}">
                <a16:creationId xmlns:a16="http://schemas.microsoft.com/office/drawing/2014/main" id="{62CEB7B2-4123-4175-8E7D-867961F0630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9666903-F745-4156-AD20-624F546A28D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D81E54B-7046-4DCE-A96B-B8C2BE8FDAF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calculation excludes metadata and assumes uncompressed storage.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70671420-06B4-431B-9EED-6C669EBCD87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771998E-55DD-40AA-B0B6-FC39074F69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1E69B1F-56D9-4056-9AE7-7039E20CD5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4" name="">
            <a:extLst xmlns:a="http://schemas.openxmlformats.org/drawingml/2006/main">
              <a:ext uri="{FF2B5EF4-FFF2-40B4-BE49-F238E27FC236}">
                <a16:creationId xmlns:a16="http://schemas.microsoft.com/office/drawing/2014/main" id="{3730D88C-010B-404A-A488-0F48A138C8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423241826"/>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A8D9063-56EB-41F2-8898-3080FD67B9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7CAF9D52-D6A3-41D5-AB6D-E96366CF871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ae5698f35b9462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83183B-5D74-4529-B64B-BF8C0AA8894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BF79271-C084-4F4C-9D13-016BA53ECE2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D7D41E4-D5AD-43F3-AC0C-7B19C53A730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413AE30-BC01-41A8-8D91-C8E23AF91A9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1C2CB694-8699-4D1C-ABA7-F7C477B49C8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9AB1A28-AFFB-4085-97C7-DB2B4D3D694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7F56AF2-6331-4EB1-8B58-5936B38407E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BA22E95-2969-40C6-A3D5-F9F1A5DEDB7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473F5EA-029B-4193-A632-1E27CAFEA06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78C5B05-6DAC-4A34-A6FD-1897F896611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21AEF59-2028-4064-BAD0-4A78851BDBD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DF43643-9871-4B3E-A7E0-3FC6AE86C2F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59BA2C8-8063-49B2-A12E-6901D743C21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FE3381B0-95F6-486B-BC77-66A20BE9367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37B6CBA-4A44-4842-8AC0-86FD31A1858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336B4AA5-2C9B-4840-8179-CA2316D58AC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340D569-7FB0-4913-A575-4D628A1E99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E077482-E22A-4C26-9F70-B82572ACC2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2" name="">
            <a:extLst xmlns:a="http://schemas.openxmlformats.org/drawingml/2006/main">
              <a:ext uri="{FF2B5EF4-FFF2-40B4-BE49-F238E27FC236}">
                <a16:creationId xmlns:a16="http://schemas.microsoft.com/office/drawing/2014/main" id="{602F0EA0-37E3-41AB-8F97-4676431597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4671141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5ECB67B-CF8B-4D07-AEAE-125F9DEEAA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E6E6562C-C1BA-4CBD-81EF-94C0F4A8C1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07442106bf9483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772F639-F497-4E53-BC7D-856EF058B3C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A7800010-EC6D-4E99-BCC6-C4C50681166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4BAD281-AFFF-4024-BCA1-23AD32DFB09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9D37B16-A5CA-4B9D-9383-95C4E9538B9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数据表示</a:t>
            </a:r>
          </a:p>
        </p:txBody>
      </p:sp>
      <p:sp>
        <p:nvSpPr>
          <p:cNvPr id="8" name="">
            <a:extLst xmlns:a="http://schemas.openxmlformats.org/drawingml/2006/main">
              <a:ext uri="{FF2B5EF4-FFF2-40B4-BE49-F238E27FC236}">
                <a16:creationId xmlns:a16="http://schemas.microsoft.com/office/drawing/2014/main" id="{36C5AD6C-9580-466C-875F-DABC0103C70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E382A11-F01A-4416-8127-39262896D4F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9DA760D-E756-470B-9612-B9CEA84E96A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7C9AC22F-B65B-473E-B35A-2686202C76C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79AB6E9-A75F-4A7E-A486-27AB3707878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6FCDCD1-45F6-41FF-8895-E3CB46FE489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87A6E6B5-68E7-4F1B-8B85-E716D722222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6F740D2-0ED6-4A12-B771-F142867F4D6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28586E1-7F7C-45AF-9D94-2B6C0D6AFE2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0C964FD5-0757-4044-9D3C-A8400DC5130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77D4601-155D-4CE7-9193-DC01BB9ECC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F688992-2CC5-400A-A209-3CE89AA3F6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C3E64B95-1B83-47BB-A56F-57F24E8E21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842779079"/>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B8644CF-30D4-4759-8B26-EB502A9297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9B57A66-72D3-441E-BC48-6A2CB4CC83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3c7a61852ff4b8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7B93D3-1F82-4795-B56C-6F09877F329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763268D-F645-4FFB-BDDA-757423011DF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D9F341D-97AC-4B80-A29C-DC3C49E1167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ACD3836-00AC-43AD-A97E-4CF8E75FB08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6DF6BFBB-280D-497E-A9FC-9726EAF219C5}"/>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E832849-E23E-4AE7-A350-6B02E1F6004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3C56323-948F-454E-9447-CDCF727696A0}"/>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65F35F66-0266-4E57-B69A-9E88473BED7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7493EB5-1012-4BFD-8060-32FA32C54B4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7231568-7A68-4C00-96B9-A94EC592189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DE4E958A-B83F-4941-AA78-0C9A47F6F41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8748482-0BA2-4DF1-BAFC-1AC1AC99B7C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23888BD-84A0-4BB7-9498-87121B759D6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检查：bit 与 byte 混淆</a:t>
            </a:r>
          </a:p>
        </p:txBody>
      </p:sp>
      <p:sp>
        <p:nvSpPr>
          <p:cNvPr id="17" name="">
            <a:extLst xmlns:a="http://schemas.openxmlformats.org/drawingml/2006/main">
              <a:ext uri="{FF2B5EF4-FFF2-40B4-BE49-F238E27FC236}">
                <a16:creationId xmlns:a16="http://schemas.microsoft.com/office/drawing/2014/main" id="{B9656B6D-C196-424D-8DE4-06CDBE398E3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65AF362-5C7C-446B-8138-4A8595CD69F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22B3AD5-52BA-421B-B87A-18EC2F01040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11526FFA-389E-4D29-98A7-1C2EC9201E3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27753350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893183F-35C8-44D2-BE1C-F87DF0B37EA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78A9A9D1-97B1-4D01-92FB-F446E8D5F63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07c3326952b420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3ABD64-5A34-4B0D-844F-C5871686B4A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6AAB652-F840-4907-AAB1-EC2BEB17E7C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BBF886E-92F6-4634-BA82-D88D070D921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03552B2-5A82-4E20-A4DA-08BC16B3BDA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uncompressed greyscale image has 96 x 64 pixels at 8 bits per pixel. A second copy is encoded at 4 bits per pixel. Metadata is igno…</a:t>
            </a:r>
          </a:p>
        </p:txBody>
      </p:sp>
      <p:sp>
        <p:nvSpPr>
          <p:cNvPr id="8" name="">
            <a:extLst xmlns:a="http://schemas.openxmlformats.org/drawingml/2006/main">
              <a:ext uri="{FF2B5EF4-FFF2-40B4-BE49-F238E27FC236}">
                <a16:creationId xmlns:a16="http://schemas.microsoft.com/office/drawing/2014/main" id="{D7B67BDE-867D-4B1E-9929-0D61F3DFF470}"/>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46A6D314-213B-4DC2-BDF4-191B60E2131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41DD735-82BE-4150-9453-8D854D94C72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C2EB136-649D-4DA0-9B34-8E46DE5C594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FDCF470-7438-4210-A777-701FFD0701F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40C6170-7F1A-455F-83BA-B2806E942A0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8982AE9-CC0C-4B6C-A9E8-F53B5DE68E1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DBA3C73-AB25-42C9-B3FC-2193FE75F31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FCF8976-1426-406F-9685-5950FF6CE12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EC55AD4-6A58-4145-B31F-EF0E03331AC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8C22D7B-31C1-4433-8D8D-6254FB91607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C3616FE-6C6B-4C83-8E65-A7B076FADAB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3F4F47C-FBCD-4BCC-9451-3DF60E48919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2B13015-AEAF-4707-94BD-E4FBF807D2A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2" name="">
            <a:extLst xmlns:a="http://schemas.openxmlformats.org/drawingml/2006/main">
              <a:ext uri="{FF2B5EF4-FFF2-40B4-BE49-F238E27FC236}">
                <a16:creationId xmlns:a16="http://schemas.microsoft.com/office/drawing/2014/main" id="{3DE64280-7EFA-48F2-8E11-4364D399B5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404253921"/>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0DEF4A5-BDB4-4544-BF1E-E3D0090A542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0BEE2B07-66E7-4120-8F32-D3739D29887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25d99a6c3104f0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E9C128-9F61-4CB4-92B7-5FC15D3665D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7AF2CE5-A7A8-45C2-A5E3-59F605AAC56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7340F35-B2EF-4D6E-8445-EE6835866E3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8EC089C-B472-4174-86E3-BAA911CD207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0E5C041-5FBB-4C65-97F7-9809DEB5850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uncompressed grey…</a:t>
            </a:r>
          </a:p>
        </p:txBody>
      </p:sp>
      <p:sp>
        <p:nvSpPr>
          <p:cNvPr id="9" name="">
            <a:extLst xmlns:a="http://schemas.openxmlformats.org/drawingml/2006/main">
              <a:ext uri="{FF2B5EF4-FFF2-40B4-BE49-F238E27FC236}">
                <a16:creationId xmlns:a16="http://schemas.microsoft.com/office/drawing/2014/main" id="{906C4E02-CBDB-433F-8285-DD65C2B2C36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1F0B7AC7-FE77-4196-80FC-57E1CA3F3A3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30F4BAE-2EE0-4BE1-8B51-AD9455C5336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F59F99D-BF7E-4FA3-8286-673E29CA97C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uncompressed greyscale ima…</a:t>
            </a:r>
          </a:p>
        </p:txBody>
      </p:sp>
      <p:sp>
        <p:nvSpPr>
          <p:cNvPr id="13" name="">
            <a:extLst xmlns:a="http://schemas.openxmlformats.org/drawingml/2006/main">
              <a:ext uri="{FF2B5EF4-FFF2-40B4-BE49-F238E27FC236}">
                <a16:creationId xmlns:a16="http://schemas.microsoft.com/office/drawing/2014/main" id="{069A1B6B-FADD-4F19-A473-06C0C9D261D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F27F55F-9B69-43B7-B6EF-6972A164851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0F9E66D-93AE-4391-B170-058C3741BB1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F4688F7-6405-4F19-95C9-30C9D57A904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uncompressed greyscale ima…</a:t>
            </a:r>
          </a:p>
        </p:txBody>
      </p:sp>
      <p:sp>
        <p:nvSpPr>
          <p:cNvPr id="17" name="">
            <a:extLst xmlns:a="http://schemas.openxmlformats.org/drawingml/2006/main">
              <a:ext uri="{FF2B5EF4-FFF2-40B4-BE49-F238E27FC236}">
                <a16:creationId xmlns:a16="http://schemas.microsoft.com/office/drawing/2014/main" id="{DDA3EF46-ED49-4326-A5C5-350FD504690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03A16F3-75A2-4DE0-87C2-21ED0EE2D7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96EF960-A13E-4A3B-9480-F49AEFEC11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0790E4CA-9548-42DA-B213-8A61B389DB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96384357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FF6BC82-CE37-4A54-B0E0-FD58C9CF7C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BFC0E8F4-0982-449F-B271-EC8C9B9E4BE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7a10c844ec545c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FB0657-56AE-449B-A50D-FE9D1C2FBD9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1FFB0D3-BB88-4F14-930C-3DC9126C046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7F0AF64-F05F-4F5C-9D05-27F98659695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D9796A6-EEFD-40D8-9138-035AE233FD3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bit 与 byte 混淆</a:t>
            </a:r>
          </a:p>
        </p:txBody>
      </p:sp>
      <p:sp>
        <p:nvSpPr>
          <p:cNvPr id="8" name="">
            <a:extLst xmlns:a="http://schemas.openxmlformats.org/drawingml/2006/main">
              <a:ext uri="{FF2B5EF4-FFF2-40B4-BE49-F238E27FC236}">
                <a16:creationId xmlns:a16="http://schemas.microsoft.com/office/drawing/2014/main" id="{4311E384-D2F4-4221-9308-E962DB6D830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D8ECEA9-E2FF-4015-9E87-C6FD1D267EB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457E636-D98F-4CC3-8A97-218E3F83504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F4D7D11-AD84-4873-8252-14B45DDDBE2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first copy needs 6,144 bytes and the second needs ha…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0356357-1702-412E-B29C-5DCDD9567F8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E24B005-14EC-4D5B-BF78-404CDA9EC3B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CB8230E-B1B4-4002-B131-CA1544273F9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5" name="">
            <a:extLst xmlns:a="http://schemas.openxmlformats.org/drawingml/2006/main">
              <a:ext uri="{FF2B5EF4-FFF2-40B4-BE49-F238E27FC236}">
                <a16:creationId xmlns:a16="http://schemas.microsoft.com/office/drawing/2014/main" id="{0B43A6B5-FCE7-45C7-BA9A-2175486384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696040478"/>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98CA7C7-4953-456E-B325-0C52FC7A10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A269618A-2379-4DA0-BFB0-ABA816AA31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42f29848efa498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24236F-FF4B-4700-9462-FD3E6338926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751B87D-BCE9-4024-AE3E-0B5FDF37082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0D6B773-DA52-47E8-86A6-5634AD88726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35E1CD91-FB4F-4102-B8DF-0E9FAC4B009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uncompressed greyscale image has 96 x 64 pixels at 8 bits per pixel. A second copy is encoded at 4 bits per pixel. Metadata is ignored.</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a:t>
            </a:r>
          </a:p>
        </p:txBody>
      </p:sp>
      <p:sp>
        <p:nvSpPr>
          <p:cNvPr id="8" name="">
            <a:extLst xmlns:a="http://schemas.openxmlformats.org/drawingml/2006/main">
              <a:ext uri="{FF2B5EF4-FFF2-40B4-BE49-F238E27FC236}">
                <a16:creationId xmlns:a16="http://schemas.microsoft.com/office/drawing/2014/main" id="{93123BB3-DDDC-4765-933A-C0F380A94EB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546D7D5-249C-4718-8BEB-0329FAAC0CC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F47CB5B-595F-4898-9CA2-58AB4418EB7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4A89B2E-21F5-43C5-B8A0-91C6159E574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901EBCC-3EE1-49DD-ACA3-55168546B7A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0403D78-2844-4902-9A3F-1706D0C71B4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481F936-A9B1-4C20-8001-D6615DDCDD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7236E18-EB35-4B31-9A05-D80C13466F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6" name="">
            <a:extLst xmlns:a="http://schemas.openxmlformats.org/drawingml/2006/main">
              <a:ext uri="{FF2B5EF4-FFF2-40B4-BE49-F238E27FC236}">
                <a16:creationId xmlns:a16="http://schemas.microsoft.com/office/drawing/2014/main" id="{9364C8AE-444C-49B7-B8FD-83C71C4493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87825586"/>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F83C3CA-6FE5-4CC3-B845-1C884B3969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9F43CCB6-524E-42CD-A878-7A82B91605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f43ad277c334b7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D0838F-3413-4CF6-8038-D67CB09A058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9F8B447C-A7AB-4969-9744-0F2C676938A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A3D28AF-4306-4C5E-872D-8EAB2111B38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5F04F10A-4C53-4043-84B9-B557C4E3E7A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4398C6B-5AED-4EF9-9793-CACFD604419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A14D5638-98EC-444E-A04A-3493ACADE7B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uncompressed greyscale image has 96 x…</a:t>
            </a:r>
          </a:p>
        </p:txBody>
      </p:sp>
      <p:sp>
        <p:nvSpPr>
          <p:cNvPr id="10" name="">
            <a:extLst xmlns:a="http://schemas.openxmlformats.org/drawingml/2006/main">
              <a:ext uri="{FF2B5EF4-FFF2-40B4-BE49-F238E27FC236}">
                <a16:creationId xmlns:a16="http://schemas.microsoft.com/office/drawing/2014/main" id="{90FEDFE5-621B-4ABC-8E7B-99FB53CF95C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高频错因：bit 与 byte 混淆</a:t>
            </a:r>
          </a:p>
        </p:txBody>
      </p:sp>
      <p:sp>
        <p:nvSpPr>
          <p:cNvPr id="11" name="">
            <a:extLst xmlns:a="http://schemas.openxmlformats.org/drawingml/2006/main">
              <a:ext uri="{FF2B5EF4-FFF2-40B4-BE49-F238E27FC236}">
                <a16:creationId xmlns:a16="http://schemas.microsoft.com/office/drawing/2014/main" id="{BA6DB96D-DBAC-4328-804F-E31A25AC700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D3C0956-97EF-4976-B6E4-7067759C72A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397DDBA-DDCD-4DB6-83D6-CE38B50C902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数字化是采样、量化和编码的组合</a:t>
            </a:r>
          </a:p>
        </p:txBody>
      </p:sp>
      <p:sp>
        <p:nvSpPr>
          <p:cNvPr id="14" name="">
            <a:extLst xmlns:a="http://schemas.openxmlformats.org/drawingml/2006/main">
              <a:ext uri="{FF2B5EF4-FFF2-40B4-BE49-F238E27FC236}">
                <a16:creationId xmlns:a16="http://schemas.microsoft.com/office/drawing/2014/main" id="{31D2A57C-D8F9-409E-9DDF-882F6C59ABA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2E34F7F-F4D9-47F2-A3B4-AF0D1ABC16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0A33265-AAD5-4853-A939-DEF7F1C466C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7" name="">
            <a:extLst xmlns:a="http://schemas.openxmlformats.org/drawingml/2006/main">
              <a:ext uri="{FF2B5EF4-FFF2-40B4-BE49-F238E27FC236}">
                <a16:creationId xmlns:a16="http://schemas.microsoft.com/office/drawing/2014/main" id="{7EE26D2C-8206-4E7C-90B0-9232A5315C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30400009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79D7ECDE-65B5-4EE9-B3C4-9BA42B51DB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A631E217-1C38-4D87-B550-7D91C52618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49df6e64254403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0E9320-20B3-4B14-9667-95933E5C32E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236C24E-5D5D-4947-95F2-4035E1BD7F8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67ECC37-1820-4E78-8E53-6196C77D86A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F028248-4395-4AC1-B0CE-1460A2E2C98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F3CAD85-EEDC-4D28-A267-BBCD9EE0AF2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定单位</a:t>
            </a:r>
          </a:p>
        </p:txBody>
      </p:sp>
      <p:sp>
        <p:nvSpPr>
          <p:cNvPr id="9" name="">
            <a:extLst xmlns:a="http://schemas.openxmlformats.org/drawingml/2006/main">
              <a:ext uri="{FF2B5EF4-FFF2-40B4-BE49-F238E27FC236}">
                <a16:creationId xmlns:a16="http://schemas.microsoft.com/office/drawing/2014/main" id="{D619CD29-5371-4371-B5C9-AE70F9F7EB5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DB5C0B0D-36D6-4D47-A2BB-D38F9A6E73C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换进制</a:t>
            </a:r>
          </a:p>
        </p:txBody>
      </p:sp>
      <p:sp>
        <p:nvSpPr>
          <p:cNvPr id="11" name="">
            <a:extLst xmlns:a="http://schemas.openxmlformats.org/drawingml/2006/main">
              <a:ext uri="{FF2B5EF4-FFF2-40B4-BE49-F238E27FC236}">
                <a16:creationId xmlns:a16="http://schemas.microsoft.com/office/drawing/2014/main" id="{752FFFA6-B1CD-4758-9E8B-738F607E6E9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6989D61-F6D6-47FB-8679-878022FDE0E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算容量</a:t>
            </a:r>
          </a:p>
        </p:txBody>
      </p:sp>
      <p:sp>
        <p:nvSpPr>
          <p:cNvPr id="13" name="">
            <a:extLst xmlns:a="http://schemas.openxmlformats.org/drawingml/2006/main">
              <a:ext uri="{FF2B5EF4-FFF2-40B4-BE49-F238E27FC236}">
                <a16:creationId xmlns:a16="http://schemas.microsoft.com/office/drawing/2014/main" id="{3AC9BEEB-E4FC-4B48-9C6C-E80F00C8CBE3}"/>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BD835D53-6EDF-4B69-BE01-FB7B9605A3F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评质量</a:t>
            </a:r>
          </a:p>
        </p:txBody>
      </p:sp>
      <p:sp>
        <p:nvSpPr>
          <p:cNvPr id="15" name="">
            <a:extLst xmlns:a="http://schemas.openxmlformats.org/drawingml/2006/main">
              <a:ext uri="{FF2B5EF4-FFF2-40B4-BE49-F238E27FC236}">
                <a16:creationId xmlns:a16="http://schemas.microsoft.com/office/drawing/2014/main" id="{1F564901-E777-4986-8DF6-461A4A9B3E2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372EBA4F-F1A9-41D9-B93E-BA45790840D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C3886880-FF27-4294-9EEB-3E1F23F3D86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uncompressed greyscale image has 96 x 64 pixels…</a:t>
            </a:r>
          </a:p>
        </p:txBody>
      </p:sp>
      <p:sp>
        <p:nvSpPr>
          <p:cNvPr id="18" name="">
            <a:extLst xmlns:a="http://schemas.openxmlformats.org/drawingml/2006/main">
              <a:ext uri="{FF2B5EF4-FFF2-40B4-BE49-F238E27FC236}">
                <a16:creationId xmlns:a16="http://schemas.microsoft.com/office/drawing/2014/main" id="{DBD783B4-F7E1-44A9-A6EF-305B37EFA04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E97475D-7AC2-4F7D-B4FE-C910DEBBDB5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8E582087-D392-4F1B-82CB-F3A3F5F72EA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first copy needs 6,144 bytes and the second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ED247B3B-5C4C-4211-BAD6-9F91E449B92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E29AE534-1A24-497C-9F49-BCFA771BCE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F045380-EE0D-445F-84D8-4CAA318A6F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4" name="">
            <a:extLst xmlns:a="http://schemas.openxmlformats.org/drawingml/2006/main">
              <a:ext uri="{FF2B5EF4-FFF2-40B4-BE49-F238E27FC236}">
                <a16:creationId xmlns:a16="http://schemas.microsoft.com/office/drawing/2014/main" id="{0E6D0E32-8FA8-4044-94C6-6E676F0E0F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400443466"/>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8E86280-65B9-4AD0-A26D-BA21E64748E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2A266D03-27D4-412A-BC2B-445FCD2C4F5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2506e250efd49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8CEB26-4B26-42D5-9CFA-2DEAB9F6BAD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BEB0CF8-DCEE-42A1-AE08-14C6E54F96F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ECC881E-6FB3-4235-B8CF-0394708D292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F5E119E-4784-457F-8E47-2960A988882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539093CB-196E-4F21-9ABD-6CA0B53418A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8AED0C9-B7A2-4B42-A823-88A04FEAD86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A17C2D2-DD6E-4E2A-ACD1-906944FB5AE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6E6A127-4757-4A0E-AE57-3D614789EF4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B84C841-C9DF-4DE5-BE43-F534AE4DDDA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9F781C3-430C-4A57-87DE-EFBDFB48AEC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8C631BC-DCCC-4679-81B9-62590472BC2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660D3B7-039F-48FE-9022-CD5075BAFD4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359B78C-E735-4FDF-9B0A-7E8767DEA05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8A7F8133-9F1E-426E-9456-5198F58D774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885171A-5FC8-4C01-B5D8-03F58222AF6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54EA3FFC-729A-458F-90AA-85D03F5DD13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2EF7539-C997-41BE-806C-1786D7A6437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1A70DED-0E56-4DB1-B35A-6A0C3ACA931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2" name="">
            <a:extLst xmlns:a="http://schemas.openxmlformats.org/drawingml/2006/main">
              <a:ext uri="{FF2B5EF4-FFF2-40B4-BE49-F238E27FC236}">
                <a16:creationId xmlns:a16="http://schemas.microsoft.com/office/drawing/2014/main" id="{3B82C4FA-0A21-4282-BF23-F2785864719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67179968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8C0F6B5-7C7B-4C83-BEEC-56BA86CF949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57129AC-75C2-490C-A0E6-8513D5D4D00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443da22f6d04c6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A5DF2C-65CD-424D-8C6C-383368BA40C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4DEC69C-05D4-44A1-A984-93065E601D9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C263F88-00F8-4E78-8656-7114736798A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6114C6E-848A-4944-A90F-CE2C75CC465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数据表示</a:t>
            </a:r>
          </a:p>
        </p:txBody>
      </p:sp>
      <p:sp>
        <p:nvSpPr>
          <p:cNvPr id="8" name="">
            <a:extLst xmlns:a="http://schemas.openxmlformats.org/drawingml/2006/main">
              <a:ext uri="{FF2B5EF4-FFF2-40B4-BE49-F238E27FC236}">
                <a16:creationId xmlns:a16="http://schemas.microsoft.com/office/drawing/2014/main" id="{41C1E811-6C9D-441B-A026-3CE738CCA52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EED76EB-6B94-4876-B7A9-82417D30EF6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5EA3FB6-C4CE-4FA9-B638-26C712A702C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87AE94D6-843A-46CF-9F71-5FC6EE3C7D1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FF0EAE0-AFDE-4CD3-9443-F065D0C7725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9F7221A-15A3-4980-8D68-88BCEDD8D39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7A4B2893-2328-4782-9B1E-B407ECD10F3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5E348B8-2923-4710-9C81-E425910AF20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5D9BD2A-EB90-4943-88DE-CE7E06D1FB9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bit 与 byte 混淆</a:t>
            </a:r>
          </a:p>
        </p:txBody>
      </p:sp>
      <p:sp>
        <p:nvSpPr>
          <p:cNvPr id="17" name="">
            <a:extLst xmlns:a="http://schemas.openxmlformats.org/drawingml/2006/main">
              <a:ext uri="{FF2B5EF4-FFF2-40B4-BE49-F238E27FC236}">
                <a16:creationId xmlns:a16="http://schemas.microsoft.com/office/drawing/2014/main" id="{EF1ACF54-8D8C-4097-8F34-EB17E8C7E5B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79EAEC2-0457-4A56-8FE4-083D79FB25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C03FF61-0345-4903-85A8-68FDC5D203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7FEC7F8C-DCA9-4131-BAEF-C6A19503D8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74123627"/>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76C7BC0-2A4E-4D82-9042-ED1629AFAE2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300EA41B-3DFC-4E18-9D9E-7DB26C865BF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90e6e4a453f4f8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982999-7E86-4B56-B876-423771083B1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C7006DB-F9D7-4B02-A11C-524CCB6DDF9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F26EEEB-ADCF-40FE-A974-89A48F8ACFA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3B7AC2B-AFD9-4916-8019-CA4CDC1F8AA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1576809C-A9A8-4FF3-99F0-CDF29F6C5D8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BA213E2-EF0A-4405-9C90-C1D60718934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109785A-F94E-4B1E-B6D6-0FE8D110C9A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数字化是采样、量化和编码的组合</a:t>
            </a:r>
          </a:p>
        </p:txBody>
      </p:sp>
      <p:sp>
        <p:nvSpPr>
          <p:cNvPr id="11" name="">
            <a:extLst xmlns:a="http://schemas.openxmlformats.org/drawingml/2006/main">
              <a:ext uri="{FF2B5EF4-FFF2-40B4-BE49-F238E27FC236}">
                <a16:creationId xmlns:a16="http://schemas.microsoft.com/office/drawing/2014/main" id="{69481430-45D2-4E0A-9AC9-B1216FD5B9B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3FBCE0C-0C81-4F8E-8736-73BF85698BE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320342E-A0E4-4891-BE51-EB71A71545F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定单位—换进制—算容量—评质量</a:t>
            </a:r>
          </a:p>
        </p:txBody>
      </p:sp>
      <p:sp>
        <p:nvSpPr>
          <p:cNvPr id="14" name="">
            <a:extLst xmlns:a="http://schemas.openxmlformats.org/drawingml/2006/main">
              <a:ext uri="{FF2B5EF4-FFF2-40B4-BE49-F238E27FC236}">
                <a16:creationId xmlns:a16="http://schemas.microsoft.com/office/drawing/2014/main" id="{424785E0-7054-47F8-B6D7-B5095E135E7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E20F1952-3D1A-4E6C-B814-E1591215A09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4D34F3D-69C2-4F08-9523-57EBBF89E13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检查：bit 与 byte 混淆</a:t>
            </a:r>
          </a:p>
        </p:txBody>
      </p:sp>
      <p:sp>
        <p:nvSpPr>
          <p:cNvPr id="17" name="">
            <a:extLst xmlns:a="http://schemas.openxmlformats.org/drawingml/2006/main">
              <a:ext uri="{FF2B5EF4-FFF2-40B4-BE49-F238E27FC236}">
                <a16:creationId xmlns:a16="http://schemas.microsoft.com/office/drawing/2014/main" id="{2B43EF27-9BEF-46AC-977E-739F8890FCC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70CDACD-438A-4E43-ADFC-47826F1174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E3B443E-D854-443B-8D97-8917A5768F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D423738C-D585-4CD9-92C0-EA4AFF10AA9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66849753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673BE2F-CE20-4910-A6C0-FAAC463E6AF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BB588CCF-B49F-4F72-BD71-B11DB84EAB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7c6b97b83124d0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242651-5D75-4E8F-9B98-3921711CC2E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E36988D-0486-4CF2-B5B3-B6CA22ACA74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EFA36C1-3422-4F99-B5A5-96B15AF2671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5557109F-6BA3-487D-B71D-100E07998BE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uncompressed greyscale image has 96 x 64 pixels at 8 bits per pixel. A second copy is encoded at 4 bits per pixel. Metadata is igno…</a:t>
            </a:r>
          </a:p>
        </p:txBody>
      </p:sp>
      <p:sp>
        <p:nvSpPr>
          <p:cNvPr id="8" name="">
            <a:extLst xmlns:a="http://schemas.openxmlformats.org/drawingml/2006/main">
              <a:ext uri="{FF2B5EF4-FFF2-40B4-BE49-F238E27FC236}">
                <a16:creationId xmlns:a16="http://schemas.microsoft.com/office/drawing/2014/main" id="{1C20D904-AE50-4B6B-9420-DB27E9D4CE0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C8C7A3C7-EDE1-4963-A1EE-2E94A04F0C9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0941D03-CCA4-4F63-9117-97C988B8348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9F0935A-7F28-4D25-8319-6C69C917881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EBAE448-BFA7-4A53-AA6F-AB3FDF59A8C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4D5B953-1516-401E-8141-A9AE65D5650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E0C0760-27C8-4749-9D1B-301C099EB0E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26172DE-D0A8-46D3-9D08-8EF09DEFE7B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7976CB7-2C50-40A4-A528-301CB985E99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DEFDD3E-E0F4-48DB-9643-ED8581EBA6D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019993D-E2C2-4B54-B76F-45E1957D1D7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68AF568-9EA1-4F33-ACA5-9E43D1F744F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D52F9C2-3EF7-4AB3-AC92-94E2B13772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FD3F477-5FDB-43B5-A2E2-95CD235DFD4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2" name="">
            <a:extLst xmlns:a="http://schemas.openxmlformats.org/drawingml/2006/main">
              <a:ext uri="{FF2B5EF4-FFF2-40B4-BE49-F238E27FC236}">
                <a16:creationId xmlns:a16="http://schemas.microsoft.com/office/drawing/2014/main" id="{E681D38E-5156-4620-A41D-FB0394206F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531063907"/>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56EE9B1-4922-48B5-87DE-4A63E7B492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AD88481B-876C-498E-99BD-FA4E5A3CA0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dfd59af595245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82EA5E-6F66-4A2C-B7FE-80E0E8F2BC8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33E6B32-91AF-40DC-BBE5-9C91BDD29F9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F172680-8C33-4A98-B5FB-39678BDCCD9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15F3772-E8A4-4286-A16E-2C32A5D2473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E6DE912-F288-4D30-817D-D1CB7ABE53F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uncompressed grey…</a:t>
            </a:r>
          </a:p>
        </p:txBody>
      </p:sp>
      <p:sp>
        <p:nvSpPr>
          <p:cNvPr id="9" name="">
            <a:extLst xmlns:a="http://schemas.openxmlformats.org/drawingml/2006/main">
              <a:ext uri="{FF2B5EF4-FFF2-40B4-BE49-F238E27FC236}">
                <a16:creationId xmlns:a16="http://schemas.microsoft.com/office/drawing/2014/main" id="{100E7E35-9F4E-4DD0-8A59-8F918239A9C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4B4B1D2-0BA7-43E7-A9B0-5F6CA392663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0AC4EDE-C284-48B3-A8DF-AB2A545B21F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2C038E5-401D-411F-B31A-CA8017011B6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uncompressed greyscale ima…</a:t>
            </a:r>
          </a:p>
        </p:txBody>
      </p:sp>
      <p:sp>
        <p:nvSpPr>
          <p:cNvPr id="13" name="">
            <a:extLst xmlns:a="http://schemas.openxmlformats.org/drawingml/2006/main">
              <a:ext uri="{FF2B5EF4-FFF2-40B4-BE49-F238E27FC236}">
                <a16:creationId xmlns:a16="http://schemas.microsoft.com/office/drawing/2014/main" id="{0B3FC6EB-02A7-4755-8E98-DD5466FA924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A78F53A-9965-44C5-B4FB-45138CDA3F1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5FF6559-FD98-4988-AB8C-72777D81958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FB92266-E7D6-4548-8C49-A63687C9E98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uncompressed greyscale ima…</a:t>
            </a:r>
          </a:p>
        </p:txBody>
      </p:sp>
      <p:sp>
        <p:nvSpPr>
          <p:cNvPr id="17" name="">
            <a:extLst xmlns:a="http://schemas.openxmlformats.org/drawingml/2006/main">
              <a:ext uri="{FF2B5EF4-FFF2-40B4-BE49-F238E27FC236}">
                <a16:creationId xmlns:a16="http://schemas.microsoft.com/office/drawing/2014/main" id="{288278DB-0928-429D-8147-523430D3263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6067C2B-018D-4A3A-8922-C4D45BBDE0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B9452A4-4FA1-4A5B-BB54-E8E5A5B9FA9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20" name="">
            <a:extLst xmlns:a="http://schemas.openxmlformats.org/drawingml/2006/main">
              <a:ext uri="{FF2B5EF4-FFF2-40B4-BE49-F238E27FC236}">
                <a16:creationId xmlns:a16="http://schemas.microsoft.com/office/drawing/2014/main" id="{2DFB78E4-B84F-4909-BA1C-512B016B95F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28055944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56A7D97-CB73-4A1D-854F-DE4A482AB9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1664FC7D-0E5E-48A8-8680-FA639CC12FB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205525272764d0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595C7F-109C-4277-B7C3-147130FF013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97796A7-61C2-4A68-A1BB-CFD35AB3138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7AFCC03-A910-4483-AEA5-1EA82C14C86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276FACE-57A4-404B-AF52-F2AF7773590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bit 与 byte 混淆</a:t>
            </a:r>
          </a:p>
        </p:txBody>
      </p:sp>
      <p:sp>
        <p:nvSpPr>
          <p:cNvPr id="8" name="">
            <a:extLst xmlns:a="http://schemas.openxmlformats.org/drawingml/2006/main">
              <a:ext uri="{FF2B5EF4-FFF2-40B4-BE49-F238E27FC236}">
                <a16:creationId xmlns:a16="http://schemas.microsoft.com/office/drawing/2014/main" id="{D6875D02-7CFF-475C-9B10-E4BE69FE79B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BBE46E3-E926-4806-BDD0-9AA8273F0AD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029E32F-CEA4-4A75-8872-81050AB5B94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8172004-6382-4172-A0A4-501CDEB2754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Calculate pixels times bits per pixel,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F1A72A7-39CB-4C9B-9B61-D7313720CEA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C67A8E7-EE3C-4853-AE1C-E3BD851E7E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2AB2793-5717-446A-803B-F1AAD05D580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5" name="">
            <a:extLst xmlns:a="http://schemas.openxmlformats.org/drawingml/2006/main">
              <a:ext uri="{FF2B5EF4-FFF2-40B4-BE49-F238E27FC236}">
                <a16:creationId xmlns:a16="http://schemas.microsoft.com/office/drawing/2014/main" id="{03E67B90-9C91-4B27-A8FB-EE452160238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379413946"/>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F461684-5C30-43E1-876B-4532C584F5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D0EF4354-562D-41E8-8C07-A70AA4CA0A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96428ce10a8465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13A45C-5116-4BBD-A1A0-FDE57F7D463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C02304F-06B2-4F05-B86E-438288D4EEC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E6CB5F8-8082-4B62-87CC-A0D4D008229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DFACA62C-FBB8-422D-832B-5A80282CBE0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uncompressed greyscale image has 96 x 64 pixels at 8 bits per pixel. A second copy is encoded at 4 bits per pixel. Metadata is ignored.</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a:t>
            </a:r>
          </a:p>
        </p:txBody>
      </p:sp>
      <p:sp>
        <p:nvSpPr>
          <p:cNvPr id="8" name="">
            <a:extLst xmlns:a="http://schemas.openxmlformats.org/drawingml/2006/main">
              <a:ext uri="{FF2B5EF4-FFF2-40B4-BE49-F238E27FC236}">
                <a16:creationId xmlns:a16="http://schemas.microsoft.com/office/drawing/2014/main" id="{632E6FE9-794F-4663-ACE0-FC1A7095E74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2088460-B95C-415A-9309-4944DCB9FF1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D65D16C-2EF8-4EF8-9289-8BCEE8931E5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0849B1C-4CC8-4966-9674-94623EB2862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970292D4-3DB0-4A08-A8A0-9D234F88A2A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3746E68-625B-4DCF-91ED-B98EA806839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D100EE8-B3C8-4608-A438-991676CFC0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5EAE750-041E-4AB7-AFFC-D56191B074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数据表示</a:t>
            </a:r>
          </a:p>
        </p:txBody>
      </p:sp>
      <p:sp>
        <p:nvSpPr>
          <p:cNvPr id="16" name="">
            <a:extLst xmlns:a="http://schemas.openxmlformats.org/drawingml/2006/main">
              <a:ext uri="{FF2B5EF4-FFF2-40B4-BE49-F238E27FC236}">
                <a16:creationId xmlns:a16="http://schemas.microsoft.com/office/drawing/2014/main" id="{379677D8-BDE7-4529-9752-C551CDEEFB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38840234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2026-08-19T08:44:31.0400000Z</dcterms:created>
  <dcterms:modified xsi:type="dcterms:W3CDTF">2026-08-19T08:44:31.0400000Z</dcterms:modified>
</coreProperties>
</file>