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ae9faac835448b" /><Relationship Type="http://schemas.openxmlformats.org/officeDocument/2006/relationships/extended-properties" Target="/docProps/app.xml" Id="R8d0851ea55584f76" /><Relationship Type="http://schemas.openxmlformats.org/officeDocument/2006/relationships/officeDocument" Target="/ppt/presentation.xml" Id="Rf01239c9678d4040" /></Relationships>
</file>

<file path=ppt/presentation.xml><?xml version="1.0" encoding="utf-8"?>
<p:presentation xmlns:p="http://schemas.openxmlformats.org/presentationml/2006/main">
  <p:sldMasterIdLst>
    <p:sldMasterId xmlns:r="http://schemas.openxmlformats.org/officeDocument/2006/relationships" id="2147483648" r:id="R68d0f34785e44dd9"/>
  </p:sldMasterIdLst>
  <p:notesMasterIdLst>
    <p:notesMasterId xmlns:r="http://schemas.openxmlformats.org/officeDocument/2006/relationships" r:id="Rc1b100ebd0fc4a08"/>
  </p:notesMasterIdLst>
  <p:sldIdLst>
    <p:sldId xmlns:r="http://schemas.openxmlformats.org/officeDocument/2006/relationships" id="256" r:id="R7d433163a7ae44dd"/>
    <p:sldId xmlns:r="http://schemas.openxmlformats.org/officeDocument/2006/relationships" id="257" r:id="Rc4781aabd0b64174"/>
    <p:sldId xmlns:r="http://schemas.openxmlformats.org/officeDocument/2006/relationships" id="258" r:id="Rc12c4c331eb84e98"/>
    <p:sldId xmlns:r="http://schemas.openxmlformats.org/officeDocument/2006/relationships" id="259" r:id="R02895596e781479e"/>
    <p:sldId xmlns:r="http://schemas.openxmlformats.org/officeDocument/2006/relationships" id="260" r:id="Rbdbd0b5d3c8341bb"/>
    <p:sldId xmlns:r="http://schemas.openxmlformats.org/officeDocument/2006/relationships" id="261" r:id="R92eb5b28204a4476"/>
    <p:sldId xmlns:r="http://schemas.openxmlformats.org/officeDocument/2006/relationships" id="262" r:id="Ra23608e7388c494f"/>
    <p:sldId xmlns:r="http://schemas.openxmlformats.org/officeDocument/2006/relationships" id="263" r:id="R6433f29e5fdc455e"/>
    <p:sldId xmlns:r="http://schemas.openxmlformats.org/officeDocument/2006/relationships" id="264" r:id="R0ec554ee69f340e5"/>
    <p:sldId xmlns:r="http://schemas.openxmlformats.org/officeDocument/2006/relationships" id="265" r:id="R9a14f61f91e84ec6"/>
    <p:sldId xmlns:r="http://schemas.openxmlformats.org/officeDocument/2006/relationships" id="266" r:id="Reeca80b6bc1240c2"/>
    <p:sldId xmlns:r="http://schemas.openxmlformats.org/officeDocument/2006/relationships" id="267" r:id="Re7cc56aadfdd4477"/>
    <p:sldId xmlns:r="http://schemas.openxmlformats.org/officeDocument/2006/relationships" id="268" r:id="Rb6389c10d34a4ee7"/>
    <p:sldId xmlns:r="http://schemas.openxmlformats.org/officeDocument/2006/relationships" id="269" r:id="R2f995fb2a8764483"/>
    <p:sldId xmlns:r="http://schemas.openxmlformats.org/officeDocument/2006/relationships" id="270" r:id="Rfe2bc4e93a8c40b3"/>
    <p:sldId xmlns:r="http://schemas.openxmlformats.org/officeDocument/2006/relationships" id="271" r:id="Raad5ea831baa41ba"/>
    <p:sldId xmlns:r="http://schemas.openxmlformats.org/officeDocument/2006/relationships" id="272" r:id="Rbdc6e9fd69734366"/>
    <p:sldId xmlns:r="http://schemas.openxmlformats.org/officeDocument/2006/relationships" id="273" r:id="Ra17ade576cd742fe"/>
    <p:sldId xmlns:r="http://schemas.openxmlformats.org/officeDocument/2006/relationships" id="274" r:id="Rc01111afa826471c"/>
    <p:sldId xmlns:r="http://schemas.openxmlformats.org/officeDocument/2006/relationships" id="275" r:id="R6ed5347a76584341"/>
    <p:sldId xmlns:r="http://schemas.openxmlformats.org/officeDocument/2006/relationships" id="276" r:id="Rc85c33e2575f433d"/>
    <p:sldId xmlns:r="http://schemas.openxmlformats.org/officeDocument/2006/relationships" id="277" r:id="Rbd2ebbbf13144379"/>
    <p:sldId xmlns:r="http://schemas.openxmlformats.org/officeDocument/2006/relationships" id="278" r:id="Rf541f17ad75b4632"/>
    <p:sldId xmlns:r="http://schemas.openxmlformats.org/officeDocument/2006/relationships" id="279" r:id="R9e00e760fadb4740"/>
    <p:sldId xmlns:r="http://schemas.openxmlformats.org/officeDocument/2006/relationships" id="280" r:id="R88f827c3758c404d"/>
    <p:sldId xmlns:r="http://schemas.openxmlformats.org/officeDocument/2006/relationships" id="281" r:id="R0a59c55c329d49d9"/>
    <p:sldId xmlns:r="http://schemas.openxmlformats.org/officeDocument/2006/relationships" id="282" r:id="R58064cbd5bd74748"/>
    <p:sldId xmlns:r="http://schemas.openxmlformats.org/officeDocument/2006/relationships" id="283" r:id="R1886fd555e9541ce"/>
    <p:sldId xmlns:r="http://schemas.openxmlformats.org/officeDocument/2006/relationships" id="284" r:id="R3c00fc0c512d4c58"/>
    <p:sldId xmlns:r="http://schemas.openxmlformats.org/officeDocument/2006/relationships" id="285" r:id="Re2664fc0cec840e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7ee8c1598474cb5" /><Relationship Type="http://schemas.openxmlformats.org/officeDocument/2006/relationships/slideMaster" Target="/ppt/slideMasters/slideMaster1.xml" Id="R68d0f34785e44dd9" /><Relationship Type="http://schemas.openxmlformats.org/officeDocument/2006/relationships/notesMaster" Target="/ppt/notesMasters/notesMaster1.xml" Id="Rc1b100ebd0fc4a08" /><Relationship Type="http://schemas.openxmlformats.org/officeDocument/2006/relationships/presProps" Target="/ppt/presProps.xml" Id="Rc4e33136adb544e2" /><Relationship Type="http://schemas.openxmlformats.org/officeDocument/2006/relationships/tableStyles" Target="/ppt/tableStyles.xml" Id="R0367c66cdb2a4ceb" /><Relationship Type="http://schemas.openxmlformats.org/officeDocument/2006/relationships/slide" Target="/ppt/slides/slide1.xml" Id="R7d433163a7ae44dd" /><Relationship Type="http://schemas.openxmlformats.org/officeDocument/2006/relationships/slide" Target="/ppt/slides/slide2.xml" Id="Rc4781aabd0b64174" /><Relationship Type="http://schemas.openxmlformats.org/officeDocument/2006/relationships/slide" Target="/ppt/slides/slide3.xml" Id="Rc12c4c331eb84e98" /><Relationship Type="http://schemas.openxmlformats.org/officeDocument/2006/relationships/slide" Target="/ppt/slides/slide4.xml" Id="R02895596e781479e" /><Relationship Type="http://schemas.openxmlformats.org/officeDocument/2006/relationships/slide" Target="/ppt/slides/slide5.xml" Id="Rbdbd0b5d3c8341bb" /><Relationship Type="http://schemas.openxmlformats.org/officeDocument/2006/relationships/slide" Target="/ppt/slides/slide6.xml" Id="R92eb5b28204a4476" /><Relationship Type="http://schemas.openxmlformats.org/officeDocument/2006/relationships/slide" Target="/ppt/slides/slide7.xml" Id="Ra23608e7388c494f" /><Relationship Type="http://schemas.openxmlformats.org/officeDocument/2006/relationships/slide" Target="/ppt/slides/slide8.xml" Id="R6433f29e5fdc455e" /><Relationship Type="http://schemas.openxmlformats.org/officeDocument/2006/relationships/slide" Target="/ppt/slides/slide9.xml" Id="R0ec554ee69f340e5" /><Relationship Type="http://schemas.openxmlformats.org/officeDocument/2006/relationships/slide" Target="/ppt/slides/slide10.xml" Id="R9a14f61f91e84ec6" /><Relationship Type="http://schemas.openxmlformats.org/officeDocument/2006/relationships/slide" Target="/ppt/slides/slide11.xml" Id="Reeca80b6bc1240c2" /><Relationship Type="http://schemas.openxmlformats.org/officeDocument/2006/relationships/slide" Target="/ppt/slides/slide12.xml" Id="Re7cc56aadfdd4477" /><Relationship Type="http://schemas.openxmlformats.org/officeDocument/2006/relationships/slide" Target="/ppt/slides/slide13.xml" Id="Rb6389c10d34a4ee7" /><Relationship Type="http://schemas.openxmlformats.org/officeDocument/2006/relationships/slide" Target="/ppt/slides/slide14.xml" Id="R2f995fb2a8764483" /><Relationship Type="http://schemas.openxmlformats.org/officeDocument/2006/relationships/slide" Target="/ppt/slides/slide15.xml" Id="Rfe2bc4e93a8c40b3" /><Relationship Type="http://schemas.openxmlformats.org/officeDocument/2006/relationships/slide" Target="/ppt/slides/slide16.xml" Id="Raad5ea831baa41ba" /><Relationship Type="http://schemas.openxmlformats.org/officeDocument/2006/relationships/slide" Target="/ppt/slides/slide17.xml" Id="Rbdc6e9fd69734366" /><Relationship Type="http://schemas.openxmlformats.org/officeDocument/2006/relationships/slide" Target="/ppt/slides/slide18.xml" Id="Ra17ade576cd742fe" /><Relationship Type="http://schemas.openxmlformats.org/officeDocument/2006/relationships/slide" Target="/ppt/slides/slide19.xml" Id="Rc01111afa826471c" /><Relationship Type="http://schemas.openxmlformats.org/officeDocument/2006/relationships/slide" Target="/ppt/slides/slide20.xml" Id="R6ed5347a76584341" /><Relationship Type="http://schemas.openxmlformats.org/officeDocument/2006/relationships/slide" Target="/ppt/slides/slide21.xml" Id="Rc85c33e2575f433d" /><Relationship Type="http://schemas.openxmlformats.org/officeDocument/2006/relationships/slide" Target="/ppt/slides/slide22.xml" Id="Rbd2ebbbf13144379" /><Relationship Type="http://schemas.openxmlformats.org/officeDocument/2006/relationships/slide" Target="/ppt/slides/slide23.xml" Id="Rf541f17ad75b4632" /><Relationship Type="http://schemas.openxmlformats.org/officeDocument/2006/relationships/slide" Target="/ppt/slides/slide24.xml" Id="R9e00e760fadb4740" /><Relationship Type="http://schemas.openxmlformats.org/officeDocument/2006/relationships/slide" Target="/ppt/slides/slide25.xml" Id="R88f827c3758c404d" /><Relationship Type="http://schemas.openxmlformats.org/officeDocument/2006/relationships/slide" Target="/ppt/slides/slide26.xml" Id="R0a59c55c329d49d9" /><Relationship Type="http://schemas.openxmlformats.org/officeDocument/2006/relationships/slide" Target="/ppt/slides/slide27.xml" Id="R58064cbd5bd74748" /><Relationship Type="http://schemas.openxmlformats.org/officeDocument/2006/relationships/slide" Target="/ppt/slides/slide28.xml" Id="R1886fd555e9541ce" /><Relationship Type="http://schemas.openxmlformats.org/officeDocument/2006/relationships/slide" Target="/ppt/slides/slide29.xml" Id="R3c00fc0c512d4c58" /><Relationship Type="http://schemas.openxmlformats.org/officeDocument/2006/relationships/slide" Target="/ppt/slides/slide30.xml" Id="Re2664fc0cec840e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271fb20ce74c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9324a7a02024880" /><Relationship Type="http://schemas.openxmlformats.org/officeDocument/2006/relationships/notesMaster" Target="/ppt/notesMasters/notesMaster1.xml" Id="R05f9ac615ebf4a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aed82bb55b48e9" /><Relationship Type="http://schemas.openxmlformats.org/officeDocument/2006/relationships/notesMaster" Target="/ppt/notesMasters/notesMaster1.xml" Id="Red11af0f54a8420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fe848cb51b4f1c" /><Relationship Type="http://schemas.openxmlformats.org/officeDocument/2006/relationships/notesMaster" Target="/ppt/notesMasters/notesMaster1.xml" Id="Rfd6be285b4bc46b3"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588b51e96b40fc" /><Relationship Type="http://schemas.openxmlformats.org/officeDocument/2006/relationships/notesMaster" Target="/ppt/notesMasters/notesMaster1.xml" Id="R53a630e279d746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f68bddfdb34c6f" /><Relationship Type="http://schemas.openxmlformats.org/officeDocument/2006/relationships/notesMaster" Target="/ppt/notesMasters/notesMaster1.xml" Id="R3e02cd9bfad3435b"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b53ec3877b482c" /><Relationship Type="http://schemas.openxmlformats.org/officeDocument/2006/relationships/notesMaster" Target="/ppt/notesMasters/notesMaster1.xml" Id="R4345652adc4f483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4bb1b676c440e6" /><Relationship Type="http://schemas.openxmlformats.org/officeDocument/2006/relationships/notesMaster" Target="/ppt/notesMasters/notesMaster1.xml" Id="R8497e426d79047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06267f31b49c466f" /><Relationship Type="http://schemas.openxmlformats.org/officeDocument/2006/relationships/notesMaster" Target="/ppt/notesMasters/notesMaster1.xml" Id="Rc273522c6a9a4cae" /></Relationships>
</file>

<file path=ppt/notesSlides/_rels/notesSlide9.xml.rels>&#65279;<?xml version="1.0" encoding="utf-8"?><Relationships xmlns="http://schemas.openxmlformats.org/package/2006/relationships"><Relationship Type="http://schemas.openxmlformats.org/officeDocument/2006/relationships/slide" Target="/ppt/slides/slide9.xml" Id="R291696361def488d" /><Relationship Type="http://schemas.openxmlformats.org/officeDocument/2006/relationships/notesMaster" Target="/ppt/notesMasters/notesMaster1.xml" Id="R89877714fa614d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216e9bbee5f4bb4" /><Relationship Type="http://schemas.openxmlformats.org/officeDocument/2006/relationships/notesMaster" Target="/ppt/notesMasters/notesMaster1.xml" Id="R6ee7f963b28d4b8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e0d3ac936f406a" /><Relationship Type="http://schemas.openxmlformats.org/officeDocument/2006/relationships/notesMaster" Target="/ppt/notesMasters/notesMaster1.xml" Id="R22cb678309754dc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daa8c2ff1d745e5" /><Relationship Type="http://schemas.openxmlformats.org/officeDocument/2006/relationships/notesMaster" Target="/ppt/notesMasters/notesMaster1.xml" Id="Rc910082b24584e1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550a8b86dfc400e" /><Relationship Type="http://schemas.openxmlformats.org/officeDocument/2006/relationships/notesMaster" Target="/ppt/notesMasters/notesMaster1.xml" Id="R9e351754110e403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f7cc439767244df" /><Relationship Type="http://schemas.openxmlformats.org/officeDocument/2006/relationships/notesMaster" Target="/ppt/notesMasters/notesMaster1.xml" Id="R7e968ca456ca4ed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d181f12409463d" /><Relationship Type="http://schemas.openxmlformats.org/officeDocument/2006/relationships/notesMaster" Target="/ppt/notesMasters/notesMaster1.xml" Id="R0391d03025194a4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96cbf1544604721" /><Relationship Type="http://schemas.openxmlformats.org/officeDocument/2006/relationships/notesMaster" Target="/ppt/notesMasters/notesMaster1.xml" Id="Red58cf0b20c5459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5001de0f254985" /><Relationship Type="http://schemas.openxmlformats.org/officeDocument/2006/relationships/notesMaster" Target="/ppt/notesMasters/notesMaster1.xml" Id="R968428220c3142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e6d9889d9e4487" /><Relationship Type="http://schemas.openxmlformats.org/officeDocument/2006/relationships/notesMaster" Target="/ppt/notesMasters/notesMaster1.xml" Id="R17b70a0a5aec405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6dc380987cd43fd" /><Relationship Type="http://schemas.openxmlformats.org/officeDocument/2006/relationships/notesMaster" Target="/ppt/notesMasters/notesMaster1.xml" Id="R0a168b409858462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ac003408e7c4831" /><Relationship Type="http://schemas.openxmlformats.org/officeDocument/2006/relationships/notesMaster" Target="/ppt/notesMasters/notesMaster1.xml" Id="R1ad561b6232646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8004f9c3e5d4743" /><Relationship Type="http://schemas.openxmlformats.org/officeDocument/2006/relationships/notesMaster" Target="/ppt/notesMasters/notesMaster1.xml" Id="Raec972b1158a480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06d0cc665cf4c90" /><Relationship Type="http://schemas.openxmlformats.org/officeDocument/2006/relationships/notesMaster" Target="/ppt/notesMasters/notesMaster1.xml" Id="R2cd3b88539684f9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ed138eaea7b49d6" /><Relationship Type="http://schemas.openxmlformats.org/officeDocument/2006/relationships/notesMaster" Target="/ppt/notesMasters/notesMaster1.xml" Id="R2616ab9c036b465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4a4039eb97344db" /><Relationship Type="http://schemas.openxmlformats.org/officeDocument/2006/relationships/notesMaster" Target="/ppt/notesMasters/notesMaster1.xml" Id="R4032867cbb71457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25495b275754358" /><Relationship Type="http://schemas.openxmlformats.org/officeDocument/2006/relationships/notesMaster" Target="/ppt/notesMasters/notesMaster1.xml" Id="Rd79a90607fef401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2eb975bd88a4a0e" /><Relationship Type="http://schemas.openxmlformats.org/officeDocument/2006/relationships/notesMaster" Target="/ppt/notesMasters/notesMaster1.xml" Id="R17d631a4e2dc421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8eb249729f34453" /><Relationship Type="http://schemas.openxmlformats.org/officeDocument/2006/relationships/notesMaster" Target="/ppt/notesMasters/notesMaster1.xml" Id="R51f4e8ba9c9a4ec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6fa7ce88db943a3" /><Relationship Type="http://schemas.openxmlformats.org/officeDocument/2006/relationships/notesMaster" Target="/ppt/notesMasters/notesMaster1.xml" Id="R9cc371150280440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3635cfe440043ee" /><Relationship Type="http://schemas.openxmlformats.org/officeDocument/2006/relationships/notesMaster" Target="/ppt/notesMasters/notesMaster1.xml" Id="Rc33c55c2303841d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938d5f21ba24180" /><Relationship Type="http://schemas.openxmlformats.org/officeDocument/2006/relationships/notesMaster" Target="/ppt/notesMasters/notesMaster1.xml" Id="Rf7ade2f9bed442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的“数据库”学习单元。本套课件共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讲稿】明确告诉学生：本单元只训练“数据库”。先解释知识范围，再用一句话建立核心判断，最后示范标准方法。</a:t>
            </a:r>
          </a:p>
          <a:p xmlns:a="http://schemas.openxmlformats.org/drawingml/2006/main">
            <a:r>
              <a:t>【互动提问】请用自己的话复述“主键保证实体唯一，外键表达关系”，并举一个会触发“重复字段导致更新异常”的错误例子。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2A structured-task skill adapted to MCQ · 证据定位
指令焦点：先判断题目要求找、解、析、比、评中的哪一种动作。
【原创训练材料｜参数为训练所设】LOAN(StudentID, BookID, LoanDate, ReturnDate) allows the same student to borrow the same book again on a later date.
Which conclusion is supported by all the stated evidence? 选项为 A.Evidence-led response: StudentID, BookID and LoanDate together can distinguish each stated borrowing event.；B.Revise the claim to: StudentID, BookID and LoanDate together can distinguish each stated borrowing event.；C.StudentID, BookID and LoanDate together can distinguish each stated borrowing event.；D.Test the proposed composite key against repeated students, books and borrowing dates.。讲解时强调：主键保证实体唯一，外键表达关系</a:t>
            </a:r>
          </a:p>
          <a:p xmlns:a="http://schemas.openxmlformats.org/drawingml/2006/main">
            <a:r>
              <a:t>【互动提问】你的第一步是什么？这个步骤依赖哪一个条件？</a:t>
            </a:r>
          </a:p>
          <a:p xmlns:a="http://schemas.openxmlformats.org/drawingml/2006/main">
            <a:r>
              <a:t>【预期回答】学生能说出“建实体—定键—连关系—写查询”中的起始动作，并避开“重复字段导致更新异常”。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分步讲评：先重述题目条件，再逐步示范“建实体—定键—连关系—写查询”，最后给出正确结论“StudentID, BookID and LoanDate together can distinguish each stated borrowing event.”。完整解析：The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2A structured-task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【预期回答】学生能把失分归入“重复字段导致更新异常”或更精确的个人错因，并写出可执行检查动作。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讲稿】逐项解释“数据库”中的专有名词、符号、对象和单位。特别强调：重复字段导致更新异常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讲稿】用“条件—表示—方法—核验”重建本知识点。示范时逐步引用：建实体—定键—连关系—写查询</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讲稿】带学生逐句读取任务，不先求答案。要求指出材料中的有效条件，再按“建实体—定键—连关系—写查询”作答。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讲稿】先展示错误路径，再用解析链复原第一失分点。禁止只说“粗心”；必须落到“重复字段导致更新异常”或更精确的动作。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2A structured-task skill adapted to MCQ · 证据定位
指令焦点：先判断题目要求找、解、析、比、评中的哪一种动作。
【原创训练材料｜参数为训练所设】LOAN(StudentID, BookID, LoanDate, ReturnDate) allows the same student to borrow the same book again on a later date.
Which limitation must remain in the final evaluation? 选项为 A.Repeat the evaluation after this step: Test the proposed composite key against repeated students, books and borrowing dates.；B.StudentID, BookID and LoanDate together can distinguish each stated borrowing event.；C.No single listed field is guaranteed unique under the business rules.；D.Evidence-led response: StudentID, BookID and LoanDate together can distinguish each stated borrowing event.。讲解时强调：主键保证实体唯一，外键表达关系</a:t>
            </a:r>
          </a:p>
          <a:p xmlns:a="http://schemas.openxmlformats.org/drawingml/2006/main">
            <a:r>
              <a:t>【互动提问】你的第一步是什么？这个步骤依赖哪一个条件？</a:t>
            </a:r>
          </a:p>
          <a:p xmlns:a="http://schemas.openxmlformats.org/drawingml/2006/main">
            <a:r>
              <a:t>【预期回答】学生能说出“建实体—定键—连关系—写查询”中的起始动作，并避开“重复字段导致更新异常”。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分步讲评：先重述题目条件，再逐步示范“建实体—定键—连关系—写查询”，最后给出正确结论“No single listed field is guaranteed unique under the business rules.”。完整解析：The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2A structured-task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【预期回答】学生能把失分归入“重复字段导致更新异常”或更精确的个人错因，并写出可执行检查动作。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讲稿】逐项解释“数据库”中的专有名词、符号、对象和单位。特别强调：重复字段导致更新异常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讲稿】用“条件—表示—方法—核验”重建本知识点。示范时逐步引用：建实体—定键—连关系—写查询</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讲稿】带学生逐句读取任务，不先求答案。要求指出材料中的有效条件，再按“建实体—定键—连关系—写查询”作答。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讲稿】先展示错误路径，再用解析链复原第一失分点。禁止只说“粗心”；必须落到“重复字段导致更新异常”或更精确的动作。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2A structured-task skill adapted to MCQ · 证据定位
指令焦点：先判断题目要求找、解、析、比、评中的哪一种动作。
【原创训练材料｜参数为训练所设】LOAN(StudentID, BookID, LoanDate, ReturnDate) allows the same student to borrow the same book again on a later date.
A draft makes an absolute claim. Which revision is defensible? 选项为 A.Test the proposed composite key against repeated students, books and borrowing dates.；B.Revise the claim to: StudentID, BookID and LoanDate together can distinguish each stated borrowing event.；C.No single listed field is guaranteed unique under the business rules.；D.Repeat the evaluation after this step: Test the proposed composite key against repeated students, books and borrowing dates.。讲解时强调：主键保证实体唯一，外键表达关系</a:t>
            </a:r>
          </a:p>
          <a:p xmlns:a="http://schemas.openxmlformats.org/drawingml/2006/main">
            <a:r>
              <a:t>【互动提问】你的第一步是什么？这个步骤依赖哪一个条件？</a:t>
            </a:r>
          </a:p>
          <a:p xmlns:a="http://schemas.openxmlformats.org/drawingml/2006/main">
            <a:r>
              <a:t>【预期回答】学生能说出“建实体—定键—连关系—写查询”中的起始动作，并避开“重复字段导致更新异常”。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分步讲评：先重述题目条件，再逐步示范“建实体—定键—连关系—写查询”，最后给出正确结论“Revise the claim to: StudentID, BookID and LoanDate together can distinguish each stated borrowing event.”。完整解析：The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2A structured-task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【预期回答】学生能把失分归入“重复字段导致更新异常”或更精确的个人错因，并写出可执行检查动作。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讲稿】逐项解释“数据库”中的专有名词、符号、对象和单位。特别强调：重复字段导致更新异常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讲稿】用“条件—表示—方法—核验”重建本知识点。示范时逐步引用：建实体—定键—连关系—写查询</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讲稿】带学生逐句读取任务，不先求答案。要求指出材料中的有效条件，再按“建实体—定键—连关系—写查询”作答。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讲稿】先展示错误路径，再用解析链复原第一失分点。禁止只说“粗心”；必须落到“重复字段导致更新异常”或更精确的动作。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2A structured-task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9396249097452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68f7bddddd4b1f" /><Relationship Type="http://schemas.openxmlformats.org/officeDocument/2006/relationships/slideLayout" Target="/ppt/slideLayouts/slideLayout1.xml" Id="Rb45a1c67749c4d5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5a1c67749c4d5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9471d0aed464faf" /><Relationship Type="http://schemas.openxmlformats.org/officeDocument/2006/relationships/image" Target="/ppt/media/image.png" Id="Rb59fe3d968644a48" /><Relationship Type="http://schemas.openxmlformats.org/officeDocument/2006/relationships/notesSlide" Target="/ppt/notesSlides/notesSlide1.xml" Id="R6618fca8a9a048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0539d8f71194bb3" /><Relationship Type="http://schemas.openxmlformats.org/officeDocument/2006/relationships/image" Target="/ppt/media/image2.png" Id="Rd30b8277111b49d1" /><Relationship Type="http://schemas.openxmlformats.org/officeDocument/2006/relationships/notesSlide" Target="/ppt/notesSlides/notesSlide2.xml" Id="Rac6ce4d783ae41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95059a9a5cd468f" /><Relationship Type="http://schemas.openxmlformats.org/officeDocument/2006/relationships/image" Target="/ppt/media/image3.png" Id="R6d76eef4cacb4d15" /><Relationship Type="http://schemas.openxmlformats.org/officeDocument/2006/relationships/notesSlide" Target="/ppt/notesSlides/notesSlide3.xml" Id="Rc35206d3481042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a9c502147584ef1" /><Relationship Type="http://schemas.openxmlformats.org/officeDocument/2006/relationships/image" Target="/ppt/media/image4.png" Id="R8c0ee8be1e934e01" /><Relationship Type="http://schemas.openxmlformats.org/officeDocument/2006/relationships/notesSlide" Target="/ppt/notesSlides/notesSlide4.xml" Id="R0cadfb8969924c6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0bdb99d18864770" /><Relationship Type="http://schemas.openxmlformats.org/officeDocument/2006/relationships/image" Target="/ppt/media/image5.png" Id="R1d33c94694174d0f" /><Relationship Type="http://schemas.openxmlformats.org/officeDocument/2006/relationships/notesSlide" Target="/ppt/notesSlides/notesSlide5.xml" Id="R9400729f947f4d9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c318cafffa44cc8" /><Relationship Type="http://schemas.openxmlformats.org/officeDocument/2006/relationships/image" Target="/ppt/media/image6.png" Id="R81924950ea9840d1" /><Relationship Type="http://schemas.openxmlformats.org/officeDocument/2006/relationships/notesSlide" Target="/ppt/notesSlides/notesSlide6.xml" Id="R5ab5df977a4d4d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32aa8f629b044bb" /><Relationship Type="http://schemas.openxmlformats.org/officeDocument/2006/relationships/image" Target="/ppt/media/image7.png" Id="R910eeb9d152f45b0" /><Relationship Type="http://schemas.openxmlformats.org/officeDocument/2006/relationships/notesSlide" Target="/ppt/notesSlides/notesSlide7.xml" Id="Red9f3f8f7a3e49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5a663dbf4f74dc3" /><Relationship Type="http://schemas.openxmlformats.org/officeDocument/2006/relationships/image" Target="/ppt/media/image8.png" Id="R85a43bc915784fcd" /><Relationship Type="http://schemas.openxmlformats.org/officeDocument/2006/relationships/notesSlide" Target="/ppt/notesSlides/notesSlide8.xml" Id="Rbc57a0fb013347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eb75f434a3447ca" /><Relationship Type="http://schemas.openxmlformats.org/officeDocument/2006/relationships/image" Target="/ppt/media/image9.png" Id="R0fe4c292f2924f3f" /><Relationship Type="http://schemas.openxmlformats.org/officeDocument/2006/relationships/notesSlide" Target="/ppt/notesSlides/notesSlide9.xml" Id="Rbfb75e122e00441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39ec2b265b2405b" /><Relationship Type="http://schemas.openxmlformats.org/officeDocument/2006/relationships/image" Target="/ppt/media/image10.png" Id="R5cdd8f1530a649b5" /><Relationship Type="http://schemas.openxmlformats.org/officeDocument/2006/relationships/notesSlide" Target="/ppt/notesSlides/notesSlide10.xml" Id="R7b28068920394db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5a3e2d515b449a4" /><Relationship Type="http://schemas.openxmlformats.org/officeDocument/2006/relationships/image" Target="/ppt/media/image11.png" Id="R9a041454068c4592" /><Relationship Type="http://schemas.openxmlformats.org/officeDocument/2006/relationships/notesSlide" Target="/ppt/notesSlides/notesSlide11.xml" Id="Rd92af728131d49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70f712cb1164134" /><Relationship Type="http://schemas.openxmlformats.org/officeDocument/2006/relationships/image" Target="/ppt/media/image12.png" Id="Rd2fa8d5a95e44ccf" /><Relationship Type="http://schemas.openxmlformats.org/officeDocument/2006/relationships/notesSlide" Target="/ppt/notesSlides/notesSlide12.xml" Id="R141e5d47eb2541f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6e32456e09c4dd2" /><Relationship Type="http://schemas.openxmlformats.org/officeDocument/2006/relationships/image" Target="/ppt/media/image13.png" Id="R0ed30aea06734347" /><Relationship Type="http://schemas.openxmlformats.org/officeDocument/2006/relationships/notesSlide" Target="/ppt/notesSlides/notesSlide13.xml" Id="R8d5b3b211d184a3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87d339767cb45df" /><Relationship Type="http://schemas.openxmlformats.org/officeDocument/2006/relationships/image" Target="/ppt/media/image14.png" Id="R916a0e1ee573420c" /><Relationship Type="http://schemas.openxmlformats.org/officeDocument/2006/relationships/notesSlide" Target="/ppt/notesSlides/notesSlide14.xml" Id="R135e6565c0954b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9330c947b7b452a" /><Relationship Type="http://schemas.openxmlformats.org/officeDocument/2006/relationships/image" Target="/ppt/media/image15.png" Id="R73c17e7d18124ddd" /><Relationship Type="http://schemas.openxmlformats.org/officeDocument/2006/relationships/notesSlide" Target="/ppt/notesSlides/notesSlide15.xml" Id="R865a75a54b76473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a683cf457cb46b9" /><Relationship Type="http://schemas.openxmlformats.org/officeDocument/2006/relationships/image" Target="/ppt/media/image16.png" Id="Rdea72a76e59d4664" /><Relationship Type="http://schemas.openxmlformats.org/officeDocument/2006/relationships/notesSlide" Target="/ppt/notesSlides/notesSlide16.xml" Id="R68b78d2a1ec849f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e56526c50bd48bc" /><Relationship Type="http://schemas.openxmlformats.org/officeDocument/2006/relationships/image" Target="/ppt/media/image17.png" Id="Rd38378bb8a374fc5" /><Relationship Type="http://schemas.openxmlformats.org/officeDocument/2006/relationships/notesSlide" Target="/ppt/notesSlides/notesSlide17.xml" Id="R213310eea2384de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23e3efa47c142e7" /><Relationship Type="http://schemas.openxmlformats.org/officeDocument/2006/relationships/image" Target="/ppt/media/image18.png" Id="R9087451cd6d641bd" /><Relationship Type="http://schemas.openxmlformats.org/officeDocument/2006/relationships/notesSlide" Target="/ppt/notesSlides/notesSlide18.xml" Id="Rdb3de87695ed490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bc0fca8829b4058" /><Relationship Type="http://schemas.openxmlformats.org/officeDocument/2006/relationships/image" Target="/ppt/media/image19.png" Id="R1b66642845db4027" /><Relationship Type="http://schemas.openxmlformats.org/officeDocument/2006/relationships/notesSlide" Target="/ppt/notesSlides/notesSlide19.xml" Id="R23a2c1788ebf486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d60668d847f46e0" /><Relationship Type="http://schemas.openxmlformats.org/officeDocument/2006/relationships/image" Target="/ppt/media/image20.png" Id="R7621da9840c2433e" /><Relationship Type="http://schemas.openxmlformats.org/officeDocument/2006/relationships/notesSlide" Target="/ppt/notesSlides/notesSlide20.xml" Id="Rbb6257c7fcd84e5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bee9ef641de4aee" /><Relationship Type="http://schemas.openxmlformats.org/officeDocument/2006/relationships/image" Target="/ppt/media/image21.png" Id="R7a81e960b23f4096" /><Relationship Type="http://schemas.openxmlformats.org/officeDocument/2006/relationships/notesSlide" Target="/ppt/notesSlides/notesSlide21.xml" Id="Raa56fa793640443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caf164f5cf14ccc" /><Relationship Type="http://schemas.openxmlformats.org/officeDocument/2006/relationships/image" Target="/ppt/media/image22.png" Id="R6b2b7d51ca1544c9" /><Relationship Type="http://schemas.openxmlformats.org/officeDocument/2006/relationships/notesSlide" Target="/ppt/notesSlides/notesSlide22.xml" Id="Rc5343c1d6cf84dc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a920ad6c6774e39" /><Relationship Type="http://schemas.openxmlformats.org/officeDocument/2006/relationships/image" Target="/ppt/media/image23.png" Id="Re70e3fb41a7349d4" /><Relationship Type="http://schemas.openxmlformats.org/officeDocument/2006/relationships/notesSlide" Target="/ppt/notesSlides/notesSlide23.xml" Id="R44f09714e5674f1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dc23850125f4874" /><Relationship Type="http://schemas.openxmlformats.org/officeDocument/2006/relationships/image" Target="/ppt/media/image24.png" Id="R6f71f4e457644db2" /><Relationship Type="http://schemas.openxmlformats.org/officeDocument/2006/relationships/notesSlide" Target="/ppt/notesSlides/notesSlide24.xml" Id="R5b0ad8f6163449a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0417e0b97024280" /><Relationship Type="http://schemas.openxmlformats.org/officeDocument/2006/relationships/image" Target="/ppt/media/image25.png" Id="R8a896741a79f4e02" /><Relationship Type="http://schemas.openxmlformats.org/officeDocument/2006/relationships/notesSlide" Target="/ppt/notesSlides/notesSlide25.xml" Id="Rb311141215b44c3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10b323240bd4665" /><Relationship Type="http://schemas.openxmlformats.org/officeDocument/2006/relationships/image" Target="/ppt/media/image26.png" Id="R549409c1f74d48a6" /><Relationship Type="http://schemas.openxmlformats.org/officeDocument/2006/relationships/notesSlide" Target="/ppt/notesSlides/notesSlide26.xml" Id="Rc719d814744e40f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e37d6b9acfc4960" /><Relationship Type="http://schemas.openxmlformats.org/officeDocument/2006/relationships/image" Target="/ppt/media/image27.png" Id="Racfaeb09a6524c6a" /><Relationship Type="http://schemas.openxmlformats.org/officeDocument/2006/relationships/notesSlide" Target="/ppt/notesSlides/notesSlide27.xml" Id="R90663034d4f844f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0f5f0ac5ee442b2" /><Relationship Type="http://schemas.openxmlformats.org/officeDocument/2006/relationships/image" Target="/ppt/media/image28.png" Id="R978e3e2b5bf44f35" /><Relationship Type="http://schemas.openxmlformats.org/officeDocument/2006/relationships/notesSlide" Target="/ppt/notesSlides/notesSlide28.xml" Id="R2f85abc61041453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137b92e10ec485a" /><Relationship Type="http://schemas.openxmlformats.org/officeDocument/2006/relationships/image" Target="/ppt/media/image29.png" Id="R787a18cb6c66439d" /><Relationship Type="http://schemas.openxmlformats.org/officeDocument/2006/relationships/notesSlide" Target="/ppt/notesSlides/notesSlide29.xml" Id="R31043bd116ec4f3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f41605429152417a" /><Relationship Type="http://schemas.openxmlformats.org/officeDocument/2006/relationships/image" Target="/ppt/media/image30.png" Id="R623f2a64a39949a0" /><Relationship Type="http://schemas.openxmlformats.org/officeDocument/2006/relationships/notesSlide" Target="/ppt/notesSlides/notesSlide30.xml" Id="R9df96c8bfc9440c8"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5EF82CE-B069-4B94-B749-980D69082BAC}"/>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6441A24-5A2D-47F4-A142-EBE7D590A96E}"/>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9260BB9-C0F1-408A-ABA0-E3A0A1334ADC}"/>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28889AB6-B23A-4189-BCDB-FA3C53F6818E}"/>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数据库</a:t>
            </a:r>
          </a:p>
        </p:txBody>
      </p:sp>
      <p:sp>
        <p:nvSpPr>
          <p:cNvPr id="5" name="">
            <a:extLst xmlns:a="http://schemas.openxmlformats.org/drawingml/2006/main">
              <a:ext uri="{FF2B5EF4-FFF2-40B4-BE49-F238E27FC236}">
                <a16:creationId xmlns:a16="http://schemas.microsoft.com/office/drawing/2014/main" id="{CA7F5607-A526-41F6-B762-225F9F4ECBB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实体关系、键、规范化、查询和完整性。</a:t>
            </a:r>
          </a:p>
        </p:txBody>
      </p:sp>
      <p:sp>
        <p:nvSpPr>
          <p:cNvPr id="6" name="">
            <a:extLst xmlns:a="http://schemas.openxmlformats.org/drawingml/2006/main">
              <a:ext uri="{FF2B5EF4-FFF2-40B4-BE49-F238E27FC236}">
                <a16:creationId xmlns:a16="http://schemas.microsoft.com/office/drawing/2014/main" id="{E431823C-76D5-4435-BFE0-DBC29BCEB40D}"/>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11F39B83-618E-4608-A7E0-C77718B6A2D4}"/>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46831760-CC48-40D4-BAAD-840B970E6825}"/>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F73A3FB9-018E-46D2-A825-3C834F8EA6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59fe3d968644a4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CD75A021-4660-4D7D-BA60-B89BA5E96D28}"/>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633CC7F9-8678-4E13-84D0-472B217A4A30}"/>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1DA539CC-20F3-4893-A3F7-BA2B5C68166B}"/>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B1F50CE-F36B-4047-B526-3FFB6F3D8EB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2480DC2C-47B6-4D0B-BFD0-C3F779E09F1C}"/>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FC00EF8C-F451-4C9A-941D-48523E473C04}"/>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52403FDD-A10A-4410-AFF8-2B97C5659C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884340A-E27E-4A47-851C-282B46B221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9" name="">
            <a:extLst xmlns:a="http://schemas.openxmlformats.org/drawingml/2006/main">
              <a:ext uri="{FF2B5EF4-FFF2-40B4-BE49-F238E27FC236}">
                <a16:creationId xmlns:a16="http://schemas.microsoft.com/office/drawing/2014/main" id="{DD7051B5-1BBB-475A-9A10-A94D9C236D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050168621"/>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9387860-8C4F-47AB-9437-5DD56F65DD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41996B7A-BE23-4602-8E31-481D407CB97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30b8277111b49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01EE69-E568-4713-BE45-4F8D7EC7F85F}"/>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200916FA-C2CC-4A10-8210-50B4270559B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ABB280A-BB5B-4DD4-A47D-5F91CB1009F4}"/>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A1A4D1C7-B1FA-41C6-A505-F2F1EB8796AB}"/>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5F961957-634A-46BB-99DE-3CF140902BE2}"/>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272E552B-5B26-408B-A642-DA59C2608781}"/>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A8A06AEB-168A-4B92-8264-DA8171EA53E6}"/>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6BA85CEB-1FAE-465C-86E2-A8CE4BBBDD55}"/>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FF0E69B-5FEE-4A27-8963-8DF23A3581E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73526400-A32F-4174-97B7-6621F3126807}"/>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43A23250-9D6F-4AB6-9F1D-A85CAD3D590F}"/>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FF6F9851-4A15-4D01-B88E-C7D3920151A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AD248FA9-6ECB-49A9-9D48-74734B52118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110360D-533E-4A3C-ACDA-614892ABDDE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6043CB45-8150-4B29-9E50-603950B68708}"/>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94254672-F5B1-49A4-9E85-FC68B34B6DE7}"/>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FDF705E-B151-4182-8E3A-C406E63D9D04}"/>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成功标准｜主键保证实体唯一，外键表达关系</a:t>
            </a:r>
          </a:p>
        </p:txBody>
      </p:sp>
      <p:sp>
        <p:nvSpPr>
          <p:cNvPr id="21" name="">
            <a:extLst xmlns:a="http://schemas.openxmlformats.org/drawingml/2006/main">
              <a:ext uri="{FF2B5EF4-FFF2-40B4-BE49-F238E27FC236}">
                <a16:creationId xmlns:a16="http://schemas.microsoft.com/office/drawing/2014/main" id="{ED6002CB-3B62-4AB8-A69F-AD5E91C3A1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759593C5-EFF1-4613-ADFA-FC98568A5D9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3" name="">
            <a:extLst xmlns:a="http://schemas.openxmlformats.org/drawingml/2006/main">
              <a:ext uri="{FF2B5EF4-FFF2-40B4-BE49-F238E27FC236}">
                <a16:creationId xmlns:a16="http://schemas.microsoft.com/office/drawing/2014/main" id="{B4707FB3-256A-4BB1-80EA-3A6A0550B3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08743693"/>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9D2CAB8-93C2-4C72-8300-B6AE899ABC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3DACA0A-4C03-438A-9A29-9294C961AA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d76eef4cacb4d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623133-6373-4341-8300-8836A1B3F942}"/>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数据库</a:t>
            </a:r>
          </a:p>
        </p:txBody>
      </p:sp>
      <p:sp>
        <p:nvSpPr>
          <p:cNvPr id="5" name="">
            <a:extLst xmlns:a="http://schemas.openxmlformats.org/drawingml/2006/main">
              <a:ext uri="{FF2B5EF4-FFF2-40B4-BE49-F238E27FC236}">
                <a16:creationId xmlns:a16="http://schemas.microsoft.com/office/drawing/2014/main" id="{27D090DF-4CED-4AC4-A8EE-A44C618B67C1}"/>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8D50D289-33F0-44FE-9F30-736043DE00F7}"/>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D16AE2F-50C6-41B0-AA66-DFEB8A826EC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9D98C92B-AA6C-4E2C-98D1-6815D467E477}"/>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主键保证实体唯一，外键表达关系</a:t>
            </a:r>
          </a:p>
        </p:txBody>
      </p:sp>
      <p:sp>
        <p:nvSpPr>
          <p:cNvPr id="9" name="">
            <a:extLst xmlns:a="http://schemas.openxmlformats.org/drawingml/2006/main">
              <a:ext uri="{FF2B5EF4-FFF2-40B4-BE49-F238E27FC236}">
                <a16:creationId xmlns:a16="http://schemas.microsoft.com/office/drawing/2014/main" id="{28A86A89-1D8F-4CEF-982D-725DD5D8F0F3}"/>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边界提醒｜重复字段导致更新异常</a:t>
            </a:r>
          </a:p>
        </p:txBody>
      </p:sp>
      <p:sp>
        <p:nvSpPr>
          <p:cNvPr id="10" name="">
            <a:extLst xmlns:a="http://schemas.openxmlformats.org/drawingml/2006/main">
              <a:ext uri="{FF2B5EF4-FFF2-40B4-BE49-F238E27FC236}">
                <a16:creationId xmlns:a16="http://schemas.microsoft.com/office/drawing/2014/main" id="{F12F42D5-1DAC-4F7E-86A8-B1F569DC099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B2A559C8-9F2A-4D80-92D5-9056491B329B}"/>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F9FE46A-8720-41A6-BF1E-C10F3FE738B8}"/>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实体关系、键、规范化、查询和完整性。</a:t>
            </a:r>
          </a:p>
        </p:txBody>
      </p:sp>
      <p:sp>
        <p:nvSpPr>
          <p:cNvPr id="13" name="">
            <a:extLst xmlns:a="http://schemas.openxmlformats.org/drawingml/2006/main">
              <a:ext uri="{FF2B5EF4-FFF2-40B4-BE49-F238E27FC236}">
                <a16:creationId xmlns:a16="http://schemas.microsoft.com/office/drawing/2014/main" id="{43CA3076-D390-40C9-B975-66E85883562B}"/>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C347E86-CB12-4B96-A68F-7BFC3AC68E33}"/>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D6069D47-8D8A-43A1-97BF-19E076280330}"/>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建实体—定键—连关系—写查询</a:t>
            </a:r>
          </a:p>
        </p:txBody>
      </p:sp>
      <p:sp>
        <p:nvSpPr>
          <p:cNvPr id="16" name="">
            <a:extLst xmlns:a="http://schemas.openxmlformats.org/drawingml/2006/main">
              <a:ext uri="{FF2B5EF4-FFF2-40B4-BE49-F238E27FC236}">
                <a16:creationId xmlns:a16="http://schemas.microsoft.com/office/drawing/2014/main" id="{3396AF15-E30E-4409-8A68-F293C5CC4CC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2A structured-task skill adapted to MCQ·证据定位·原创模考任务 1</a:t>
            </a:r>
          </a:p>
        </p:txBody>
      </p:sp>
      <p:sp>
        <p:nvSpPr>
          <p:cNvPr id="17" name="">
            <a:extLst xmlns:a="http://schemas.openxmlformats.org/drawingml/2006/main">
              <a:ext uri="{FF2B5EF4-FFF2-40B4-BE49-F238E27FC236}">
                <a16:creationId xmlns:a16="http://schemas.microsoft.com/office/drawing/2014/main" id="{6DAA9A2C-1B44-4437-A637-61258172BA54}"/>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AC24A4A0-BEB8-4A08-8AC8-9F53905B97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9AEF060-BD2B-448E-92DD-A24A9DB5A3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33388BAF-14A6-44AA-A371-62086062DF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044924428"/>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A8AE9EC-83FA-4DA8-A1BB-165EA50991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F64141D5-853A-4A9C-9B9B-71839644047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c0ee8be1e934e0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30442A-1D73-4B6A-92F6-A70B9DC339F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B592FF10-15F8-4AA3-804F-23980742C3C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F73465E-AC1A-44D9-8FDE-9E09949E1D3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能解释“主键保证实体唯一，外键表达关系”，并识别一个反例或边界。</a:t>
            </a:r>
          </a:p>
        </p:txBody>
      </p:sp>
      <p:sp>
        <p:nvSpPr>
          <p:cNvPr id="7" name="">
            <a:extLst xmlns:a="http://schemas.openxmlformats.org/drawingml/2006/main">
              <a:ext uri="{FF2B5EF4-FFF2-40B4-BE49-F238E27FC236}">
                <a16:creationId xmlns:a16="http://schemas.microsoft.com/office/drawing/2014/main" id="{4D7D83C0-3F92-4B84-AC1E-24DBCDE5444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D071CEC-C7B2-4D4D-AF7A-3445D798F3B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ABC6B299-5D54-4EE2-A754-97639C8C13F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【原创训练材料｜参数为训练所设】LOAN(StudentID, BookID, Lo…</a:t>
            </a:r>
          </a:p>
        </p:txBody>
      </p:sp>
      <p:sp>
        <p:nvSpPr>
          <p:cNvPr id="10" name="">
            <a:extLst xmlns:a="http://schemas.openxmlformats.org/drawingml/2006/main">
              <a:ext uri="{FF2B5EF4-FFF2-40B4-BE49-F238E27FC236}">
                <a16:creationId xmlns:a16="http://schemas.microsoft.com/office/drawing/2014/main" id="{561B3923-A6DA-46A4-A07C-F567D600925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高频错因：重复字段导致更新异常</a:t>
            </a:r>
          </a:p>
        </p:txBody>
      </p:sp>
      <p:sp>
        <p:nvSpPr>
          <p:cNvPr id="11" name="">
            <a:extLst xmlns:a="http://schemas.openxmlformats.org/drawingml/2006/main">
              <a:ext uri="{FF2B5EF4-FFF2-40B4-BE49-F238E27FC236}">
                <a16:creationId xmlns:a16="http://schemas.microsoft.com/office/drawing/2014/main" id="{30D211D2-330A-4A47-ACD9-D37C4B481A4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681E3A4-501D-483E-ACA5-C4943A45900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918D064-1743-436C-A289-85FB59C046D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主键保证实体唯一，外键表达关系</a:t>
            </a:r>
          </a:p>
        </p:txBody>
      </p:sp>
      <p:sp>
        <p:nvSpPr>
          <p:cNvPr id="14" name="">
            <a:extLst xmlns:a="http://schemas.openxmlformats.org/drawingml/2006/main">
              <a:ext uri="{FF2B5EF4-FFF2-40B4-BE49-F238E27FC236}">
                <a16:creationId xmlns:a16="http://schemas.microsoft.com/office/drawing/2014/main" id="{15032387-80F0-4682-9D5B-CC4F139F40E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B27557E-4FF9-4CC2-967B-B678041533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D58D97F-CD75-4552-BFDC-4CCBACE806A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7" name="">
            <a:extLst xmlns:a="http://schemas.openxmlformats.org/drawingml/2006/main">
              <a:ext uri="{FF2B5EF4-FFF2-40B4-BE49-F238E27FC236}">
                <a16:creationId xmlns:a16="http://schemas.microsoft.com/office/drawing/2014/main" id="{7E736430-5D3D-4459-8576-48ADA758B8D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67576476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E1FCB1C-F86B-4869-AC1D-5BC199512E6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5DEBCF8B-8590-4B10-B453-498B595594B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d33c94694174d0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D8861B-792C-4AB7-A0AD-0806A4BDC66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7817BB5-0345-4757-9876-D1CB2834350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FB32B59-A679-42BD-934D-F8436A5241C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9CEAC00-15FD-4C96-9374-393ECCFD4A8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4C484D0-E7D6-4FA8-AEC3-4EBCE9B389D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建实体</a:t>
            </a:r>
          </a:p>
        </p:txBody>
      </p:sp>
      <p:sp>
        <p:nvSpPr>
          <p:cNvPr id="9" name="">
            <a:extLst xmlns:a="http://schemas.openxmlformats.org/drawingml/2006/main">
              <a:ext uri="{FF2B5EF4-FFF2-40B4-BE49-F238E27FC236}">
                <a16:creationId xmlns:a16="http://schemas.microsoft.com/office/drawing/2014/main" id="{67B2D0E0-9E91-4A82-B4B1-AAA1A802FB4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68C32A6-37B0-487D-977F-672D231B532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定键</a:t>
            </a:r>
          </a:p>
        </p:txBody>
      </p:sp>
      <p:sp>
        <p:nvSpPr>
          <p:cNvPr id="11" name="">
            <a:extLst xmlns:a="http://schemas.openxmlformats.org/drawingml/2006/main">
              <a:ext uri="{FF2B5EF4-FFF2-40B4-BE49-F238E27FC236}">
                <a16:creationId xmlns:a16="http://schemas.microsoft.com/office/drawing/2014/main" id="{89A60E57-D0CE-4814-AEF4-3A76C39DBB7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9429F38-2DE9-4B95-A944-5FF68F43305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连关系</a:t>
            </a:r>
          </a:p>
        </p:txBody>
      </p:sp>
      <p:sp>
        <p:nvSpPr>
          <p:cNvPr id="13" name="">
            <a:extLst xmlns:a="http://schemas.openxmlformats.org/drawingml/2006/main">
              <a:ext uri="{FF2B5EF4-FFF2-40B4-BE49-F238E27FC236}">
                <a16:creationId xmlns:a16="http://schemas.microsoft.com/office/drawing/2014/main" id="{8C6D0C3E-3363-4AF7-B5F6-49E2D8845A03}"/>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C4AEDCF-DA87-4B1C-B5A8-8E0E72E2585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写查询</a:t>
            </a:r>
          </a:p>
        </p:txBody>
      </p:sp>
      <p:sp>
        <p:nvSpPr>
          <p:cNvPr id="15" name="">
            <a:extLst xmlns:a="http://schemas.openxmlformats.org/drawingml/2006/main">
              <a:ext uri="{FF2B5EF4-FFF2-40B4-BE49-F238E27FC236}">
                <a16:creationId xmlns:a16="http://schemas.microsoft.com/office/drawing/2014/main" id="{1ECC270E-6060-4CBB-9A49-B3909567E49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754301F7-444D-439D-8DBF-6AEDFC7BF48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3DE40057-3768-46C1-8692-2138D9D818C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【原创训练材料｜参数为训练所设】LOAN(StudentID, BookID, LoanDate, Re…</a:t>
            </a:r>
          </a:p>
        </p:txBody>
      </p:sp>
      <p:sp>
        <p:nvSpPr>
          <p:cNvPr id="18" name="">
            <a:extLst xmlns:a="http://schemas.openxmlformats.org/drawingml/2006/main">
              <a:ext uri="{FF2B5EF4-FFF2-40B4-BE49-F238E27FC236}">
                <a16:creationId xmlns:a16="http://schemas.microsoft.com/office/drawing/2014/main" id="{30CA0EDF-5B7A-400B-8EE3-51B15ADFADA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5F5D97B-325A-4C49-82D3-2238B4585C8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FE163E3A-36CC-428D-BDD0-2CFD4D92C2A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正确结论：StudentID, BookID and LoanDate together can distinguish each stated b…</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40A914C2-79A8-4C2B-974C-EE2A63CABB1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FDA6D200-7DEF-4C97-B267-46F6258C71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6EC9C25-90D8-40DF-B637-F20DA96970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4" name="">
            <a:extLst xmlns:a="http://schemas.openxmlformats.org/drawingml/2006/main">
              <a:ext uri="{FF2B5EF4-FFF2-40B4-BE49-F238E27FC236}">
                <a16:creationId xmlns:a16="http://schemas.microsoft.com/office/drawing/2014/main" id="{96AE1343-A39B-4C1B-B0B8-321456E7BC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365595911"/>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B6FB93D-3A14-49C8-8584-73894F02E8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99C24085-2288-4B91-8A9C-314BF28A969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1924950ea9840d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1947AF-6248-4DFB-AF18-EB5D116BBB6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6FE348E-BBA7-4CC8-B1B3-539AA3CBA99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188B336-C892-4FF3-936C-605E786D075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3A2FB5A-4189-4E9C-AD0B-F91131DC7B7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9DF593DD-51E9-4975-A17B-87FD1369145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C04B105-6208-4C7C-83F7-5947935C0D5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868E7DB-DA23-4909-BA37-0BB6224A638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DAA954C-DDEE-4DEC-BA53-6266B53EA53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BBDCF23-60AA-4597-8D89-6E5AA7F19C4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853B808-CA22-4DD8-8A19-25AFA6C812F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15AA9E5-6722-4931-933F-81196377A58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63840BE-BC8F-4FBA-A8ED-6CE9E8032E6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64F74C0-6D09-4701-91F7-029A4DD7E4A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73EC484F-A5D5-46C7-BE0F-8F780098FBD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E07601A-65C6-4EE4-9B4B-5C07D661A5E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00360670-865C-4DCC-8CCE-FBD944DF0CF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6AB5018-4B3C-49CB-B86F-6D92F194C6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816A272-52CD-4979-9F8C-93D951296C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2" name="">
            <a:extLst xmlns:a="http://schemas.openxmlformats.org/drawingml/2006/main">
              <a:ext uri="{FF2B5EF4-FFF2-40B4-BE49-F238E27FC236}">
                <a16:creationId xmlns:a16="http://schemas.microsoft.com/office/drawing/2014/main" id="{D0A89778-05DF-4355-8AFF-EBBA120235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6252708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7722BDA-F02C-46BC-9D2D-C5460AEAB6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DDDD7FCE-95AC-45D9-9860-041FB54DB5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10eeb9d152f45b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28B158B-CDAD-420A-ACE2-43B3CE15BC0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0EE4801-1EB8-4665-A007-108A69CB802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87FA8ED-A475-424B-88AA-B816D873AF1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5B87769-E6F1-42FE-8B5A-CC893D0FA54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数据库</a:t>
            </a:r>
          </a:p>
        </p:txBody>
      </p:sp>
      <p:sp>
        <p:nvSpPr>
          <p:cNvPr id="8" name="">
            <a:extLst xmlns:a="http://schemas.openxmlformats.org/drawingml/2006/main">
              <a:ext uri="{FF2B5EF4-FFF2-40B4-BE49-F238E27FC236}">
                <a16:creationId xmlns:a16="http://schemas.microsoft.com/office/drawing/2014/main" id="{7BA5F8E3-D008-4211-BEA4-AB843064FA6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C7E297E-36C3-4658-BE49-5727FDCFB87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D5765EE-9332-48C1-B763-FE59AD640BC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1EF9D923-F5F4-4664-A86A-B71CE4D6C6B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305DB88-B9EC-4775-AA16-83315986712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6CA4D4C-8B7A-4E5E-902E-A7B60CF2A78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272581E2-30C8-434A-96CE-9AE5AD5B130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8C1E77A-2D73-4983-9899-605D7F002D3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94513FF-16FF-4C8C-AC50-CB74B0A40E9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9DE0F503-B641-46DB-9706-69F740700E1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0B6B314B-B742-4688-9754-003C0F4973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12200F5-C20C-4E6B-A550-A01055EEC9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45F1A6D0-3D38-4344-AC54-2A7A869898F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932687325"/>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2126847-C101-4313-B818-F951F5A50C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FA991FC5-9956-42A6-A8B6-D96D88EA07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5a43bc915784fc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699A34-F42A-4F7B-8C2F-468D13D4D2F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A51D12C0-8422-44BF-BC48-CF9DDEC7098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88B5419-80BF-4F41-AF7F-97BF78891E9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C801D84-EF52-4375-8003-6AD1ECF3832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664"/>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a:t>
            </a:r>
          </a:p>
        </p:txBody>
      </p:sp>
      <p:sp>
        <p:nvSpPr>
          <p:cNvPr id="8" name="">
            <a:extLst xmlns:a="http://schemas.openxmlformats.org/drawingml/2006/main">
              <a:ext uri="{FF2B5EF4-FFF2-40B4-BE49-F238E27FC236}">
                <a16:creationId xmlns:a16="http://schemas.microsoft.com/office/drawing/2014/main" id="{925F1292-1B60-4A43-93B1-02E703C34C4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AD9BE78-6FE3-414F-AB27-48E437E83DE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F9DA982-94D3-47B9-A823-A392685E5AA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F9C23FDC-789B-4BCC-AFCA-5AC1B97E56E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82BE4E6-C922-4BE1-B9BA-59C79D1A3FA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08B5CF1-F3F2-42FE-AAEA-DB7D40D3B9E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39B24897-6A77-4688-B877-0B51153EA50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5151925-AC12-4768-9649-A693C2F0857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197B592-9658-404F-8FCA-12A91F2256A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检查：重复字段导致更新异常</a:t>
            </a:r>
          </a:p>
        </p:txBody>
      </p:sp>
      <p:sp>
        <p:nvSpPr>
          <p:cNvPr id="17" name="">
            <a:extLst xmlns:a="http://schemas.openxmlformats.org/drawingml/2006/main">
              <a:ext uri="{FF2B5EF4-FFF2-40B4-BE49-F238E27FC236}">
                <a16:creationId xmlns:a16="http://schemas.microsoft.com/office/drawing/2014/main" id="{A04517CB-2301-4415-977E-672BA81C31D5}"/>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C7F927A-0D9A-4D5A-BFE1-78D0D09878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3D49D79-2DE0-40B3-A3F3-F661AF4264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EDCE2CAD-6205-40E0-8A1C-BF47387846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82094826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6240AFE-6BC9-4C66-8CA3-15501BC669B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05E1A365-8B8F-44A0-B708-1F0C1646A1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fe4c292f2924f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30DBCF-90F0-440C-BDA2-EA13521D64F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34FAAEA-DEB4-4710-9645-354275AE107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A1CEB7A-C85E-459D-B3C2-078F1268D2F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FCED39E7-3F1B-4E58-859C-7C57F256EAB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2A structured-task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a:t>
            </a:r>
          </a:p>
        </p:txBody>
      </p:sp>
      <p:sp>
        <p:nvSpPr>
          <p:cNvPr id="8" name="">
            <a:extLst xmlns:a="http://schemas.openxmlformats.org/drawingml/2006/main">
              <a:ext uri="{FF2B5EF4-FFF2-40B4-BE49-F238E27FC236}">
                <a16:creationId xmlns:a16="http://schemas.microsoft.com/office/drawing/2014/main" id="{CEFE6054-B043-4D7A-9587-7ED9054DC4C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2A structured-task skill adapted to MC…</a:t>
            </a:r>
          </a:p>
        </p:txBody>
      </p:sp>
      <p:sp>
        <p:nvSpPr>
          <p:cNvPr id="9" name="">
            <a:extLst xmlns:a="http://schemas.openxmlformats.org/drawingml/2006/main">
              <a:ext uri="{FF2B5EF4-FFF2-40B4-BE49-F238E27FC236}">
                <a16:creationId xmlns:a16="http://schemas.microsoft.com/office/drawing/2014/main" id="{5521DEB1-3E19-40B3-8464-C1070738BAD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6360135-AC90-4555-A8D1-D3BD639491B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1628AF4-F83B-40C1-87B7-119A21A52EA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1BDFBBA-F31A-4679-AF63-4FE138B0C8A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FACE9EE-1331-4F54-AFC2-2D518903667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C81072A-D41C-4D33-9BE2-CE021A65D5B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C0C1D78-1227-406E-B001-89E4A11A4B4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9DF5F18-281C-4279-9AFE-D595A777C1B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043FA09-F2EE-4E2B-8ADA-E5197B67F8F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E51DEEB-E949-481E-974C-AFD97862163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F4C8D2C-E0A8-4F5E-B7E4-C5F51DCE148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AB55EAF-C546-405F-B29F-0BCC5D7941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56D36C5-D1EA-4A0C-BB10-02B11D51206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2" name="">
            <a:extLst xmlns:a="http://schemas.openxmlformats.org/drawingml/2006/main">
              <a:ext uri="{FF2B5EF4-FFF2-40B4-BE49-F238E27FC236}">
                <a16:creationId xmlns:a16="http://schemas.microsoft.com/office/drawing/2014/main" id="{5276DCB8-4CCE-430F-89A7-AEC7ED6D70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469220239"/>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72BF4D7-0660-4E29-8C89-07356C4BBA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5C4D240E-BA53-47A5-B837-83CDC92D59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cdd8f1530a649b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08B571-64F4-44F3-B684-4EC31F66312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11C8C9F-4062-4F88-A4BB-3C7DEDC6B21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808C139-5875-4C0E-8DFD-EA926439BE4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53DC9F3-175D-4024-9A64-3789D01E763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845A155-6641-41A9-AA47-3905D6CDAA6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88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【原创训练材料｜参数为训练所设】LOAN(S…</a:t>
            </a:r>
          </a:p>
        </p:txBody>
      </p:sp>
      <p:sp>
        <p:nvSpPr>
          <p:cNvPr id="9" name="">
            <a:extLst xmlns:a="http://schemas.openxmlformats.org/drawingml/2006/main">
              <a:ext uri="{FF2B5EF4-FFF2-40B4-BE49-F238E27FC236}">
                <a16:creationId xmlns:a16="http://schemas.microsoft.com/office/drawing/2014/main" id="{A256CB24-BAFD-48CC-88DD-B0259BA1DE1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114A29E-7786-4759-B4BC-B9B697B507D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B3A996A-2AE5-4DD3-954D-DC1B795DB2B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98BB8EC-643B-4873-B95B-1FE2151B08E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2A structured-task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【原创训练材料｜参数为训练所设】LOAN(StudentID,…</a:t>
            </a:r>
          </a:p>
        </p:txBody>
      </p:sp>
      <p:sp>
        <p:nvSpPr>
          <p:cNvPr id="13" name="">
            <a:extLst xmlns:a="http://schemas.openxmlformats.org/drawingml/2006/main">
              <a:ext uri="{FF2B5EF4-FFF2-40B4-BE49-F238E27FC236}">
                <a16:creationId xmlns:a16="http://schemas.microsoft.com/office/drawing/2014/main" id="{C8609969-E36A-44CD-9452-3CCEFA4D2A6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4596EE7-8A95-4333-8082-2BA55E178CE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D51AEDC-B941-46AA-8E43-E8F367753E5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5CA29DC-E08D-4911-A830-C30BFA592FD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2A structured-task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【原创训练材料｜参数为训练所设】LOAN(StudentID,…</a:t>
            </a:r>
          </a:p>
        </p:txBody>
      </p:sp>
      <p:sp>
        <p:nvSpPr>
          <p:cNvPr id="17" name="">
            <a:extLst xmlns:a="http://schemas.openxmlformats.org/drawingml/2006/main">
              <a:ext uri="{FF2B5EF4-FFF2-40B4-BE49-F238E27FC236}">
                <a16:creationId xmlns:a16="http://schemas.microsoft.com/office/drawing/2014/main" id="{C4E1B18F-1FCF-43FF-A111-7FBAE8C69D8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342664C-9BF7-47F6-99E9-C3E1B728BA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578E1BE-3AA9-4425-9078-DA34593162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0AA1E08F-47C2-4F74-A2E0-D1A8F5FC05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26327779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2C9D2F3-EEDA-4338-8F3A-25668E75F52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1863303B-D89A-4DC7-B8AF-3FED0A2A73A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041454068c45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096337-9405-4152-AE0E-BB4F4835B78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93B8B45-C631-49F9-8AA6-B11EE5CE412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A23DF48-798E-446E-BB03-D8B7BC33523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C468749-CA24-4F27-BDA6-A9BD5DADD3F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重复字段导致更新异常</a:t>
            </a:r>
          </a:p>
        </p:txBody>
      </p:sp>
      <p:sp>
        <p:nvSpPr>
          <p:cNvPr id="8" name="">
            <a:extLst xmlns:a="http://schemas.openxmlformats.org/drawingml/2006/main">
              <a:ext uri="{FF2B5EF4-FFF2-40B4-BE49-F238E27FC236}">
                <a16:creationId xmlns:a16="http://schemas.microsoft.com/office/drawing/2014/main" id="{F91CC556-1BD2-4E92-A50A-9A9963E92DD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B6F8969-D899-4A73-B255-9332277DC91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39324F4-EABA-465A-B87D-0238F63D395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14E18C1-5FB5-4377-9ADA-31E032560B6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正确结论：Test the proposed composite key against repeated students, books and borrowing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77B93AE-9DD7-4AA8-AAFA-C575F54B448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B814EF3-77EC-48A5-99F5-E3440083CA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0E0E891-D9BA-4431-BDDC-43E4055C8C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5" name="">
            <a:extLst xmlns:a="http://schemas.openxmlformats.org/drawingml/2006/main">
              <a:ext uri="{FF2B5EF4-FFF2-40B4-BE49-F238E27FC236}">
                <a16:creationId xmlns:a16="http://schemas.microsoft.com/office/drawing/2014/main" id="{A89AE57C-434B-4BA6-9DD9-2803D81E34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746137064"/>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5E7D554-14FA-4C91-B103-AA28497B00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1F13FC27-581C-4459-BCD9-15995C1B7C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2fa8d5a95e44cc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93D19E-C52C-4C6F-A6B8-9913F5D8305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16E8226-FBD9-4FF9-942C-A5EC10AC2ED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F069EEC-3AF5-42D7-AF41-5EE804137B4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AC22BE20-B79A-474A-906C-CE62E600956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2A structured-task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a:t>
            </a:r>
          </a:p>
        </p:txBody>
      </p:sp>
      <p:sp>
        <p:nvSpPr>
          <p:cNvPr id="8" name="">
            <a:extLst xmlns:a="http://schemas.openxmlformats.org/drawingml/2006/main">
              <a:ext uri="{FF2B5EF4-FFF2-40B4-BE49-F238E27FC236}">
                <a16:creationId xmlns:a16="http://schemas.microsoft.com/office/drawing/2014/main" id="{D12489DD-5B81-468C-9A7F-E754C095A9B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7F5C6BB-BF1B-4E40-8622-6429EFD995A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4A260AF-CED4-4E95-88FC-CBB23AF2806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D36B0E6-37AA-41EB-9A50-2F358635280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48CCA5CD-61B1-4582-B6DF-E6013A2550FE}"/>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4DCE053-87DC-4682-8ED2-A8EBF9DE1DB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B24AEA9-C885-46F4-9529-4031ADB0B5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C09F77F-477C-4724-A5B5-49B42C8C7A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6" name="">
            <a:extLst xmlns:a="http://schemas.openxmlformats.org/drawingml/2006/main">
              <a:ext uri="{FF2B5EF4-FFF2-40B4-BE49-F238E27FC236}">
                <a16:creationId xmlns:a16="http://schemas.microsoft.com/office/drawing/2014/main" id="{511E31FD-A82E-46C2-A2C6-17894EC5AC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85340240"/>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856F30F-8264-42C4-ABA6-67A96AAE170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FA992BD8-6367-49D5-9253-B48EFB53D7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ed30aea067343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71CEFF-1030-4118-8573-C6544024CD9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D63CDDBE-201F-46F0-BCBF-50B17E737E7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FEE1C16-13D1-49CE-97EA-F24F0BCDD39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能独立执行“建实体—定键—连关系—写查询”，并说明每一步理由。</a:t>
            </a:r>
          </a:p>
        </p:txBody>
      </p:sp>
      <p:sp>
        <p:nvSpPr>
          <p:cNvPr id="7" name="">
            <a:extLst xmlns:a="http://schemas.openxmlformats.org/drawingml/2006/main">
              <a:ext uri="{FF2B5EF4-FFF2-40B4-BE49-F238E27FC236}">
                <a16:creationId xmlns:a16="http://schemas.microsoft.com/office/drawing/2014/main" id="{1E7234BF-B9B1-4C6B-A0CD-9D266C62C3C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8728E93A-708E-4F70-B4B1-1F29AF52D14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FDF5AD68-EE64-4C03-ABA2-DF26E058BD1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【原创训练材料｜参数为训练所设】LOAN(StudentID, BookID, L…</a:t>
            </a:r>
          </a:p>
        </p:txBody>
      </p:sp>
      <p:sp>
        <p:nvSpPr>
          <p:cNvPr id="10" name="">
            <a:extLst xmlns:a="http://schemas.openxmlformats.org/drawingml/2006/main">
              <a:ext uri="{FF2B5EF4-FFF2-40B4-BE49-F238E27FC236}">
                <a16:creationId xmlns:a16="http://schemas.microsoft.com/office/drawing/2014/main" id="{C24F2E45-D5FC-488E-8AB5-395DBEFC629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高频错因：重复字段导致更新异常</a:t>
            </a:r>
          </a:p>
        </p:txBody>
      </p:sp>
      <p:sp>
        <p:nvSpPr>
          <p:cNvPr id="11" name="">
            <a:extLst xmlns:a="http://schemas.openxmlformats.org/drawingml/2006/main">
              <a:ext uri="{FF2B5EF4-FFF2-40B4-BE49-F238E27FC236}">
                <a16:creationId xmlns:a16="http://schemas.microsoft.com/office/drawing/2014/main" id="{24FD8BC9-1773-4CA1-877E-244AD969EAC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B94D0CA-7141-4D5D-AC1D-565A2B5A367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6569EF7-1895-4080-B11C-1860331FF59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主键保证实体唯一，外键表达关系</a:t>
            </a:r>
          </a:p>
        </p:txBody>
      </p:sp>
      <p:sp>
        <p:nvSpPr>
          <p:cNvPr id="14" name="">
            <a:extLst xmlns:a="http://schemas.openxmlformats.org/drawingml/2006/main">
              <a:ext uri="{FF2B5EF4-FFF2-40B4-BE49-F238E27FC236}">
                <a16:creationId xmlns:a16="http://schemas.microsoft.com/office/drawing/2014/main" id="{B9C46EEC-BE62-4FE2-80F3-7B3E502B325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CFB9F18-E67E-4F4A-A4B1-3C7AA6D0570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F83BB92-943A-4822-A58F-A54ADC3F31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7" name="">
            <a:extLst xmlns:a="http://schemas.openxmlformats.org/drawingml/2006/main">
              <a:ext uri="{FF2B5EF4-FFF2-40B4-BE49-F238E27FC236}">
                <a16:creationId xmlns:a16="http://schemas.microsoft.com/office/drawing/2014/main" id="{F27C16E3-0371-4761-B334-5D0EBB40260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80175131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46E33CE-A7DC-464E-8558-D2C43B75F3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DE59190D-7C00-415F-AD56-6F76CF4E4B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916a0e1ee573420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B7A46B-F718-413B-BAA8-953E7F8BD8B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4046C03-B63D-4A52-A355-3132C7C51EC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656BF92-8A3B-4C9B-81CF-69F6C14DBA9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4E9FC84-6B5B-4990-8C05-D3EE42934F2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F0C094F8-D817-4415-A0C1-8D6EEAF75DE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建实体</a:t>
            </a:r>
          </a:p>
        </p:txBody>
      </p:sp>
      <p:sp>
        <p:nvSpPr>
          <p:cNvPr id="9" name="">
            <a:extLst xmlns:a="http://schemas.openxmlformats.org/drawingml/2006/main">
              <a:ext uri="{FF2B5EF4-FFF2-40B4-BE49-F238E27FC236}">
                <a16:creationId xmlns:a16="http://schemas.microsoft.com/office/drawing/2014/main" id="{9B2B950A-61DA-4C70-81CF-70ABDE2EC53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C52DD20-7776-401A-A31C-A90CA2814DA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定键</a:t>
            </a:r>
          </a:p>
        </p:txBody>
      </p:sp>
      <p:sp>
        <p:nvSpPr>
          <p:cNvPr id="11" name="">
            <a:extLst xmlns:a="http://schemas.openxmlformats.org/drawingml/2006/main">
              <a:ext uri="{FF2B5EF4-FFF2-40B4-BE49-F238E27FC236}">
                <a16:creationId xmlns:a16="http://schemas.microsoft.com/office/drawing/2014/main" id="{BABF65BE-3DF1-4533-8A9E-F85AF336685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8654BAC-AFBE-4AC3-81E1-A04B811260F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连关系</a:t>
            </a:r>
          </a:p>
        </p:txBody>
      </p:sp>
      <p:sp>
        <p:nvSpPr>
          <p:cNvPr id="13" name="">
            <a:extLst xmlns:a="http://schemas.openxmlformats.org/drawingml/2006/main">
              <a:ext uri="{FF2B5EF4-FFF2-40B4-BE49-F238E27FC236}">
                <a16:creationId xmlns:a16="http://schemas.microsoft.com/office/drawing/2014/main" id="{22D99316-811C-4948-A0D3-5F82963BED9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7A7E8E30-3B5D-45F1-B67E-CEC98664C9DC}"/>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写查询</a:t>
            </a:r>
          </a:p>
        </p:txBody>
      </p:sp>
      <p:sp>
        <p:nvSpPr>
          <p:cNvPr id="15" name="">
            <a:extLst xmlns:a="http://schemas.openxmlformats.org/drawingml/2006/main">
              <a:ext uri="{FF2B5EF4-FFF2-40B4-BE49-F238E27FC236}">
                <a16:creationId xmlns:a16="http://schemas.microsoft.com/office/drawing/2014/main" id="{94B3154F-AF65-4B71-89CB-9DF30431BBF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3014FFEB-7CA2-457F-B496-B72B22565B4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15B6632C-8368-47E5-BAE7-949BC9F0D00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【原创训练材料｜参数为训练所设】LOAN(StudentID, BookID, LoanDate, R…</a:t>
            </a:r>
          </a:p>
        </p:txBody>
      </p:sp>
      <p:sp>
        <p:nvSpPr>
          <p:cNvPr id="18" name="">
            <a:extLst xmlns:a="http://schemas.openxmlformats.org/drawingml/2006/main">
              <a:ext uri="{FF2B5EF4-FFF2-40B4-BE49-F238E27FC236}">
                <a16:creationId xmlns:a16="http://schemas.microsoft.com/office/drawing/2014/main" id="{474D4D82-A26E-4E11-B774-46F3C6B38D4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E16AD7B-49B0-4B64-8285-802DF96C1E1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4BEEAE4-C660-4855-B3B5-B42FE8A28F6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正确结论：No single listed field is guaranteed unique under the business rules.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23B8A0FA-CC9F-4B44-AC0C-7C56C2C44AE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6D09AD2D-C4E4-4C4C-A7D6-0F43FEDF6E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A56E45A-94AE-477F-8156-DE2110A855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4" name="">
            <a:extLst xmlns:a="http://schemas.openxmlformats.org/drawingml/2006/main">
              <a:ext uri="{FF2B5EF4-FFF2-40B4-BE49-F238E27FC236}">
                <a16:creationId xmlns:a16="http://schemas.microsoft.com/office/drawing/2014/main" id="{59A2EF0E-F36B-44F3-B683-18D1686D3A0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507990898"/>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2B4812C-DF50-4B2B-86A8-CBC8444E55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DAA320E2-1540-4487-8991-6C5D35ED982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3c17e7d18124dd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477E40-4F33-4D98-9898-888092FAC83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4244F04-75F7-4217-B0FB-EF2E47F4695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6ABD510-4593-4429-B84B-32B98EC2219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034E7CC-3695-4564-AD8B-3C3E0DE2036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A3634319-A8D1-46EB-B867-066609F2AA0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A5EC503-DD21-4007-B35F-D596AB1C9EE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81CC978-8295-4217-9887-AEC4FEC7AE3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2CE73A3-EB57-4351-A9CD-37380E9547C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C38CC18-21F2-4621-B502-9C27DEA6D7E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E246998-29E0-4A59-8EF4-E2EE5DC40BD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3A2A571-A970-47E9-B05D-F8E747F8984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58CBF27-4A62-4A22-94C2-92C1BACB846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3486213-0193-46FA-892F-5E50F458D71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60EEF085-3B49-4230-811E-7F2CACF443E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4B7E31B-0F5A-4078-A327-6111874FAED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C705827D-1122-499B-816E-DADB275C22D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C357668-311F-451E-86D5-712761F496D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6AC539D-C551-4689-A590-857437A190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2" name="">
            <a:extLst xmlns:a="http://schemas.openxmlformats.org/drawingml/2006/main">
              <a:ext uri="{FF2B5EF4-FFF2-40B4-BE49-F238E27FC236}">
                <a16:creationId xmlns:a16="http://schemas.microsoft.com/office/drawing/2014/main" id="{E9F3A4D2-4887-41D5-BC6D-BCB66591DB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97028968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B07BF48-8321-4EA8-B485-CC96BF7F42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63873ACD-E560-4D14-9431-DC121EE4FD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a72a76e59d466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515DDF-69D0-4C0A-ABEA-A7E36B9E1A7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143E0B4-76B5-47C0-8F11-C45D07E7BC8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C97BCEB-1942-40D1-BEB7-2D70E9A0709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0288FCC-7068-49D7-94E9-A396209F430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数据库</a:t>
            </a:r>
          </a:p>
        </p:txBody>
      </p:sp>
      <p:sp>
        <p:nvSpPr>
          <p:cNvPr id="8" name="">
            <a:extLst xmlns:a="http://schemas.openxmlformats.org/drawingml/2006/main">
              <a:ext uri="{FF2B5EF4-FFF2-40B4-BE49-F238E27FC236}">
                <a16:creationId xmlns:a16="http://schemas.microsoft.com/office/drawing/2014/main" id="{5DA57FA5-8BD0-4D06-B8C0-21CE08ABA32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B9E343E3-A99D-47E0-9A2D-4B003B0B7B9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40528FB-B72A-4E8D-A0CB-E74FAC3D438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8B31D61F-B3C1-4A51-8A55-96B911768B4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E045C7E-F947-4AA2-BD2F-A82F272B141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930C6C11-2623-4242-B389-445CCB29054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0F2D65C9-9D97-4B07-AFDB-F97A9B729C1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20D65E2-B27A-48EC-A082-239739D483F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F8982BA-462C-403E-A4F6-0C8FB1743DC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7BE8434A-DA06-4537-AFFF-FF00EF37892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F2F2435-6D99-4C73-93F6-6FA2CA6169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81C6DBB-99C8-491A-BD4C-8E5ADD651DA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2ED16F8D-F2BF-4E00-9BAD-EA1B74030F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790871316"/>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70AB5F7-5187-4B89-9475-774EB7DF7A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FF16F4F0-EF3F-4CEA-AA18-3C15C463D2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38378bb8a374fc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30BEAF-DE38-4AF6-8ADC-6CC500DCB6C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E28A3B2-67BD-4030-BA9E-2226ACE6873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FC02A86-C47A-40EA-89FC-6BE5155CBB4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2EF00C8-645B-4C13-9752-D622947673C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a:t>
            </a:r>
          </a:p>
        </p:txBody>
      </p:sp>
      <p:sp>
        <p:nvSpPr>
          <p:cNvPr id="8" name="">
            <a:extLst xmlns:a="http://schemas.openxmlformats.org/drawingml/2006/main">
              <a:ext uri="{FF2B5EF4-FFF2-40B4-BE49-F238E27FC236}">
                <a16:creationId xmlns:a16="http://schemas.microsoft.com/office/drawing/2014/main" id="{A0356775-8B79-4EE7-93FA-AA019B152F7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F5291B9-9A9C-4AA0-A241-E6A481BF9AB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74AE79B-1E13-42B0-93C0-2EB03091FA80}"/>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D74C0EBC-F174-4496-B3B8-6D81B70DC34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9345EB0-625D-45D2-AE91-4C6AD382422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A767D77-64ED-4B88-A447-8A4FAFE7037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1298379C-4CE9-48A1-B41F-5E9D6E6D72A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0D04371-AA64-47A3-BFF2-98F504615C9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AD62D89-7C13-4C59-9D7C-10D0E86758E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检查：重复字段导致更新异常</a:t>
            </a:r>
          </a:p>
        </p:txBody>
      </p:sp>
      <p:sp>
        <p:nvSpPr>
          <p:cNvPr id="17" name="">
            <a:extLst xmlns:a="http://schemas.openxmlformats.org/drawingml/2006/main">
              <a:ext uri="{FF2B5EF4-FFF2-40B4-BE49-F238E27FC236}">
                <a16:creationId xmlns:a16="http://schemas.microsoft.com/office/drawing/2014/main" id="{B78FE83E-6B54-4DBF-A378-B88E712E4494}"/>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4D28E52-040A-4D44-9E25-F31B33DD4C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96B003E-8975-465F-A15D-C8153DD633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2809BD77-D976-4E6D-9E4C-7C88CB8D92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21581624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8DD3E0-2F44-4F57-8987-FC6B113851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A9EC02F-3181-4C0A-81E4-EBFAC7C06A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087451cd6d641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5EFF66-9A4F-447B-9150-24776804501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5CFCACF-B6A8-4E5B-8C0A-F4D9A9D55E4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D6BB5E-41F4-4E0C-83BD-590BDED1AA9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EA5A950B-C5A7-46EE-A72B-061ACD35520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2A structured-task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a:t>
            </a:r>
          </a:p>
        </p:txBody>
      </p:sp>
      <p:sp>
        <p:nvSpPr>
          <p:cNvPr id="8" name="">
            <a:extLst xmlns:a="http://schemas.openxmlformats.org/drawingml/2006/main">
              <a:ext uri="{FF2B5EF4-FFF2-40B4-BE49-F238E27FC236}">
                <a16:creationId xmlns:a16="http://schemas.microsoft.com/office/drawing/2014/main" id="{016FFC9A-B84C-4B02-B404-72CFC1F48A4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2A structured-task skill adapted to MC…</a:t>
            </a:r>
          </a:p>
        </p:txBody>
      </p:sp>
      <p:sp>
        <p:nvSpPr>
          <p:cNvPr id="9" name="">
            <a:extLst xmlns:a="http://schemas.openxmlformats.org/drawingml/2006/main">
              <a:ext uri="{FF2B5EF4-FFF2-40B4-BE49-F238E27FC236}">
                <a16:creationId xmlns:a16="http://schemas.microsoft.com/office/drawing/2014/main" id="{E8B2CE17-EA34-4C82-B2C5-F94808E14D1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728F27A-AEF2-44DE-AD85-E88786535C0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91D5DB8-9D70-4AF9-B885-11AD202012F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0CA1327-728B-4D48-B8D8-9A1B2499C20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56384F6-833B-4778-A2C3-1C8F84C00E6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B1E608CF-6EED-4741-BFCB-77DAEBAA1C5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A0DE381-BD3E-4D36-9B79-19BDD1D8E41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1EAE414-C345-4931-8809-AA9DED18DB8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DF9C393-FF1C-4D3E-954C-BFB97BCD384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EE09FD0-511B-4FA1-B6F5-2D885CBD1C2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B95EF23-CE5E-41AC-8CD5-989FE5DDC7E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B7671FA-1000-41FE-B6CF-6148286EE8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570C439-DB9A-452D-9E4F-EE045B1E05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2" name="">
            <a:extLst xmlns:a="http://schemas.openxmlformats.org/drawingml/2006/main">
              <a:ext uri="{FF2B5EF4-FFF2-40B4-BE49-F238E27FC236}">
                <a16:creationId xmlns:a16="http://schemas.microsoft.com/office/drawing/2014/main" id="{11E8F271-87C1-4672-BC9A-2CD8D0609F7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697913743"/>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FD5FE6B-E811-441F-9C96-64A5A56AD5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A836061E-EDF0-4836-A7FA-5132B46DC12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b66642845db402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BEDEE7-777B-4957-BE77-3DC3942FE21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15B3FD3-7279-46B2-A0D7-13730AAB649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DF40F5A-188B-499C-ACF6-C591D5C074E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A1CBB53-D218-405D-A9A3-CD249B50195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1EC19FA-E034-4DE9-9F45-79131A9366B8}"/>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【原创训练材料｜参数为训练所设】LOAN(…</a:t>
            </a:r>
          </a:p>
        </p:txBody>
      </p:sp>
      <p:sp>
        <p:nvSpPr>
          <p:cNvPr id="9" name="">
            <a:extLst xmlns:a="http://schemas.openxmlformats.org/drawingml/2006/main">
              <a:ext uri="{FF2B5EF4-FFF2-40B4-BE49-F238E27FC236}">
                <a16:creationId xmlns:a16="http://schemas.microsoft.com/office/drawing/2014/main" id="{C41E42DE-52CD-48EE-8840-5F84C4858EE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CBF6B70-AECA-4E3A-B611-8B2EB2266C4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C1F438D-D528-4609-9426-207A3015019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14DBCDF-F2E9-452B-B62E-D1C300E99B7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2A structured-task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【原创训练材料｜参数为训练所设】LOAN(StudentID…</a:t>
            </a:r>
          </a:p>
        </p:txBody>
      </p:sp>
      <p:sp>
        <p:nvSpPr>
          <p:cNvPr id="13" name="">
            <a:extLst xmlns:a="http://schemas.openxmlformats.org/drawingml/2006/main">
              <a:ext uri="{FF2B5EF4-FFF2-40B4-BE49-F238E27FC236}">
                <a16:creationId xmlns:a16="http://schemas.microsoft.com/office/drawing/2014/main" id="{CC870727-1B10-41F7-92C5-936C438D569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953DD6C-C96D-4458-8A56-0AB6E9FABE0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DC373BB-55F2-4CC6-B079-85074264438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A705D3B-0540-44AE-AA30-BE80DD79C6B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2A structured-task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【原创训练材料｜参数为训练所设】LOAN(StudentID…</a:t>
            </a:r>
          </a:p>
        </p:txBody>
      </p:sp>
      <p:sp>
        <p:nvSpPr>
          <p:cNvPr id="17" name="">
            <a:extLst xmlns:a="http://schemas.openxmlformats.org/drawingml/2006/main">
              <a:ext uri="{FF2B5EF4-FFF2-40B4-BE49-F238E27FC236}">
                <a16:creationId xmlns:a16="http://schemas.microsoft.com/office/drawing/2014/main" id="{0E549E30-013F-42CD-8263-EA724DF8512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410BD58-B99F-4811-8174-41C28E1A95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BCCBD2-9BD0-4E35-B4B8-E32B1B145C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AE1D7337-2108-417B-B4C1-AC0799B93A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44206423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DD7BF5B-D767-435A-A4BD-C3938157DA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A411ADC5-2BA0-4CA9-AA66-072199462B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21da9840c2433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AC53E8-EA17-4E15-AE12-C18883BFB33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B26200B-CB01-4A97-87B7-0FC8DBADA09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1D86036-C551-49B2-A43C-2D38512E415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C0B8EEE-34BC-4FD5-8BB7-04C38B7350EA}"/>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重复字段导致更新异常</a:t>
            </a:r>
          </a:p>
        </p:txBody>
      </p:sp>
      <p:sp>
        <p:nvSpPr>
          <p:cNvPr id="8" name="">
            <a:extLst xmlns:a="http://schemas.openxmlformats.org/drawingml/2006/main">
              <a:ext uri="{FF2B5EF4-FFF2-40B4-BE49-F238E27FC236}">
                <a16:creationId xmlns:a16="http://schemas.microsoft.com/office/drawing/2014/main" id="{D34CC218-7160-4085-B784-1BEC1DAEEDD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85D87DE-79E2-4586-8452-E6EA2AE70E4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F81A459-AD1D-49C2-A057-FAD442A2253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BE6D2B9-DEB3-4CC7-8F31-861810BB1F7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StudentID, BookID and LoanDate together can distinguish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472E4A7-5EB9-4360-A5C9-9824C86B250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0D9C7E9-1755-482A-99B3-AED3768A68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B15DAA4-F22E-4BD0-A64A-3759F2F38A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5" name="">
            <a:extLst xmlns:a="http://schemas.openxmlformats.org/drawingml/2006/main">
              <a:ext uri="{FF2B5EF4-FFF2-40B4-BE49-F238E27FC236}">
                <a16:creationId xmlns:a16="http://schemas.microsoft.com/office/drawing/2014/main" id="{B5F41151-DCA8-40B4-B963-CAB42F44FF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732893487"/>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C825B2C-4EC9-4D49-A079-18F322D24A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6B5E905B-5685-43E5-8070-98A6E071F6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a81e960b23f409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B6BFBE3-C32D-4002-B03E-EFD22A6693F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0099039-0F1D-4DE4-8FA1-BA9FF498642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39C86FB-C0E4-4928-B582-917F6562E31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1F40185B-1908-41DE-9BC3-7B45F093CA19}"/>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2A structured-task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a:t>
            </a:r>
          </a:p>
        </p:txBody>
      </p:sp>
      <p:sp>
        <p:nvSpPr>
          <p:cNvPr id="8" name="">
            <a:extLst xmlns:a="http://schemas.openxmlformats.org/drawingml/2006/main">
              <a:ext uri="{FF2B5EF4-FFF2-40B4-BE49-F238E27FC236}">
                <a16:creationId xmlns:a16="http://schemas.microsoft.com/office/drawing/2014/main" id="{065E4FFD-754B-4125-AAB0-A5ADA83DEF3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C7EE9EB-A0C0-4597-9FCC-34B2CBBA0C7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60C547-D1ED-4AEE-8A6A-5422A5C3969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308DB2E-9D15-447E-8CFB-FF3DA7646D6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1BB5065A-9E4B-4DCE-9CD0-33E72C7208D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7F42B51-BEE2-4266-89BE-6CE614569CA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07D710D-D8CA-4204-9E3F-D3AAC3ED0B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723B11C-9352-4E59-9225-ABA427AB5EF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6" name="">
            <a:extLst xmlns:a="http://schemas.openxmlformats.org/drawingml/2006/main">
              <a:ext uri="{FF2B5EF4-FFF2-40B4-BE49-F238E27FC236}">
                <a16:creationId xmlns:a16="http://schemas.microsoft.com/office/drawing/2014/main" id="{020C5235-E037-4364-ABF2-B97AA61DEB0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356570714"/>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73D3837-71D5-4734-9F32-5EE8859970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EE614562-DE1E-454D-8050-861ED10D62F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b2b7d51ca1544c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9D5E2D-A170-44A8-BB7E-F8E4633A840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0F192A94-B338-4D6A-B881-E414B8B5E79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CF48474-83C5-4DD9-BAE5-0039F140A04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F4E04071-E909-43B5-B11C-4E1FCAB62AA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173BA20-E1B1-4902-AE39-A2991BFC3EC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57443EE6-6F37-478A-89B5-C3DD07CC78CA}"/>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【原创训练材料｜参数为训练所设】LOAN(StudentID, BookID, L…</a:t>
            </a:r>
          </a:p>
        </p:txBody>
      </p:sp>
      <p:sp>
        <p:nvSpPr>
          <p:cNvPr id="10" name="">
            <a:extLst xmlns:a="http://schemas.openxmlformats.org/drawingml/2006/main">
              <a:ext uri="{FF2B5EF4-FFF2-40B4-BE49-F238E27FC236}">
                <a16:creationId xmlns:a16="http://schemas.microsoft.com/office/drawing/2014/main" id="{17C3AA5F-9839-45B5-80BE-4AA0664375D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高频错因：重复字段导致更新异常</a:t>
            </a:r>
          </a:p>
        </p:txBody>
      </p:sp>
      <p:sp>
        <p:nvSpPr>
          <p:cNvPr id="11" name="">
            <a:extLst xmlns:a="http://schemas.openxmlformats.org/drawingml/2006/main">
              <a:ext uri="{FF2B5EF4-FFF2-40B4-BE49-F238E27FC236}">
                <a16:creationId xmlns:a16="http://schemas.microsoft.com/office/drawing/2014/main" id="{D8771605-E9ED-4C1F-B197-6FABFC2A14C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32C1808-D8D6-4ECF-BFE7-1E8AAEA0C8E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A730A19-0150-4EF8-A41D-90B2A1F961E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主键保证实体唯一，外键表达关系</a:t>
            </a:r>
          </a:p>
        </p:txBody>
      </p:sp>
      <p:sp>
        <p:nvSpPr>
          <p:cNvPr id="14" name="">
            <a:extLst xmlns:a="http://schemas.openxmlformats.org/drawingml/2006/main">
              <a:ext uri="{FF2B5EF4-FFF2-40B4-BE49-F238E27FC236}">
                <a16:creationId xmlns:a16="http://schemas.microsoft.com/office/drawing/2014/main" id="{1DC84102-176C-4A96-B327-71BC1BADCE9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A350899-0FF0-4102-9B23-8EAD088197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51837C2-2AF2-4EFF-9C72-BA4B1094C4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7" name="">
            <a:extLst xmlns:a="http://schemas.openxmlformats.org/drawingml/2006/main">
              <a:ext uri="{FF2B5EF4-FFF2-40B4-BE49-F238E27FC236}">
                <a16:creationId xmlns:a16="http://schemas.microsoft.com/office/drawing/2014/main" id="{5A5242DF-91F8-4C45-B08F-CAB9B3500D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21812684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035A4C9-7AEB-4027-99DB-A3A41BB62C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2A1534B-84BE-46D5-BF82-F96A72CF5A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e70e3fb41a7349d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EBE2A9-582A-4718-BEBC-52E7C2D3F7D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35FEA6F-D8D3-4C3A-9F22-73D7DC734A9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24EBA53-E192-4DFC-95D7-FC893326DFD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24D6AC1-97F5-48C6-A830-D46A8E25819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F45A500-4E94-4BDC-BD3A-C3C124B728F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建实体</a:t>
            </a:r>
          </a:p>
        </p:txBody>
      </p:sp>
      <p:sp>
        <p:nvSpPr>
          <p:cNvPr id="9" name="">
            <a:extLst xmlns:a="http://schemas.openxmlformats.org/drawingml/2006/main">
              <a:ext uri="{FF2B5EF4-FFF2-40B4-BE49-F238E27FC236}">
                <a16:creationId xmlns:a16="http://schemas.microsoft.com/office/drawing/2014/main" id="{CA09CDCB-6E82-40DD-97AF-D37C5ACC6DF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32E3321-FCAD-455F-A30F-091AABB3D79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定键</a:t>
            </a:r>
          </a:p>
        </p:txBody>
      </p:sp>
      <p:sp>
        <p:nvSpPr>
          <p:cNvPr id="11" name="">
            <a:extLst xmlns:a="http://schemas.openxmlformats.org/drawingml/2006/main">
              <a:ext uri="{FF2B5EF4-FFF2-40B4-BE49-F238E27FC236}">
                <a16:creationId xmlns:a16="http://schemas.microsoft.com/office/drawing/2014/main" id="{DD21D3F4-6BCB-49C2-8AE9-9563A70F3C5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3DC942E-B51A-4D6A-920B-5F46C4FB144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连关系</a:t>
            </a:r>
          </a:p>
        </p:txBody>
      </p:sp>
      <p:sp>
        <p:nvSpPr>
          <p:cNvPr id="13" name="">
            <a:extLst xmlns:a="http://schemas.openxmlformats.org/drawingml/2006/main">
              <a:ext uri="{FF2B5EF4-FFF2-40B4-BE49-F238E27FC236}">
                <a16:creationId xmlns:a16="http://schemas.microsoft.com/office/drawing/2014/main" id="{98C89D7D-D19E-44D5-916D-3538A1DF156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1217F30-DCFE-437A-9804-7C3F26DA03B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写查询</a:t>
            </a:r>
          </a:p>
        </p:txBody>
      </p:sp>
      <p:sp>
        <p:nvSpPr>
          <p:cNvPr id="15" name="">
            <a:extLst xmlns:a="http://schemas.openxmlformats.org/drawingml/2006/main">
              <a:ext uri="{FF2B5EF4-FFF2-40B4-BE49-F238E27FC236}">
                <a16:creationId xmlns:a16="http://schemas.microsoft.com/office/drawing/2014/main" id="{51272F16-BBCB-4A10-813D-D8A2746DEAB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9FEC9E45-0D6E-4579-B8D9-EE11B5B9685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0FF55808-120E-4B81-A294-264442597DD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【原创训练材料｜参数为训练所设】LOAN(StudentID, BookID, LoanDate, R…</a:t>
            </a:r>
          </a:p>
        </p:txBody>
      </p:sp>
      <p:sp>
        <p:nvSpPr>
          <p:cNvPr id="18" name="">
            <a:extLst xmlns:a="http://schemas.openxmlformats.org/drawingml/2006/main">
              <a:ext uri="{FF2B5EF4-FFF2-40B4-BE49-F238E27FC236}">
                <a16:creationId xmlns:a16="http://schemas.microsoft.com/office/drawing/2014/main" id="{511DA550-D93F-4FDA-B542-7B0FE938741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AAA4C4-BBEB-4E8C-B84C-240A388BA33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900065D2-3F66-4CE7-ABEA-6A4A349FD94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StudentID, BookID and LoanDate together can dist…</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48A48C7C-B50C-4EEB-9D82-3109288471F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FB614553-FF67-4E75-B539-F42101550A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0558135-540B-494E-90C5-F7E4E5F5E5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4" name="">
            <a:extLst xmlns:a="http://schemas.openxmlformats.org/drawingml/2006/main">
              <a:ext uri="{FF2B5EF4-FFF2-40B4-BE49-F238E27FC236}">
                <a16:creationId xmlns:a16="http://schemas.microsoft.com/office/drawing/2014/main" id="{82DE7B3A-C039-4AA2-941E-9C0B486AE9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2125616588"/>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9B1026D-3852-470E-BD19-4F2111D973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7780F58A-F98B-482C-B984-F4181C5D697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f71f4e457644db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C9C997-166C-4BD7-9AC2-C7A2082BFD9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A935220-0B05-4F51-8754-ABC423D50B8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0BA0FC8-B7A1-418C-BA77-94A5E0A82BA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6CD6E77-1EE3-4722-87B9-E1ABD025163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1F870686-C402-47AB-89B9-C2590E45C68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E9D2613-B433-4026-B1F7-521722C24F9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E16292F-7D74-4514-BA5F-82E72A9D074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7129D0C-0D57-4D0D-9998-5D6DA9BDD7B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4AD5D15-010B-47BB-8B20-6E22BE2931F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7554E76-AD96-4395-BC0D-DEFBBDEF9EC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200AC4F-DE68-4A48-857E-5BE97827057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A09A242-4451-4230-BBB5-B6670EC9DC7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1966707F-16C5-423A-A97C-57A06969033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9D467909-6C8B-45F4-BDA8-0453016AC0A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04BAA0E-1051-4509-AFA7-4EA3823BB85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F9EC5C97-1C7D-4BC6-ADB3-405353DE0F9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9D6730F-EBBF-42A2-A159-33EDE71C5E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26F37F5-008E-470A-82AF-1FCE74ACEA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2" name="">
            <a:extLst xmlns:a="http://schemas.openxmlformats.org/drawingml/2006/main">
              <a:ext uri="{FF2B5EF4-FFF2-40B4-BE49-F238E27FC236}">
                <a16:creationId xmlns:a16="http://schemas.microsoft.com/office/drawing/2014/main" id="{7A0191D9-40AB-4819-ADC5-A2D14FDADB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64858692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0E0206B-D4AC-4F07-BB49-A3A53B07E2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FD13C0C-60AA-467D-B386-96EE6B9156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a896741a79f4e0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AFAA6B-E9E1-4E80-A9C7-A1422468C02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1C008ED-C2B7-4186-986F-4FF54016D03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539871E-D040-4295-8DEE-804205A85A8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45BA17F-750B-437E-A0D0-4D2D769CC2F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数据库</a:t>
            </a:r>
          </a:p>
        </p:txBody>
      </p:sp>
      <p:sp>
        <p:nvSpPr>
          <p:cNvPr id="8" name="">
            <a:extLst xmlns:a="http://schemas.openxmlformats.org/drawingml/2006/main">
              <a:ext uri="{FF2B5EF4-FFF2-40B4-BE49-F238E27FC236}">
                <a16:creationId xmlns:a16="http://schemas.microsoft.com/office/drawing/2014/main" id="{950006A6-FC40-473F-A5AE-292BC54C550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3E91E73-4B1A-4061-B819-90ADB43A146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35D20E7-F37C-41EA-A797-3DE6E931E8A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FA847883-21AC-49AD-B2DC-0CED19DE2A5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045666F-C3D3-4A4A-9E85-03F11186ACC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25CF1F8-4825-4198-9AC4-E81287B23F9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D802A913-38B3-40D9-B92D-E371E0E9211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4FCF636-54EB-4B68-8D10-2BD8C47247E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D864A9F-7D03-4EC1-9A58-061AFDC2B79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7A77CA22-A7FD-448E-A3DB-39328CE299C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2CCC604-F419-44BD-90D3-C9F09F9018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3966696-FCD9-44A4-922A-C770167F3D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19D836FA-308A-468E-B441-5764EDD892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465951126"/>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BF4C330-56AE-4EC9-A847-FAB18E64DB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C85622F1-6E29-49D1-B410-4650894246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49409c1f74d48a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7AA683-2B76-42C1-B147-E80A9074DF9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31D5AFD-4E47-4D49-AD1C-07FBA71C03D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475C4DA-DC6E-4C63-95ED-8C123D7C73A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66B913C-D23C-41C3-A1FC-23A9C99E3B5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a:t>
            </a:r>
          </a:p>
        </p:txBody>
      </p:sp>
      <p:sp>
        <p:nvSpPr>
          <p:cNvPr id="8" name="">
            <a:extLst xmlns:a="http://schemas.openxmlformats.org/drawingml/2006/main">
              <a:ext uri="{FF2B5EF4-FFF2-40B4-BE49-F238E27FC236}">
                <a16:creationId xmlns:a16="http://schemas.microsoft.com/office/drawing/2014/main" id="{46A1AEAA-9D0F-471F-AD79-4BD30B15919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BC21CAB-866E-44C1-A3D6-63C6DBE759E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4575FD2-4FA7-4439-AA98-E0FD93392FE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2972C659-0B42-4466-82EC-85CD97CE20C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58EF1A3-A0B0-49BF-92CF-FEECC267F51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C927F95E-A514-4725-B0A3-B5326E392C1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35E8CEB5-7475-4165-9EF0-BFDEDEFAC9C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4BD08E9-E2CB-4D22-84BC-D49084F3105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4B3F6C3-71A0-4B12-8869-CAFFA8ACF2A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检查：重复字段导致更新异常</a:t>
            </a:r>
          </a:p>
        </p:txBody>
      </p:sp>
      <p:sp>
        <p:nvSpPr>
          <p:cNvPr id="17" name="">
            <a:extLst xmlns:a="http://schemas.openxmlformats.org/drawingml/2006/main">
              <a:ext uri="{FF2B5EF4-FFF2-40B4-BE49-F238E27FC236}">
                <a16:creationId xmlns:a16="http://schemas.microsoft.com/office/drawing/2014/main" id="{266D7DBB-75D7-402A-A57E-3A0BA376341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15ED587-F8D8-44F7-9484-2BDD11D25B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F3E3C6C-D353-450D-BF70-19F692E508F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F2D400AD-D27D-4DFE-A508-D7278BFE85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70205599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50EBF4F-D0E8-443A-A6C6-91F471B120D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95398A1D-E855-4538-B887-8C87C2F09EA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cfaeb09a6524c6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E6B344E-B186-4BE6-8977-F596ECB3045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909CD90-123E-4E3A-8E7A-30F290C2D03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68BAE0F-930E-46AA-B888-9BAF164B6BA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46711377-7F57-4CD9-BE52-6B1AB058592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2A structured-task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a:t>
            </a:r>
          </a:p>
        </p:txBody>
      </p:sp>
      <p:sp>
        <p:nvSpPr>
          <p:cNvPr id="8" name="">
            <a:extLst xmlns:a="http://schemas.openxmlformats.org/drawingml/2006/main">
              <a:ext uri="{FF2B5EF4-FFF2-40B4-BE49-F238E27FC236}">
                <a16:creationId xmlns:a16="http://schemas.microsoft.com/office/drawing/2014/main" id="{FD6E2CAE-3EDA-45CE-9CFF-D86C74EF481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2A structured-task skill adapted to MC…</a:t>
            </a:r>
          </a:p>
        </p:txBody>
      </p:sp>
      <p:sp>
        <p:nvSpPr>
          <p:cNvPr id="9" name="">
            <a:extLst xmlns:a="http://schemas.openxmlformats.org/drawingml/2006/main">
              <a:ext uri="{FF2B5EF4-FFF2-40B4-BE49-F238E27FC236}">
                <a16:creationId xmlns:a16="http://schemas.microsoft.com/office/drawing/2014/main" id="{46B95187-F82C-4229-853E-70A9546999D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7D9CC8F-6A17-42FD-936C-B6280D7B721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80E4DD1-B4BB-460E-91FB-0557C649428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F73DC4C-317D-45CF-A04E-0781689B774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9FA2D11-3200-498D-AD14-1A852EDDFB3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B399E31-BD3A-482C-9927-7A24898423A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3B4B647-018E-4414-A923-C93FB17B970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F9E1B99-28E3-4521-A65B-EFB795E814E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D6F89C0-AF12-4136-80D9-BA1736B488A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E820D92-00E8-49C2-9714-CBFC5D3FF6B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FD66097-053D-4825-B4B1-3EDC8C56E03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298E19D-CE5D-4BBB-BA89-727AF4A507A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719C2D5-8B92-41F6-BE01-680E6EB121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2" name="">
            <a:extLst xmlns:a="http://schemas.openxmlformats.org/drawingml/2006/main">
              <a:ext uri="{FF2B5EF4-FFF2-40B4-BE49-F238E27FC236}">
                <a16:creationId xmlns:a16="http://schemas.microsoft.com/office/drawing/2014/main" id="{364C852D-0DF0-4AC3-97BB-8FFADFEBD6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2092905219"/>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009FEE4-21E9-4AA6-B96B-8982D54D9C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073BC3D6-193A-43DC-A632-791AEE42CDA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78e3e2b5bf44f3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BC7585-393B-40FF-943E-8F1D332CDF0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E159246-9DDE-43A2-AE97-F6AD83CFA06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A6D62A2-E8DE-488A-9A19-A2DD5EC9678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265E06E-AC2A-4C66-AFF7-BD11AC6FC26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2EE7059-6444-4306-85D6-B30A684538C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【原创训练材料｜参数为训练所设】LOAN(…</a:t>
            </a:r>
          </a:p>
        </p:txBody>
      </p:sp>
      <p:sp>
        <p:nvSpPr>
          <p:cNvPr id="9" name="">
            <a:extLst xmlns:a="http://schemas.openxmlformats.org/drawingml/2006/main">
              <a:ext uri="{FF2B5EF4-FFF2-40B4-BE49-F238E27FC236}">
                <a16:creationId xmlns:a16="http://schemas.microsoft.com/office/drawing/2014/main" id="{8C4EB8E6-61C9-4D7E-856F-3DA548CDA15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97D3C34-E612-49FD-959E-0038980EF41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DFD68F8-5D9B-4721-9635-2B3D6528578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3C6C082-A7AA-4405-8EE9-EAA2D26E17B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2A structured-task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【原创训练材料｜参数为训练所设】LOAN(StudentID…</a:t>
            </a:r>
          </a:p>
        </p:txBody>
      </p:sp>
      <p:sp>
        <p:nvSpPr>
          <p:cNvPr id="13" name="">
            <a:extLst xmlns:a="http://schemas.openxmlformats.org/drawingml/2006/main">
              <a:ext uri="{FF2B5EF4-FFF2-40B4-BE49-F238E27FC236}">
                <a16:creationId xmlns:a16="http://schemas.microsoft.com/office/drawing/2014/main" id="{A25C20DC-E204-4A0B-8848-B7387A37CA8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B48F724-52A2-4B33-BFB7-016C6363E8A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DE161E7-BF56-45AF-BF92-FC9C250328D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9D3ADF4-FF1B-434D-9EEC-36F73A889D2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2A structured-task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【原创训练材料｜参数为训练所设】LOAN(StudentID…</a:t>
            </a:r>
          </a:p>
        </p:txBody>
      </p:sp>
      <p:sp>
        <p:nvSpPr>
          <p:cNvPr id="17" name="">
            <a:extLst xmlns:a="http://schemas.openxmlformats.org/drawingml/2006/main">
              <a:ext uri="{FF2B5EF4-FFF2-40B4-BE49-F238E27FC236}">
                <a16:creationId xmlns:a16="http://schemas.microsoft.com/office/drawing/2014/main" id="{13ED812F-ED3D-4F5D-9E29-17B978A74D8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030B09A-466F-4E1B-A6D5-B2A4BDBA28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86D2496-C022-42D1-9AF3-D370EE31C2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20" name="">
            <a:extLst xmlns:a="http://schemas.openxmlformats.org/drawingml/2006/main">
              <a:ext uri="{FF2B5EF4-FFF2-40B4-BE49-F238E27FC236}">
                <a16:creationId xmlns:a16="http://schemas.microsoft.com/office/drawing/2014/main" id="{F288A505-3BA3-4B89-A343-DEC3ECFE9C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83866311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36BB546-DF53-4F8A-AE39-FAA83C92F5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050F112-9489-40C3-80C4-C6CB3F7680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87a18cb6c6643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403D42-D121-4C7B-B9B8-5555B4048F8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3710ED3-F367-49D4-9297-33DB8E56FFF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5A96BF3-6D08-45BF-B355-1B35E1A2E1D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2D66531-34DB-411F-AA4D-9258A5F8CFDA}"/>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重复字段导致更新异常</a:t>
            </a:r>
          </a:p>
        </p:txBody>
      </p:sp>
      <p:sp>
        <p:nvSpPr>
          <p:cNvPr id="8" name="">
            <a:extLst xmlns:a="http://schemas.openxmlformats.org/drawingml/2006/main">
              <a:ext uri="{FF2B5EF4-FFF2-40B4-BE49-F238E27FC236}">
                <a16:creationId xmlns:a16="http://schemas.microsoft.com/office/drawing/2014/main" id="{B8A7B4C9-0890-449A-8D2F-77CB363D892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C04C420-5BB5-4F58-8AC8-B31C80127CD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5813E23-5CEF-4BB2-9435-33AC1305717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1AF3F60-2792-4169-A43F-F8C5DBC878D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Test the proposed composite key against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EAA3D93F-BF14-4C31-A409-EE8830AF34D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F792FE6-91A9-4178-B610-D296322498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F97540B-4569-4F0A-B310-CC3E90168D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5" name="">
            <a:extLst xmlns:a="http://schemas.openxmlformats.org/drawingml/2006/main">
              <a:ext uri="{FF2B5EF4-FFF2-40B4-BE49-F238E27FC236}">
                <a16:creationId xmlns:a16="http://schemas.microsoft.com/office/drawing/2014/main" id="{40646AA4-A11C-4C41-9953-6C7CE5E938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98378897"/>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A18F18-2E45-45AD-992E-08D1CEF4FD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5EFEED0F-7B75-4C49-85C6-66BCCB885D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23f2a64a39949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0E8CCD-26DF-4A71-B7EB-9A62CE7ADEE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862EABA-6AA6-4206-8DD4-6F8FA549FD0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B713F94-D715-407E-A1A9-BB17A9C4FE3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008ECF5F-02CA-473B-BB6C-24807B2902A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2A structured-task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a:t>
            </a:r>
          </a:p>
        </p:txBody>
      </p:sp>
      <p:sp>
        <p:nvSpPr>
          <p:cNvPr id="8" name="">
            <a:extLst xmlns:a="http://schemas.openxmlformats.org/drawingml/2006/main">
              <a:ext uri="{FF2B5EF4-FFF2-40B4-BE49-F238E27FC236}">
                <a16:creationId xmlns:a16="http://schemas.microsoft.com/office/drawing/2014/main" id="{9D814F70-6E69-4CC8-B18D-00969C7D0C0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51A1185-1BDA-4473-9A48-CE551551E41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53CB071-6B61-4610-915D-B32092D71D9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1612896-EF97-4CAC-BAA5-B96EA62CE67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2AE30E45-63F1-40C0-AF4D-A4A39C5C39C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003F9A2-9370-46B1-88E3-F1021F47C87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D068517-8609-482C-AC23-DC4201107E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E57B5C9-31A3-48DF-85D0-946F513225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数据库</a:t>
            </a:r>
          </a:p>
        </p:txBody>
      </p:sp>
      <p:sp>
        <p:nvSpPr>
          <p:cNvPr id="16" name="">
            <a:extLst xmlns:a="http://schemas.openxmlformats.org/drawingml/2006/main">
              <a:ext uri="{FF2B5EF4-FFF2-40B4-BE49-F238E27FC236}">
                <a16:creationId xmlns:a16="http://schemas.microsoft.com/office/drawing/2014/main" id="{1B9B4987-955D-4EAC-AEAE-4828C75A6C7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0566279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2026-08-19T08:45:01.7390000Z</dcterms:created>
  <dcterms:modified xsi:type="dcterms:W3CDTF">2026-08-19T08:45:01.7390000Z</dcterms:modified>
</coreProperties>
</file>