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a3610cb89b4291" /><Relationship Type="http://schemas.openxmlformats.org/officeDocument/2006/relationships/extended-properties" Target="/docProps/app.xml" Id="R3276e4ecc0304669" /><Relationship Type="http://schemas.openxmlformats.org/officeDocument/2006/relationships/officeDocument" Target="/ppt/presentation.xml" Id="Re2d6e1313b6944d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2cb22ce340e4f23"/>
  </p:sldMasterIdLst>
  <p:notesMasterIdLst>
    <p:notesMasterId xmlns:r="http://schemas.openxmlformats.org/officeDocument/2006/relationships" r:id="R0afa098cf7f146ca"/>
  </p:notesMasterIdLst>
  <p:sldIdLst>
    <p:sldId xmlns:r="http://schemas.openxmlformats.org/officeDocument/2006/relationships" id="256" r:id="Rfa5eeec72ad54799"/>
    <p:sldId xmlns:r="http://schemas.openxmlformats.org/officeDocument/2006/relationships" id="257" r:id="Rb14c84bc4e534259"/>
    <p:sldId xmlns:r="http://schemas.openxmlformats.org/officeDocument/2006/relationships" id="258" r:id="Re62fb63dff0f45eb"/>
    <p:sldId xmlns:r="http://schemas.openxmlformats.org/officeDocument/2006/relationships" id="259" r:id="R2ce1c6082b7748f5"/>
    <p:sldId xmlns:r="http://schemas.openxmlformats.org/officeDocument/2006/relationships" id="260" r:id="R95d011f6434d493e"/>
    <p:sldId xmlns:r="http://schemas.openxmlformats.org/officeDocument/2006/relationships" id="261" r:id="R92de49b5d7534c49"/>
    <p:sldId xmlns:r="http://schemas.openxmlformats.org/officeDocument/2006/relationships" id="262" r:id="Rb71fd95e603a49fb"/>
    <p:sldId xmlns:r="http://schemas.openxmlformats.org/officeDocument/2006/relationships" id="263" r:id="R68f427667d124f8f"/>
    <p:sldId xmlns:r="http://schemas.openxmlformats.org/officeDocument/2006/relationships" id="264" r:id="R22b96bdf88e348e5"/>
    <p:sldId xmlns:r="http://schemas.openxmlformats.org/officeDocument/2006/relationships" id="265" r:id="R17638a67ba1c4b74"/>
    <p:sldId xmlns:r="http://schemas.openxmlformats.org/officeDocument/2006/relationships" id="266" r:id="R58a0a0d239144514"/>
    <p:sldId xmlns:r="http://schemas.openxmlformats.org/officeDocument/2006/relationships" id="267" r:id="Re4bb867ebf96452e"/>
    <p:sldId xmlns:r="http://schemas.openxmlformats.org/officeDocument/2006/relationships" id="268" r:id="Rba84600ad2d24c93"/>
    <p:sldId xmlns:r="http://schemas.openxmlformats.org/officeDocument/2006/relationships" id="269" r:id="Rdd59353d2ae54e67"/>
    <p:sldId xmlns:r="http://schemas.openxmlformats.org/officeDocument/2006/relationships" id="270" r:id="Rd85d60caf1e94202"/>
    <p:sldId xmlns:r="http://schemas.openxmlformats.org/officeDocument/2006/relationships" id="271" r:id="R3de3a37cf3404f27"/>
    <p:sldId xmlns:r="http://schemas.openxmlformats.org/officeDocument/2006/relationships" id="272" r:id="Ra0cb5efd4308454d"/>
    <p:sldId xmlns:r="http://schemas.openxmlformats.org/officeDocument/2006/relationships" id="273" r:id="Rad3dd790495d42fd"/>
    <p:sldId xmlns:r="http://schemas.openxmlformats.org/officeDocument/2006/relationships" id="274" r:id="R0b20a43ce363432b"/>
    <p:sldId xmlns:r="http://schemas.openxmlformats.org/officeDocument/2006/relationships" id="275" r:id="R8ae58032d9c64460"/>
    <p:sldId xmlns:r="http://schemas.openxmlformats.org/officeDocument/2006/relationships" id="276" r:id="Rc0d19e484ffe46cd"/>
    <p:sldId xmlns:r="http://schemas.openxmlformats.org/officeDocument/2006/relationships" id="277" r:id="Rbdc6727839974918"/>
    <p:sldId xmlns:r="http://schemas.openxmlformats.org/officeDocument/2006/relationships" id="278" r:id="Re04d3078b90f48b1"/>
    <p:sldId xmlns:r="http://schemas.openxmlformats.org/officeDocument/2006/relationships" id="279" r:id="Rf402882f3df94924"/>
    <p:sldId xmlns:r="http://schemas.openxmlformats.org/officeDocument/2006/relationships" id="280" r:id="Rbe475d4189314351"/>
    <p:sldId xmlns:r="http://schemas.openxmlformats.org/officeDocument/2006/relationships" id="281" r:id="Ra533070417594439"/>
    <p:sldId xmlns:r="http://schemas.openxmlformats.org/officeDocument/2006/relationships" id="282" r:id="Rdd597720579f4375"/>
    <p:sldId xmlns:r="http://schemas.openxmlformats.org/officeDocument/2006/relationships" id="283" r:id="R987da9afdc7f4649"/>
    <p:sldId xmlns:r="http://schemas.openxmlformats.org/officeDocument/2006/relationships" id="284" r:id="R779bdacb3a3c476f"/>
    <p:sldId xmlns:r="http://schemas.openxmlformats.org/officeDocument/2006/relationships" id="285" r:id="R2539fa4f58ab47a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00eeb216a9c4972" /><Relationship Type="http://schemas.openxmlformats.org/officeDocument/2006/relationships/slideMaster" Target="/ppt/slideMasters/slideMaster1.xml" Id="R22cb22ce340e4f23" /><Relationship Type="http://schemas.openxmlformats.org/officeDocument/2006/relationships/notesMaster" Target="/ppt/notesMasters/notesMaster1.xml" Id="R0afa098cf7f146ca" /><Relationship Type="http://schemas.openxmlformats.org/officeDocument/2006/relationships/presProps" Target="/ppt/presProps.xml" Id="Rf0d12296dfd64456" /><Relationship Type="http://schemas.openxmlformats.org/officeDocument/2006/relationships/tableStyles" Target="/ppt/tableStyles.xml" Id="R7228f3fbb8d140c1" /><Relationship Type="http://schemas.openxmlformats.org/officeDocument/2006/relationships/slide" Target="/ppt/slides/slide1.xml" Id="Rfa5eeec72ad54799" /><Relationship Type="http://schemas.openxmlformats.org/officeDocument/2006/relationships/slide" Target="/ppt/slides/slide2.xml" Id="Rb14c84bc4e534259" /><Relationship Type="http://schemas.openxmlformats.org/officeDocument/2006/relationships/slide" Target="/ppt/slides/slide3.xml" Id="Re62fb63dff0f45eb" /><Relationship Type="http://schemas.openxmlformats.org/officeDocument/2006/relationships/slide" Target="/ppt/slides/slide4.xml" Id="R2ce1c6082b7748f5" /><Relationship Type="http://schemas.openxmlformats.org/officeDocument/2006/relationships/slide" Target="/ppt/slides/slide5.xml" Id="R95d011f6434d493e" /><Relationship Type="http://schemas.openxmlformats.org/officeDocument/2006/relationships/slide" Target="/ppt/slides/slide6.xml" Id="R92de49b5d7534c49" /><Relationship Type="http://schemas.openxmlformats.org/officeDocument/2006/relationships/slide" Target="/ppt/slides/slide7.xml" Id="Rb71fd95e603a49fb" /><Relationship Type="http://schemas.openxmlformats.org/officeDocument/2006/relationships/slide" Target="/ppt/slides/slide8.xml" Id="R68f427667d124f8f" /><Relationship Type="http://schemas.openxmlformats.org/officeDocument/2006/relationships/slide" Target="/ppt/slides/slide9.xml" Id="R22b96bdf88e348e5" /><Relationship Type="http://schemas.openxmlformats.org/officeDocument/2006/relationships/slide" Target="/ppt/slides/slide10.xml" Id="R17638a67ba1c4b74" /><Relationship Type="http://schemas.openxmlformats.org/officeDocument/2006/relationships/slide" Target="/ppt/slides/slide11.xml" Id="R58a0a0d239144514" /><Relationship Type="http://schemas.openxmlformats.org/officeDocument/2006/relationships/slide" Target="/ppt/slides/slide12.xml" Id="Re4bb867ebf96452e" /><Relationship Type="http://schemas.openxmlformats.org/officeDocument/2006/relationships/slide" Target="/ppt/slides/slide13.xml" Id="Rba84600ad2d24c93" /><Relationship Type="http://schemas.openxmlformats.org/officeDocument/2006/relationships/slide" Target="/ppt/slides/slide14.xml" Id="Rdd59353d2ae54e67" /><Relationship Type="http://schemas.openxmlformats.org/officeDocument/2006/relationships/slide" Target="/ppt/slides/slide15.xml" Id="Rd85d60caf1e94202" /><Relationship Type="http://schemas.openxmlformats.org/officeDocument/2006/relationships/slide" Target="/ppt/slides/slide16.xml" Id="R3de3a37cf3404f27" /><Relationship Type="http://schemas.openxmlformats.org/officeDocument/2006/relationships/slide" Target="/ppt/slides/slide17.xml" Id="Ra0cb5efd4308454d" /><Relationship Type="http://schemas.openxmlformats.org/officeDocument/2006/relationships/slide" Target="/ppt/slides/slide18.xml" Id="Rad3dd790495d42fd" /><Relationship Type="http://schemas.openxmlformats.org/officeDocument/2006/relationships/slide" Target="/ppt/slides/slide19.xml" Id="R0b20a43ce363432b" /><Relationship Type="http://schemas.openxmlformats.org/officeDocument/2006/relationships/slide" Target="/ppt/slides/slide20.xml" Id="R8ae58032d9c64460" /><Relationship Type="http://schemas.openxmlformats.org/officeDocument/2006/relationships/slide" Target="/ppt/slides/slide21.xml" Id="Rc0d19e484ffe46cd" /><Relationship Type="http://schemas.openxmlformats.org/officeDocument/2006/relationships/slide" Target="/ppt/slides/slide22.xml" Id="Rbdc6727839974918" /><Relationship Type="http://schemas.openxmlformats.org/officeDocument/2006/relationships/slide" Target="/ppt/slides/slide23.xml" Id="Re04d3078b90f48b1" /><Relationship Type="http://schemas.openxmlformats.org/officeDocument/2006/relationships/slide" Target="/ppt/slides/slide24.xml" Id="Rf402882f3df94924" /><Relationship Type="http://schemas.openxmlformats.org/officeDocument/2006/relationships/slide" Target="/ppt/slides/slide25.xml" Id="Rbe475d4189314351" /><Relationship Type="http://schemas.openxmlformats.org/officeDocument/2006/relationships/slide" Target="/ppt/slides/slide26.xml" Id="Ra533070417594439" /><Relationship Type="http://schemas.openxmlformats.org/officeDocument/2006/relationships/slide" Target="/ppt/slides/slide27.xml" Id="Rdd597720579f4375" /><Relationship Type="http://schemas.openxmlformats.org/officeDocument/2006/relationships/slide" Target="/ppt/slides/slide28.xml" Id="R987da9afdc7f4649" /><Relationship Type="http://schemas.openxmlformats.org/officeDocument/2006/relationships/slide" Target="/ppt/slides/slide29.xml" Id="R779bdacb3a3c476f" /><Relationship Type="http://schemas.openxmlformats.org/officeDocument/2006/relationships/slide" Target="/ppt/slides/slide30.xml" Id="R2539fa4f58ab47a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a5ab8aad50749d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04aa5c103bf415b" /><Relationship Type="http://schemas.openxmlformats.org/officeDocument/2006/relationships/notesMaster" Target="/ppt/notesMasters/notesMaster1.xml" Id="Rd3657c8d5af24a3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41eb2ee4f684be2" /><Relationship Type="http://schemas.openxmlformats.org/officeDocument/2006/relationships/notesMaster" Target="/ppt/notesMasters/notesMaster1.xml" Id="Rcb34ed30d48f4a1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4d03cbce98b47e5" /><Relationship Type="http://schemas.openxmlformats.org/officeDocument/2006/relationships/notesMaster" Target="/ppt/notesMasters/notesMaster1.xml" Id="R7e465b85ba6b4e7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9d9198039a54e88" /><Relationship Type="http://schemas.openxmlformats.org/officeDocument/2006/relationships/notesMaster" Target="/ppt/notesMasters/notesMaster1.xml" Id="R81c8a9b98889449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5052e638cff4bfb" /><Relationship Type="http://schemas.openxmlformats.org/officeDocument/2006/relationships/notesMaster" Target="/ppt/notesMasters/notesMaster1.xml" Id="Rcd38af8b3c6b4b4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ffe2c9cae1408d" /><Relationship Type="http://schemas.openxmlformats.org/officeDocument/2006/relationships/notesMaster" Target="/ppt/notesMasters/notesMaster1.xml" Id="R8be811e56d55422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5c920c1f0b74db4" /><Relationship Type="http://schemas.openxmlformats.org/officeDocument/2006/relationships/notesMaster" Target="/ppt/notesMasters/notesMaster1.xml" Id="R88500297ca554f8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75efdad5f3a4d01" /><Relationship Type="http://schemas.openxmlformats.org/officeDocument/2006/relationships/notesMaster" Target="/ppt/notesMasters/notesMaster1.xml" Id="Rb38de34a567c4ba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e2c5b48f5114578" /><Relationship Type="http://schemas.openxmlformats.org/officeDocument/2006/relationships/notesMaster" Target="/ppt/notesMasters/notesMaster1.xml" Id="R7a73dc1aa6f94ee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8f249d994fa4c3e" /><Relationship Type="http://schemas.openxmlformats.org/officeDocument/2006/relationships/notesMaster" Target="/ppt/notesMasters/notesMaster1.xml" Id="R7727dc48adbd4c7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3d4239882364fcf" /><Relationship Type="http://schemas.openxmlformats.org/officeDocument/2006/relationships/notesMaster" Target="/ppt/notesMasters/notesMaster1.xml" Id="R4adc14c54e1141a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a1f8ea934824dc4" /><Relationship Type="http://schemas.openxmlformats.org/officeDocument/2006/relationships/notesMaster" Target="/ppt/notesMasters/notesMaster1.xml" Id="R61a89fa51f804b2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7124ad21bb54e74" /><Relationship Type="http://schemas.openxmlformats.org/officeDocument/2006/relationships/notesMaster" Target="/ppt/notesMasters/notesMaster1.xml" Id="Rba99262bcd9346a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ff3c3787f234f69" /><Relationship Type="http://schemas.openxmlformats.org/officeDocument/2006/relationships/notesMaster" Target="/ppt/notesMasters/notesMaster1.xml" Id="R004e8f857c374e6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2d6feb5cdc44979" /><Relationship Type="http://schemas.openxmlformats.org/officeDocument/2006/relationships/notesMaster" Target="/ppt/notesMasters/notesMaster1.xml" Id="R8d2ce7c4a33f4e0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3926384b79d4d5e" /><Relationship Type="http://schemas.openxmlformats.org/officeDocument/2006/relationships/notesMaster" Target="/ppt/notesMasters/notesMaster1.xml" Id="R804359afd3094b1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2ca1aab2389466c" /><Relationship Type="http://schemas.openxmlformats.org/officeDocument/2006/relationships/notesMaster" Target="/ppt/notesMasters/notesMaster1.xml" Id="R8a14d370b32a4e9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831e2740cd94537" /><Relationship Type="http://schemas.openxmlformats.org/officeDocument/2006/relationships/notesMaster" Target="/ppt/notesMasters/notesMaster1.xml" Id="Re69f167f569b42c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f13f4660cc748c7" /><Relationship Type="http://schemas.openxmlformats.org/officeDocument/2006/relationships/notesMaster" Target="/ppt/notesMasters/notesMaster1.xml" Id="R2209c45ad1934cd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ccb5dc2a7204081" /><Relationship Type="http://schemas.openxmlformats.org/officeDocument/2006/relationships/notesMaster" Target="/ppt/notesMasters/notesMaster1.xml" Id="R34e15caaeefe4c0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079f6b8ee7f46a6" /><Relationship Type="http://schemas.openxmlformats.org/officeDocument/2006/relationships/notesMaster" Target="/ppt/notesMasters/notesMaster1.xml" Id="R5163fe03fc16437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552bd26ac694317" /><Relationship Type="http://schemas.openxmlformats.org/officeDocument/2006/relationships/notesMaster" Target="/ppt/notesMasters/notesMaster1.xml" Id="R94e807ada97a490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c93ac694ceb4815" /><Relationship Type="http://schemas.openxmlformats.org/officeDocument/2006/relationships/notesMaster" Target="/ppt/notesMasters/notesMaster1.xml" Id="R40c165119f1a4d9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805699a41104baa" /><Relationship Type="http://schemas.openxmlformats.org/officeDocument/2006/relationships/notesMaster" Target="/ppt/notesMasters/notesMaster1.xml" Id="Rc599cf8074784fc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3516a2677da4510" /><Relationship Type="http://schemas.openxmlformats.org/officeDocument/2006/relationships/notesMaster" Target="/ppt/notesMasters/notesMaster1.xml" Id="R7515ae087f26438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906b437efbf4639" /><Relationship Type="http://schemas.openxmlformats.org/officeDocument/2006/relationships/notesMaster" Target="/ppt/notesMasters/notesMaster1.xml" Id="R937d8d1b12df442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fc4a9baa3da4bb4" /><Relationship Type="http://schemas.openxmlformats.org/officeDocument/2006/relationships/notesMaster" Target="/ppt/notesMasters/notesMaster1.xml" Id="Rd26348fd44604c7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d28a25879a44058" /><Relationship Type="http://schemas.openxmlformats.org/officeDocument/2006/relationships/notesMaster" Target="/ppt/notesMasters/notesMaster1.xml" Id="Rfd025e7419324d8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0b85977bff94c96" /><Relationship Type="http://schemas.openxmlformats.org/officeDocument/2006/relationships/notesMaster" Target="/ppt/notesMasters/notesMaster1.xml" Id="R960bb1c5c91d464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857be1872bb40eb" /><Relationship Type="http://schemas.openxmlformats.org/officeDocument/2006/relationships/notesMaster" Target="/ppt/notesMasters/notesMaster1.xml" Id="Rddfc0b2c82704e3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资讯及通讯科技 的“计算机系统”学习单元。本套课件共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讲稿】明确告诉学生：本单元只训练“计算机系统”。先解释知识范围，再用一句话建立核心判断，最后示范标准方法。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【互动提问】请用自己的话复述“性能由瓶颈共同决定而非单一频率”，并举一个会触发“把容量与速度等同”的错误例子。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ICT Paper 1 Section A original MCQ · 证据定位
指令焦点：先判断题目要求找、解、析、比、评中的哪一种动作。
【原创训练材料｜参数为训练所设】A video workstation has a fast CPU but only 4 GB RAM. While editing, the disk is continuously used for virtual memory and the preview freezes.
Which conclusion is supported by all the stated evidence? 选项为 A.Evidence-led response: Insufficient RAM is the bottleneck indicated by repeated virtual-memory access.；B.Revise the claim to: Insufficient RAM is the bottleneck indicated by repeated virtual-memory access.；C.Increase RAM and compare paging activity and preview performance under the same project.；D.Insufficient RAM is the bottleneck indicated by repeated virtual-memory access.。讲解时强调：性能由瓶颈共同决定而非单一频率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【预期回答】学生能说出“追数据流—比较规格—解释瓶颈”中的起始动作，并避开“把容量与速度等同”。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分步讲评：先重述题目条件，再逐步示范“追数据流—比较规格—解释瓶颈”，最后给出正确结论“Insufficient RAM is the bottleneck indicated by repeated virtual-memory access.”。完整解析：The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ICT 2012-2022、Sample Paper 与 Practice Paper｜ICT Paper 1 Section A original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【预期回答】学生能把失分归入“把容量与速度等同”或更精确的个人错因，并写出可执行检查动作。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讲稿】逐项解释“计算机系统”中的专有名词、符号、对象和单位。特别强调：把容量与速度等同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讲稿】用“条件—表示—方法—核验”重建本知识点。示范时逐步引用：追数据流—比较规格—解释瓶颈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讲稿】带学生逐句读取任务，不先求答案。要求指出材料中的有效条件，再按“追数据流—比较规格—解释瓶颈”作答。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讲稿】先展示错误路径，再用解析链复原第一失分点。禁止只说“粗心”；必须落到“把容量与速度等同”或更精确的动作。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ICT Paper 1 Section A original MCQ · 证据定位
指令焦点：先判断题目要求找、解、析、比、评中的哪一种动作。
【原创训练材料｜参数为训练所设】A video workstation has a fast CPU but only 4 GB RAM. While editing, the disk is continuously used for virtual memory and the preview freezes.
Which limitation must remain in the final evaluation? 选项为 A.Repeat the evaluation after this step: Increase RAM and compare paging activity and preview performance under the same project.；B.Insufficient RAM is the bottleneck indicated by repeated virtual-memory access.；C.Evidence-led response: Insufficient RAM is the bottleneck indicated by repeated virtual-memory access.；D.A faster CPU alone does not address the observed paging symptom.。讲解时强调：性能由瓶颈共同决定而非单一频率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【预期回答】学生能说出“追数据流—比较规格—解释瓶颈”中的起始动作，并避开“把容量与速度等同”。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分步讲评：先重述题目条件，再逐步示范“追数据流—比较规格—解释瓶颈”，最后给出正确结论“A faster CPU alone does not address the observed paging symptom.”。完整解析：The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ICT 2012-2022、Sample Paper 与 Practice Paper｜ICT Paper 1 Section A original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【预期回答】学生能把失分归入“把容量与速度等同”或更精确的个人错因，并写出可执行检查动作。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讲稿】逐项解释“计算机系统”中的专有名词、符号、对象和单位。特别强调：把容量与速度等同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讲稿】用“条件—表示—方法—核验”重建本知识点。示范时逐步引用：追数据流—比较规格—解释瓶颈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讲稿】带学生逐句读取任务，不先求答案。要求指出材料中的有效条件，再按“追数据流—比较规格—解释瓶颈”作答。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讲稿】先展示错误路径，再用解析链复原第一失分点。禁止只说“粗心”；必须落到“把容量与速度等同”或更精确的动作。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ICT Paper 1 Section A original MCQ · 证据定位
指令焦点：先判断题目要求找、解、析、比、评中的哪一种动作。
【原创训练材料｜参数为训练所设】A video workstation has a fast CPU but only 4 GB RAM. While editing, the disk is continuously used for virtual memory and the preview freezes.
A draft makes an absolute claim. Which revision is defensible? 选项为 A.Revise the claim to: Insufficient RAM is the bottleneck indicated by repeated virtual-memory access.；B.Increase RAM and compare paging activity and preview performance under the same project.；C.A faster CPU alone does not address the observed paging symptom.；D.Repeat the evaluation after this step: Increase RAM and compare paging activity and preview performance under the same project.。讲解时强调：性能由瓶颈共同决定而非单一频率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【预期回答】学生能说出“追数据流—比较规格—解释瓶颈”中的起始动作，并避开“把容量与速度等同”。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分步讲评：先重述题目条件，再逐步示范“追数据流—比较规格—解释瓶颈”，最后给出正确结论“Revise the claim to: Insufficient RAM is the bottleneck indicated by repeated virtual-memory access.”。完整解析：The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ICT 2012-2022、Sample Paper 与 Practice Paper｜ICT Paper 1 Section A original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【预期回答】学生能把失分归入“把容量与速度等同”或更精确的个人错因，并写出可执行检查动作。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讲稿】逐项解释“计算机系统”中的专有名词、符号、对象和单位。特别强调：把容量与速度等同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讲稿】用“条件—表示—方法—核验”重建本知识点。示范时逐步引用：追数据流—比较规格—解释瓶颈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讲稿】带学生逐句读取任务，不先求答案。要求指出材料中的有效条件，再按“追数据流—比较规格—解释瓶颈”作答。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讲稿】先展示错误路径，再用解析链复原第一失分点。禁止只说“粗心”；必须落到“把容量与速度等同”或更精确的动作。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8d3ecd12f84fa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fb450a0bdd04cf2" /><Relationship Type="http://schemas.openxmlformats.org/officeDocument/2006/relationships/slideLayout" Target="/ppt/slideLayouts/slideLayout1.xml" Id="R5009dd114bda478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009dd114bda478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1f839633ce4aa6" /><Relationship Type="http://schemas.openxmlformats.org/officeDocument/2006/relationships/image" Target="/ppt/media/image.png" Id="R890b7f94e49444fd" /><Relationship Type="http://schemas.openxmlformats.org/officeDocument/2006/relationships/notesSlide" Target="/ppt/notesSlides/notesSlide1.xml" Id="R99056da6857440e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bad1b1c051462d" /><Relationship Type="http://schemas.openxmlformats.org/officeDocument/2006/relationships/image" Target="/ppt/media/image2.png" Id="R5ae060fb36074b7c" /><Relationship Type="http://schemas.openxmlformats.org/officeDocument/2006/relationships/notesSlide" Target="/ppt/notesSlides/notesSlide2.xml" Id="Rf4cedec1edaa43c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83d627b1f44cbb" /><Relationship Type="http://schemas.openxmlformats.org/officeDocument/2006/relationships/image" Target="/ppt/media/image3.png" Id="R966076be6dfd468c" /><Relationship Type="http://schemas.openxmlformats.org/officeDocument/2006/relationships/notesSlide" Target="/ppt/notesSlides/notesSlide3.xml" Id="Rec05098c813547a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3bbdda88504d64" /><Relationship Type="http://schemas.openxmlformats.org/officeDocument/2006/relationships/image" Target="/ppt/media/image4.png" Id="Rf4fe5b8467194fee" /><Relationship Type="http://schemas.openxmlformats.org/officeDocument/2006/relationships/notesSlide" Target="/ppt/notesSlides/notesSlide4.xml" Id="Ra4f606eefa974f5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9c0d33104041b3" /><Relationship Type="http://schemas.openxmlformats.org/officeDocument/2006/relationships/image" Target="/ppt/media/image5.png" Id="R75d1b30823d446db" /><Relationship Type="http://schemas.openxmlformats.org/officeDocument/2006/relationships/notesSlide" Target="/ppt/notesSlides/notesSlide5.xml" Id="R9edb8c9701404b2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fb481ac17945d7" /><Relationship Type="http://schemas.openxmlformats.org/officeDocument/2006/relationships/image" Target="/ppt/media/image6.png" Id="R524756a8e4594f9b" /><Relationship Type="http://schemas.openxmlformats.org/officeDocument/2006/relationships/notesSlide" Target="/ppt/notesSlides/notesSlide6.xml" Id="R4692bcf27cf2465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73030ee83a4d08" /><Relationship Type="http://schemas.openxmlformats.org/officeDocument/2006/relationships/image" Target="/ppt/media/image7.png" Id="Ra280992c54e441e2" /><Relationship Type="http://schemas.openxmlformats.org/officeDocument/2006/relationships/notesSlide" Target="/ppt/notesSlides/notesSlide7.xml" Id="R8f45de64340d420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a4dd0df344428f" /><Relationship Type="http://schemas.openxmlformats.org/officeDocument/2006/relationships/image" Target="/ppt/media/image8.png" Id="R40a005d1a20e41f4" /><Relationship Type="http://schemas.openxmlformats.org/officeDocument/2006/relationships/notesSlide" Target="/ppt/notesSlides/notesSlide8.xml" Id="R7a854a217c284d0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8fc5839d714efb" /><Relationship Type="http://schemas.openxmlformats.org/officeDocument/2006/relationships/image" Target="/ppt/media/image9.png" Id="R867adfb9456146bd" /><Relationship Type="http://schemas.openxmlformats.org/officeDocument/2006/relationships/notesSlide" Target="/ppt/notesSlides/notesSlide9.xml" Id="R299f9411b51b4cf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dddc3c1ec94270" /><Relationship Type="http://schemas.openxmlformats.org/officeDocument/2006/relationships/image" Target="/ppt/media/image10.png" Id="Rca2d2a52aad94e64" /><Relationship Type="http://schemas.openxmlformats.org/officeDocument/2006/relationships/notesSlide" Target="/ppt/notesSlides/notesSlide10.xml" Id="R2a0797dc70e549b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9f87735b0d4786" /><Relationship Type="http://schemas.openxmlformats.org/officeDocument/2006/relationships/image" Target="/ppt/media/image11.png" Id="R183bd663bd224dac" /><Relationship Type="http://schemas.openxmlformats.org/officeDocument/2006/relationships/notesSlide" Target="/ppt/notesSlides/notesSlide11.xml" Id="R5005a917739146e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e9267f93d2441a" /><Relationship Type="http://schemas.openxmlformats.org/officeDocument/2006/relationships/image" Target="/ppt/media/image12.png" Id="R43be5294a1cc4aff" /><Relationship Type="http://schemas.openxmlformats.org/officeDocument/2006/relationships/notesSlide" Target="/ppt/notesSlides/notesSlide12.xml" Id="Rbc0a6fb3f3a2464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cf30f5488d402b" /><Relationship Type="http://schemas.openxmlformats.org/officeDocument/2006/relationships/image" Target="/ppt/media/image13.png" Id="Red746e9e597f478f" /><Relationship Type="http://schemas.openxmlformats.org/officeDocument/2006/relationships/notesSlide" Target="/ppt/notesSlides/notesSlide13.xml" Id="R3e3857949abd48e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cd981779c148d8" /><Relationship Type="http://schemas.openxmlformats.org/officeDocument/2006/relationships/image" Target="/ppt/media/image14.png" Id="Rb67ee01533d44b8b" /><Relationship Type="http://schemas.openxmlformats.org/officeDocument/2006/relationships/notesSlide" Target="/ppt/notesSlides/notesSlide14.xml" Id="R9b4975729981450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f10a86a0ec4e2a" /><Relationship Type="http://schemas.openxmlformats.org/officeDocument/2006/relationships/image" Target="/ppt/media/image15.png" Id="R0912ada2e7a940ae" /><Relationship Type="http://schemas.openxmlformats.org/officeDocument/2006/relationships/notesSlide" Target="/ppt/notesSlides/notesSlide15.xml" Id="Rdab959791ac44e6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3179108a804841" /><Relationship Type="http://schemas.openxmlformats.org/officeDocument/2006/relationships/image" Target="/ppt/media/image16.png" Id="R7fbcb7b729aa4a9e" /><Relationship Type="http://schemas.openxmlformats.org/officeDocument/2006/relationships/notesSlide" Target="/ppt/notesSlides/notesSlide16.xml" Id="Rf62d8617dfa141e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ed979d114741c9" /><Relationship Type="http://schemas.openxmlformats.org/officeDocument/2006/relationships/image" Target="/ppt/media/image17.png" Id="R622f01df6bf248a5" /><Relationship Type="http://schemas.openxmlformats.org/officeDocument/2006/relationships/notesSlide" Target="/ppt/notesSlides/notesSlide17.xml" Id="R50d9b53e83c544a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7eccb2750f42c5" /><Relationship Type="http://schemas.openxmlformats.org/officeDocument/2006/relationships/image" Target="/ppt/media/image18.png" Id="R45ffbcde4c2844bd" /><Relationship Type="http://schemas.openxmlformats.org/officeDocument/2006/relationships/notesSlide" Target="/ppt/notesSlides/notesSlide18.xml" Id="R746265d5d589451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20e71687e2406e" /><Relationship Type="http://schemas.openxmlformats.org/officeDocument/2006/relationships/image" Target="/ppt/media/image19.png" Id="R3dc475626f70401d" /><Relationship Type="http://schemas.openxmlformats.org/officeDocument/2006/relationships/notesSlide" Target="/ppt/notesSlides/notesSlide19.xml" Id="R24a3b1b61933426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7fc15697a74c39" /><Relationship Type="http://schemas.openxmlformats.org/officeDocument/2006/relationships/image" Target="/ppt/media/image20.png" Id="R13892c0b6a9e43ef" /><Relationship Type="http://schemas.openxmlformats.org/officeDocument/2006/relationships/notesSlide" Target="/ppt/notesSlides/notesSlide20.xml" Id="Rbd16c538a048443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b5cbb7a88249f4" /><Relationship Type="http://schemas.openxmlformats.org/officeDocument/2006/relationships/image" Target="/ppt/media/image21.png" Id="Rbfbcf75cc53c46fe" /><Relationship Type="http://schemas.openxmlformats.org/officeDocument/2006/relationships/notesSlide" Target="/ppt/notesSlides/notesSlide21.xml" Id="Rac6f3a1ea3b6430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0a462dcb724984" /><Relationship Type="http://schemas.openxmlformats.org/officeDocument/2006/relationships/image" Target="/ppt/media/image22.png" Id="R4229b24b13b74b42" /><Relationship Type="http://schemas.openxmlformats.org/officeDocument/2006/relationships/notesSlide" Target="/ppt/notesSlides/notesSlide22.xml" Id="Reca1fb3b50384f5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3a1a29202a4bba" /><Relationship Type="http://schemas.openxmlformats.org/officeDocument/2006/relationships/image" Target="/ppt/media/image23.png" Id="R027cb0bfdbff4c83" /><Relationship Type="http://schemas.openxmlformats.org/officeDocument/2006/relationships/notesSlide" Target="/ppt/notesSlides/notesSlide23.xml" Id="Rf82e44fe2ef3472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39e73da73d40b6" /><Relationship Type="http://schemas.openxmlformats.org/officeDocument/2006/relationships/image" Target="/ppt/media/image24.png" Id="R58e579543a3a4527" /><Relationship Type="http://schemas.openxmlformats.org/officeDocument/2006/relationships/notesSlide" Target="/ppt/notesSlides/notesSlide24.xml" Id="R47de05443fa54e0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a5677384d04bca" /><Relationship Type="http://schemas.openxmlformats.org/officeDocument/2006/relationships/image" Target="/ppt/media/image25.png" Id="Ra8f45be77de44972" /><Relationship Type="http://schemas.openxmlformats.org/officeDocument/2006/relationships/notesSlide" Target="/ppt/notesSlides/notesSlide25.xml" Id="R2a32ad446cc9477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fdabd700b84a37" /><Relationship Type="http://schemas.openxmlformats.org/officeDocument/2006/relationships/image" Target="/ppt/media/image26.png" Id="Rf3f9fca94ade48b5" /><Relationship Type="http://schemas.openxmlformats.org/officeDocument/2006/relationships/notesSlide" Target="/ppt/notesSlides/notesSlide26.xml" Id="R16693fde296b46a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98742b7c6f4718" /><Relationship Type="http://schemas.openxmlformats.org/officeDocument/2006/relationships/image" Target="/ppt/media/image27.png" Id="Radca6e1f484747a4" /><Relationship Type="http://schemas.openxmlformats.org/officeDocument/2006/relationships/notesSlide" Target="/ppt/notesSlides/notesSlide27.xml" Id="R5f34c50314264c2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4a86480acd48a5" /><Relationship Type="http://schemas.openxmlformats.org/officeDocument/2006/relationships/image" Target="/ppt/media/image28.png" Id="R0508ac5af39f4e49" /><Relationship Type="http://schemas.openxmlformats.org/officeDocument/2006/relationships/notesSlide" Target="/ppt/notesSlides/notesSlide28.xml" Id="R3b0ea360240542f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8906c9f7d54c13" /><Relationship Type="http://schemas.openxmlformats.org/officeDocument/2006/relationships/image" Target="/ppt/media/image29.png" Id="R9a71df5d936e402c" /><Relationship Type="http://schemas.openxmlformats.org/officeDocument/2006/relationships/notesSlide" Target="/ppt/notesSlides/notesSlide29.xml" Id="R129440ca2cbb494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89219e0dfe4eaa" /><Relationship Type="http://schemas.openxmlformats.org/officeDocument/2006/relationships/image" Target="/ppt/media/image30.png" Id="R42f2b768496842c3" /><Relationship Type="http://schemas.openxmlformats.org/officeDocument/2006/relationships/notesSlide" Target="/ppt/notesSlides/notesSlide30.xml" Id="Rb70de40c3be14cc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11E763-4E10-4094-AB0C-C003737A9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507FAB-B532-4382-9C81-B229C55FB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B02A3D-E722-46E9-8F4D-F564E9BD4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ICT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24C0C4-0402-4DDE-8977-601E3CC1A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计算机系统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5D846D-9203-45F3-946A-9FCC4C05F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CPU、存储、输入输出和系统性能。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B24514-801C-456C-B649-09BB241D4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531613-B94D-4736-9C6B-02F50F430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48B513-A142-423C-9449-99F2452FD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C0433A-263D-49AE-859F-9A40DDF60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0b7f94e49444f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50473A-B8A8-425B-A277-B7725A901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59B8D3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59B8D3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5D62D9-B8F3-4EBB-A734-89B57142B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59F426-A6B3-423D-9344-6582D168A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DF09FD-56E8-48CB-84E0-8784FBCEE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A3D44E-CC4D-45ED-B0F6-251FDCD4B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3F4B47-9364-4233-BC06-2579B05E7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BBA031-BED1-427A-A14D-595CE48E0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B53634-4E90-4892-BEC4-25599F7D6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EBA526-E3B2-4801-82F5-B1947CE90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4777942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41390D0-C0B3-4124-8B29-B5663F901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86837C-73AE-44B9-94B3-C043383AC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e060fb36074b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4D8C3D-8B3C-4B86-8B79-1B79021EF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59F3D5-5534-4E9F-BD00-A16E0A2BF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08610F-2C9D-4E81-8733-A484A5152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89B600-5738-40AB-B4AC-C75DDCC49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326474-97E7-48CD-9A69-FAF859BD7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C5635B-76A1-41C8-A05A-D609C93F0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4447C4-8659-4AF1-8708-5AA7C944C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8A2E0F-1DD7-44F8-A98F-1F06F6671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9B8D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9B8D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27420C-0D63-4D25-A750-D1B6E1580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E1442E-EF7F-4A68-AA3F-C982F7A9A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F5D9A1-4184-4B63-8A86-83DB67227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D04973-BACA-4793-90F8-609CE4541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87D67B-7B8D-432D-89CF-55140F760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9B8D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9B8D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A9E7D5-B4B9-4533-B190-6FFE1713A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00BB65-2755-48C4-81A0-24C99DAE0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D5690B-8DB7-4931-8D24-8C37A12F6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52D205-8C28-4BE4-8BE5-C3E402EC8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成功标准｜性能由瓶颈共同决定而非单一频率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8463AA-6030-4083-BC83-857A781F6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29A559-03FA-45ED-A3C6-93587C1BC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170927-8672-4AFE-B697-ABC439A55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51899152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6051A1-D3F8-4F55-A866-8D4329474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0F8D03-27B5-4CD8-85B4-90940F702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6076be6dfd468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2782F0-AD87-4236-8C21-A20F344D3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计算机系统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9CAE49-9257-4C25-A9F9-FD069ED5B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8A86E7-6E1D-478D-BCBB-94BAEF84D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07F0BA-49DA-4859-ACD8-EFAD5D89E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7D0D8B-CEB6-4333-9976-4E4FA24D9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性能由瓶颈共同决定而非单一频率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A5DAA5-AD19-48E6-BB30-126C56AC4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边界提醒｜把容量与速度等同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F3CEA5-142E-4988-818D-9F0D61A34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FC1D2D-80B4-42C5-B3BA-195B72E2B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2095AD-1E60-423D-A321-8D9648087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CPU、存储、输入输出和系统性能。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475337-6CDC-46C7-A664-15763CD05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DF6B8F-CECA-4ED3-BE9A-4BA4E041A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FBDDED-F56A-4C45-B5E4-E014A3C0F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追数据流—比较规格—解释瓶颈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C56D6B-93CD-4454-BB7A-E2F743B84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ICT 2012-2022、Sample Paper 与 Practice Paper｜ICT Paper 1 Section A original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458FEA-979E-449B-9EA2-CAA3D632E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75DE7F-B342-4DBC-A798-F5216AC89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5D6E5A-9A30-4534-AC23-76BE444A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5B7A53-D6F9-45AA-B6E7-93C493C78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2525477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8BCF5B-FFFE-40E9-9A8B-76AD21B1E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A435C2-E70B-45EB-A5BF-E0C6F005B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fe5b8467194fe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6DC462-DC3F-4D30-9C1C-4F0BF9118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7459D9-ECDB-4B56-A042-136020319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9EC818-13E6-4ED8-8A9B-1B037075E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能解释“性能由瓶颈共同决定而非单一频率”，并识别一个反例或边界。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671004-2B26-4F18-8924-D6ABD6165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0874D1-68A4-4364-B7B6-0A00E54BB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D5167B-4915-429F-9CEE-15EC7337A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on…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DC1907-CA85-45B5-9BF1-56D5C9F3F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高频错因：把容量与速度等同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54B031-1185-4719-9215-EAD50BEF0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29701E-26DB-4D96-ACFF-00CAE32C5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DA02F6-BF11-49E0-A3BC-E5A3AA659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性能由瓶颈共同决定而非单一频率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F29727-FE81-436F-A16F-EF41F910B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E232F9-EEDD-4A0B-868C-38AC21BFD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1A3919-47E4-4888-A1FB-5B5DD1FD7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6AFA9D-BA9C-4171-B4D2-189DE4D04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80945146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50C7B7-0104-4581-AB74-320318D3B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0A98E9-54CD-4D40-A046-5054573BD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d1b30823d446d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FD8C29-E765-4F4D-9EF7-D63CC4DB6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A9A412-51EB-45C3-8C9F-260F54775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6DD1C7-3B80-4EAF-851E-36855F1FE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75D2D1-C46A-4723-9C3D-CDC4776C1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8DC9C5-4C38-48C1-9F68-104DF0E08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追数据流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751F4E-C950-48CB-8DB3-1EFEF087B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D8AE96-2CFE-45BF-A071-1D8F41638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比较规格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5D3624-2325-4CFE-B890-2674493EE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432549-2A35-45AD-83D2-9A1DF3F7F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解释瓶颈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6B722A-703C-4622-8D4F-86F1AD771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BCC3C2-01FA-4590-B6A1-E46186970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EB75AB-6DFF-4F43-8229-4EE7B2084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64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only 4 GB RA…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605055-2CC1-4BFB-A39B-413FB996F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7199CF-99A5-4C40-82CA-FF5EF39BB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0D081A-28FE-4C89-B326-A3701706F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正确结论：Insufficient RAM is the bottleneck indicated by repeated virtual-memo…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91E4F4-433E-4030-8147-B6E08A88E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F445F1-1286-42BC-B9D7-ED099B154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3579C0-E76B-4838-8839-F99435F2A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9337E9-6F37-4948-9928-63E6E896E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8556777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CE8F44-EB7A-423C-BFCF-AC80D26A0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724A86-C8C4-4A87-8EE3-FB3D5D636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4756a8e4594f9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B5F7DC-BF86-4AAD-8CA9-C07D86DD6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8092F0-E1EF-426F-8BC7-BFF6541A8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49C587-54AD-4025-9642-DD4FE7361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CD9056-4044-4D0D-9282-E688BF738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92CEBE-FE57-4791-9D3B-71E0C12F8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1C405B-45E4-42CF-A840-6DAFB35F3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58B6FE-522B-4A61-8D08-8E8BE7DC8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34625C-AB80-4C4B-BCC6-502860B55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CFD376-B149-4F41-8577-326B37D65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D0F9B5-26E6-4005-BF7A-ACA7509B6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F696A2-293F-4669-A93F-6E1FEED0C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AAA10C-AF41-45F3-AE75-A90A81D01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41CB44-33A1-45AC-99F6-F3B4DB902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把容量与速度等同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74CEEF-7CE2-41C1-A924-67A8E91D6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F1168B-8F18-4A79-AA8A-7C7309032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D4B2C9-F9F5-4687-8CDE-3F7B23DF3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F04F33-0518-4F5C-93F9-BAF7BFE2A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BBAF3F-7CF2-43E8-AF31-5C933CDE6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2B3E71-E2E3-428E-8C11-1BDE951B6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511709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3CEAA6-DBF0-4A52-9674-04B5249A0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A1E1F2-71D3-46E3-83D5-0BA673525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80992c54e441e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6FFB68-7F54-45DF-9127-C80BC39EB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82F3A9-DA91-4639-96AE-4405B83E6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D95376-DD62-4C83-8D82-753D7A6FE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115A66-7032-4FDF-B1D9-066BCA1E5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计算机系统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14ECEC-16E7-4547-AACE-DB3CA7737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3608A5-6C83-4BE4-8A9B-F33335822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989FA4-DE7C-4437-8E88-B17528316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性能由瓶颈共同决定而非单一频率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B5EEA8-9F8A-46F6-A4E4-DF1FB1C6A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747239-BA4E-4E3E-B831-59844F316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DCE95E-FAB3-4B77-9F0E-7CE11D0AF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追数据流—比较规格—解释瓶颈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B3BAFD-384A-49C2-924E-90812E8A4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80432D-568C-422E-87E7-C143982F1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F11A48-E841-468C-B39C-E8FA43B80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把容量与速度等同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CDB281-606B-4B6D-A85E-F51085429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66DC79-E306-4EE4-B4A5-64A94EE04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977151-9BF6-4424-B1F4-4CBAC96D5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176A39-C9B2-4184-9DC6-4CB9AB68D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4722032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86DB5B-6B30-4562-94E6-FE7759056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2E7708-C614-46C1-85BE-572107D7C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a005d1a20e41f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3CA720-5163-4EE4-8224-0E6109C8B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BCD9F1-6A87-405F-B89C-A8C3ADB86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BE8C47-80EB-41E5-878C-37F3E8B02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20F8AB-06B3-402B-9AEF-0E8881CD0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5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ICT Paper 1 Section A original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41E4C5-AC64-4FC4-823C-BC21E80E4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52DC21-C2D5-4FEC-A3BD-1F65EC1B5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E53D84-D3A8-4E7E-98D5-EA88978B7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性能由瓶颈共同决定而非单一频率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2EABBC-6587-4590-9EBE-7209E2AED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A1A5E8-EA1F-49E8-B36B-0C24D6962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2C29B8-4910-480C-A4D9-F6F359BC2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追数据流—比较规格—解释瓶颈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8CAA5F-2AA3-4B51-B4A7-347B9687B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6DFA09-3C8F-420C-9ABA-2DF94102F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A98940-B7A9-4883-ADE1-26D6AB7CF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检查：把容量与速度等同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0627C2-9F82-419B-B173-89F6DF60F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D89F96-9BD9-49D0-B850-B5FFA3CA2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DDB5E0-FDBE-413C-9367-FB83FF4D6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1235F3-B8DA-4624-91FF-0BBE0D6D6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31692613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3408968-6FBE-431F-ACCA-8D785DBE6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BEFBED-A2A6-405A-8B99-63959266F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7adfb9456146b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353CE6-5721-4518-9918-F4ECF4B4F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CD433A-0ED1-499C-B977-BE6FFDC77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9CD01C-6CFD-4573-9DC5-5121F6875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822FF9-BC79-4481-BDCD-AA0539D4F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ICT Paper 1 Section A original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only 4 GB RAM. While editing, the disk is continuously used for virtual memory and the preview f…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8D484C-D8A2-42C7-BC5D-C82E0072D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ICT 2012-2022、Sample Paper 与 Practice Paper｜ICT Paper 1 Section A original MCQ·错项排除·原创模考任务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C0E003-DAE2-4D31-A646-9FFF228AD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2AA98D-B986-4036-8834-B1C95FE4B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CDEB9E-4116-49CE-8FF5-688E158B9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551E3D-B46C-46DB-9FB0-462F5C917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DEECC9-FEBE-48C8-B8B7-91C784745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BA6830-EE24-43BF-B4E8-DEC5B8C72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2CF83C-A8ED-48A3-90FA-A07E0FEEA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7DB376-B7ED-4CE9-9365-370E4746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1E683F-0A6E-437C-94D5-8811BFC95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F35CDF-2B3D-4298-86E6-3DC36F9A4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4018F2-F97F-4BB0-8927-92F8ED75A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DD29D6-B47C-4231-A264-ADC39FAB8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F8719C-0CDE-4D3F-9F97-8FD78D2E3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51518E-DB18-4053-B00A-B06466A67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41475098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B86D2C-35D3-40D3-BC01-0E280112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CC93CB-8645-4E2B-9F9F-09AC7DD4E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2d2a52aad94e6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9FA4B8-1D40-4CBA-8CD9-E5E80E62C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B380A7-FC9B-4491-ABAA-B43AEF61E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FEA8B9-BC57-4038-8863-87B32042D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94E9E4-342C-4A10-AF60-778209454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6BC34B-E7C0-45D3-8D80-E03F26559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ICT Paper 1 Section A original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5E29EF-E029-448B-A782-0CAE8284A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ED16DB-AA61-4CBF-9DF5-CE26D416E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55CD4D-2701-4BA5-AA60-D5EA64920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AF9032-C03E-44CF-A19A-01A4D8A49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ICT Paper 1 Section A original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14607F-EDC8-410F-84BA-C1F2461BB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228717-BDBC-4B7C-8F71-7B88DD675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2D4E3F-FE45-466E-8070-B0B54385C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C6099D-2725-4899-843C-5A4A64A09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ICT Paper 1 Section A original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E4EE1D-9F7C-4704-B18B-03779CE86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BF95EC-B2C1-4B2A-BDAE-FBD5C4D4F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E38094-49E8-4E29-8CDA-777262ADF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C98ED3-E58F-4C02-9476-DEFDFD420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50168819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748CCE-B032-4882-87F2-8A42F2B3E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B19491-9028-4FC6-B726-CB3B4060B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3bd663bd224da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EEBB62-092A-44D1-87A6-B9F481212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0D7728-7852-4760-82B5-280DA56C3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C7C88E-D397-4FBC-9067-509C5C276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3C78FE-2B07-4A8E-8373-77AEEF1CA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把容量与速度等同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15800D-B47E-45EE-8089-735B48A19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A64273-9958-4074-B894-D45987B3C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DB5ED3-50BC-4F6E-A699-DF1952642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4F9528-3A32-4665-9899-85B521F33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正确结论：Increase RAM and compare paging activity and preview performance under the same…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8E2A62-4C9A-4D4F-AF68-1E579D489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3377B5-26FD-4C92-BEAA-8447EC710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005C02-2EB5-47C1-B7C7-4A7798551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BEAE6F-82AE-4440-A40F-1E95EE29E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870310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2A60D7-8367-4E1D-A4D8-5CBD489AC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90AFB2-AFCA-4520-BD69-63375991D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be5294a1cc4af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E81782-AD03-423D-A9FC-94CBBDD23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A70814-0B39-4188-B3A5-2F3759F44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99382C-CB0D-4D96-B0B4-B2ACE1188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3D7C87-A2F4-41F1-961F-00432A46F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0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ICT Paper 1 Section A original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only 4 GB RAM. While editing, the disk is continuously used for virtual memory and the preview freezes.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answer…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AA6244-0B26-4E0A-892B-7D9CFA264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D8ED32-FA73-453F-8F6B-EB4868044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EB73F4-6E9C-45F2-9E17-84A6837BB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A90DAC-C037-4D11-B2E8-8533B2655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FF7A8A-9181-4DDC-83D6-289CCDFDD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A50450-C8D9-4329-BDA9-D4F56476E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01E289-8FB7-46BD-95A0-932F08B08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C27CB1-0FCC-4040-8367-02AA019A0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63300A-BCC9-43B7-A048-95EBB76DA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59405082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5EEF15-52E8-4E87-8D89-5C53245C7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F97494-6385-46F9-8B0E-8B591BDD0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746e9e597f478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A7D7E0-F720-492D-BA81-A232EFAFE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7A6767-3C59-4FDB-88D2-6C931AAAD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A25EBB-3712-4BBF-9A68-2FFB23981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能独立执行“追数据流—比较规格—解释瓶颈”，并说明每一步理由。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E9723F-3385-4BD3-ADBE-71D2AC1E1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272AD8-2182-4D83-9026-A28FF86A9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EC2876-2252-4BB7-BB49-F516A477F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D4CC6A-07F5-4ADE-8D83-C479D4AA0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高频错因：把容量与速度等同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67EADB-60B7-40C7-9323-C521D1891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9FF42C-32D4-42A1-8882-65892B866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371DB3-59E2-4A09-AD28-A101B740A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性能由瓶颈共同决定而非单一频率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500879-E746-4488-9544-2205E39DC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7BCDBE-F1FE-463F-B83F-BEA8ED199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435857-DCA6-41A9-83AF-298F00A09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7E7B20-3E45-4B1E-A4D2-289FD3832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96878934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A38616-D844-45D7-A47E-7717F074F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079A4D-7458-41C8-942A-8E71585AF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7ee01533d44b8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8358A5-F29B-4F58-A347-01259BE4D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55FD0D-214A-4C84-8743-5EA5A8CD5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A5A936-5693-4CE8-82C2-26BCF9975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C61F8E-86B3-4BFF-85B4-AA34D7D5E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7C4F89-F53E-4A9E-8384-425E2BAEF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追数据流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74B7F6-0C77-408B-9418-40EDC8BE0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615801-BC3D-49D6-988F-142F34EA1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比较规格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A3FF86-421C-4F43-953C-E429525E1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CA1F53-183F-4C54-A33B-662F2AEA9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解释瓶颈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32D61B-2EEE-4E2B-A3FF-1BE9BCADC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FF3E2E-A792-4233-9EA9-FA0BD9ABA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7A98E5-BBF4-4BEE-9D22-55FAC5F7A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551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only 4 GB R…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3F166E-76E2-40B6-997C-00F6B74A5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3A2CC7-6B29-4D1C-AEFF-7D19617EF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80038A-9A90-4ECC-B746-C22ECD2D1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正确结论：A faster CPU alone does not address the observed paging symptom.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57D703-402D-4C28-86F2-5A33F1498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80DDBC-73E5-4019-82B7-5BA87F193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A8DC2E-F3A8-49B7-9F76-311799784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13F2B5-BF74-43B3-83B4-A608A0D03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7067966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2D809F-D6F8-4654-A9ED-79613766D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BF29DC-E0A1-4B2C-9784-89D1F3042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12ada2e7a940a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1313CF-A4A9-4FD5-80C3-0DFBBE54D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71E047-3A84-4DB4-890B-4FD59EABD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62C583-A184-4DF2-945D-A57DC26C6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5AFFA6-F8EF-47FA-9C9F-C0A58D86F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5148DF-450D-4A8D-BDFF-CDF049584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C3EA50-EE86-4AE2-9CEB-02C42D494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52313C-30AF-466F-8E9A-136213D19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C63B0F-A7F0-428D-A13C-B531EF677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BE2B7A-2284-4D86-80B0-6014575B1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33D8D7-8164-440B-B066-2CBDD35B3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71CDB2-5613-4DBD-B5CC-DA1C80EE6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8969B1-004D-42C5-8BD9-338B78EBE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979C1D-B30A-4895-9F43-920E6FCF5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把容量与速度等同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360ABC-4E4F-420E-B09A-EEE36E86C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396D62-B543-4D82-AA2C-4CDA78909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7266E3-4042-4CAF-9ED9-94A190D54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B5882B-1314-4DC9-8043-507972CF4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777604-6906-4EAB-8911-3A921FC7B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1AB138-0678-48F8-AA6A-330C6FF71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37483415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E542AE-8A12-4DBD-9311-6D946B7F4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73FAC8-3B58-444B-84C4-799FEFD88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bcb7b729aa4a9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57C34C-8527-4AF4-8C62-F20A19351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234A76-7CFB-46CC-9176-3C155A480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199FB1-609E-42D6-BDBD-7BE112C74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4AAA84-15B2-437B-88E7-F607CD5F9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计算机系统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532739-7631-4DC3-B658-DD887BF74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EAED33-E245-4CA3-B094-174E948A6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D2ABFB-9CA9-4D54-907C-844FF871E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性能由瓶颈共同决定而非单一频率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F590ED-B75E-44B6-8E90-4AC41C128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225880-2580-4009-AE89-87F1693DF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93D2E1-023B-463B-911F-3175BD6E3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追数据流—比较规格—解释瓶颈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06EA49-80E9-462A-BABF-45C29B330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16C66A-E0DF-4740-917C-B70929F5A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13143A-848A-4CC3-BC86-776D40901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把容量与速度等同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5F49BF-36F3-4F47-AB15-9D2378AAC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4F7F09-8173-4B06-B7EC-6582FC3FA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1449BC-22C0-401F-899C-B0DB8F486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5CBB23-F1E5-479F-8BA9-96B4DB8F5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72745747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2BA340-9DBA-4D9C-850A-98E13C778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2D856C-4197-4AAD-A9F4-0E484FFA1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2f01df6bf248a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9053E7-7B5F-4315-B9C4-C798A76AC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D294B8-B597-492D-BFF7-10BBB38C6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01E26A-C259-47A1-882A-F80BB109F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A5F4C8-9858-4A25-8854-E0FE977D6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5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ICT Paper 1 Section A original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746051-2BDC-4F5E-B179-E15684ACE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907AB4-BA7D-4036-9AE2-08980AC66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E49570-4477-4EA8-8302-3235CDE49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性能由瓶颈共同决定而非单一频率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A789C2-382A-4A1B-8B4A-28D5F86EA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7974C6-DCC0-47EA-B51B-2E9AE8101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281762-74FD-4918-A6B9-B1EB7B47B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追数据流—比较规格—解释瓶颈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BBFC47-8501-40A2-B866-EFFDE313B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5EFDB4-FE6D-4412-98CC-B6C5D3B68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D34678-27CB-491E-9115-DFE4E0394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检查：把容量与速度等同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A0FFAF-39F2-4015-99DB-5A4908C51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E28794-B2DB-4B4F-8E74-5C2F0FADA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B70538-DB63-4DB9-99C8-15FD61E25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5B8095-77A5-48CF-AC12-A89E2118F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4274431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C9C182F-FA5B-4899-8218-67718D26B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7E0705-E8CA-4816-8617-76734ED95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ffbcde4c2844b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9F8F59-28FD-4B07-8CC9-6A735B65C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B48923-48E7-4E83-801F-3A6D81223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966A46-2B9F-4841-9454-DBC646DB6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1FB673-62F6-4924-903F-9CDCBB803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ICT Paper 1 Section A original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only 4 GB RAM. While editing, the disk is continuously used for virtual memory and the preview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AB4B54-3210-4843-B3F5-96EADBD07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ICT 2012-2022、Sample Paper 与 Practice Paper｜ICT Paper 1 Section A original MCQ·错项排除·原创模考任务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047731-CF72-4671-A00B-CECD01351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4B3C9E-B05D-4720-8CB5-5581BD785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4ECDAC-0DE6-4A6A-83A9-8B60F8F94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1CF312-D17A-4906-B5C0-F7B0A7493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BB6DF3-04E3-4290-83CD-4D3F20E39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491D65-59EC-4C47-A995-2902EEF34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18BC46-6E13-4668-99C0-85C6BB577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D5BF65-3CD0-496E-AF5B-3B3B5DDF2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86ADE5-DD37-4133-BD21-62AA65CB9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463533-57C0-480F-B757-BC337A8B0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BDCC02-A9BE-467A-8454-8DC98D9E6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B8373B-F25B-4A09-BD2F-575235E3D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862AD4-6147-402F-88B8-F809F43A5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8F32B9-FA41-44EF-B2E7-3132F1D7F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6734927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D3282E-37EB-4A5E-B5DC-CA3138F2B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02B5AA-BE9A-4609-B218-9C8E6F082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c475626f70401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CAC557-0C4E-4085-B636-0D48B3C83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77E2CA-A0A2-40C8-8B48-69B2B06B5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BD3E50-05F4-4C0B-824B-6053BFE21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536C67-D286-4429-A13D-5035B309F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21158A-758D-445D-BD16-F02D72934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ICT Paper 1 Section A original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016432-B742-4E4E-9871-BB29ECC4B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162BD6-FEF1-40C4-8503-0597D3EAB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138117-7A7E-421C-9B45-3E34CFC09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5298DD-D57E-45FD-A1F0-E927B0A3A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ICT Paper 1 Section A original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964D1F-4542-4F79-871C-6E0EEA80F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BA344A-E531-47C9-8F78-8119B8CD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48E491-99FE-4420-A03A-CA5A27611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0E2BDC-4548-49E5-982C-BECA18CD8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ICT Paper 1 Section A original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DD42E9-649C-47BB-9F4F-425CC1EFC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791E3F-A5F5-49E8-B7B8-3F34D05C3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D4F1F3-A320-43D0-A72C-621D4896D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606C6C-1C56-4E60-9B4D-82400661A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72004354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4A4BC7-E0A4-48CB-85A8-553FF65BE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1BB822-6C39-4B98-85C9-1A7C46A94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892c0b6a9e43e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E7826A-E2D2-4883-A4E8-FD827ECF3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B96C1A-4437-4835-847A-9E746A236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FBAEBB-D3FE-4A19-A7B2-B03461F3D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FC932E-F43F-4413-9BCF-68C02777A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把容量与速度等同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64AA56-0008-48F1-BB05-6ADDA2CF9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F6E5BF-7949-45CD-B063-C587A99CC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912E98-C9E7-456F-83DF-4D1205776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42CB1E-A253-449E-993C-3F3EBF74D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Insufficient RAM is the bottleneck indicated by repeated…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53BFD9-EF3B-446D-A66B-28A5EBC11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96F668-FAA5-4BB1-AC3E-D33A618A2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0197CB-32D5-4C9D-89F0-019181E26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AF598A-6085-41B3-9EB3-F56225797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90533066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C6DAD0-FD09-43B0-B143-81D9A38AC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8E17DE-655D-4C03-BF84-EEC12802C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bcf75cc53c46f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45F67F-E1C3-41D2-904B-36823B060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E336DC-84DD-4556-955B-9FBC8ED61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182D64-66F7-4F57-A22B-FC92E9EEA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93FB2B-451C-489C-9B83-3846B2B9A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ICT Paper 1 Section A original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only 4 GB RAM. While editing, the disk is continuously used for virtual memory and the preview freezes.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indep…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D5FF60-DDC0-4A0A-8BD4-44E196266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75B2D0-22F7-4C05-AC99-B107A0C14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385561-90BB-44F3-B434-14F3E2489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3CB08B-DF1F-49C1-A5CB-01CCBF24C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7B71E2-3160-40D7-A2D9-DCD40F39A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DC11DF-E25F-470D-BBFA-703EBAD72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4C77F1-FB19-4D09-9CD1-B30078445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FF0D3B-B0C4-4A22-9ECA-058360BA7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3CEC64-4BE9-40FA-B993-CAD9FE64E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84955732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CEF791-BA97-4EC6-882F-CF5F0B847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650532-D43C-46EF-B602-171109063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29b24b13b74b4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9326E9-9923-4B7B-A74B-71F3B9230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847775-ED4F-459D-9C93-28AD19579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C56455-EF49-4CB9-872F-40B817066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8CDD97-28CF-45E6-893A-CE383D820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9F1B4F-A234-43F1-B7F6-410E528BA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D4135E-0869-4AAE-9F3A-B182E7428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E10F78-FC29-4397-B32A-489FB491E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高频错因：把容量与速度等同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D9D235-C135-4826-9C4C-1D698B51C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CE5F5D-21E3-42B6-AC55-CD96DD543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73BB0D-1125-404E-AEF6-84F77F1CE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性能由瓶颈共同决定而非单一频率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9B95F1-4EED-4910-B6DB-3D364EB09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4DCADE-A22F-40B2-922D-6DE86F78E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C9789E-B196-4B17-A352-0898BB9E2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8E431B-8CA1-4780-AA55-9E3CC3FB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01780926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5FA671-A6EB-40B1-8EC4-150AF7A18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2FAD3A-7EF2-4D54-BFF1-B541607A2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7cb0bfdbff4c8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245C79-B30E-43A5-8D6C-BCF75818A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7E32E9-82D7-4E0F-9773-401A35927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972A23-20F2-4258-B48A-F00ED5A0B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F213EA-03D7-4510-9987-C2EBBFD01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5F81A3-73E0-4692-9750-F9ACEBB85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追数据流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2985A1-A6A1-4D10-8A8F-E234601B2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DCFD1A-D017-4A14-9FDE-D89E8FF6C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比较规格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A3EDAB-2D60-447F-84A3-EB2DE3695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63FA8C-53FE-457A-B05D-F230FB075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解释瓶颈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9AB007-BC83-4833-A10F-E598C8ACD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F49DC5-1B71-40B2-A102-2BA005338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A5CC20-BE37-4578-980B-4D7D1EC5A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52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only 4 GB R…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CA8C11-0345-4619-A254-68AC37B1F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F691DC-71B6-47B7-B90C-6675BC605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136A55-01AA-4268-8445-65024A79C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正确结论：Revise the claim to: Insufficient RAM is the bottleneck indicated by 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79F6CE-B078-4ABF-85CE-5508BF4E4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9CF12D-E045-4B94-B1EB-AE3923678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78934B-6BC3-4B46-B3D8-CABD1534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385E97-2D5A-4871-A76C-0CCE74271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91535883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3F97E2-01FD-4848-84B4-8866BB992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C1F13F-4C4A-47E3-9A79-F4CCC645C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e579543a3a452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0A8B8E-2D54-4A59-8626-2908C6DA1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7B8855-9643-4B77-B122-86128E632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FD232F-C7CE-47CD-93D8-0674EE467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72AE6F-D293-4510-A266-AC7823604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1992CA-0349-4791-90D1-C569B09EE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F08A5F-2BA7-453C-A991-063644A7A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5D2CAB-D79E-4375-A426-10CE4EEAC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871172-993D-47FA-B0E8-3BDC01F3B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9D2043-8FC0-4F71-BAD9-FD2030F35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4CC1CF-277C-4CA8-89CF-36D0E3188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533BE1-1500-4D67-8B5E-F5E54B36B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699505-1BC5-4E09-8AC3-66BD8C788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0B1FED-5EA1-453D-A26C-255187A96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把容量与速度等同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D7BD36-2EAD-4DB9-8B43-6F90E57E1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674BE7-D33D-4108-8E83-E1F2F46D1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7A360A-9243-4743-A4E0-3FC9117A6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D05348-8D72-47B6-B6B1-5DAACF201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C9C8D8-9334-48B7-A54E-38CC6FAFC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06FE24-7EB7-4D1C-A414-581B25609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09683138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92F05C-8650-4E36-9991-47465C0AC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9BC08E-5782-4447-9660-F7366475E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f45be77de4497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C2AFF2-2A5C-4995-AD67-9D5DB75B2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5897B8-47E2-41CB-95DA-737158EE4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016292-0EC4-45CC-A2A2-F0C093455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05A3C3-F886-4F8C-B49C-08431ED05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计算机系统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12ED29-EBC0-432A-AC38-0730D5792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FECA45-7E48-4D5B-BCED-3E9D1EA15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FD755D-08DB-4393-9482-C471B28D7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性能由瓶颈共同决定而非单一频率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6FBCC3-9D75-4346-B478-B53F21C3C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CC4654-0419-4CEA-ABC8-486099D1D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E673B0-2881-463D-AE74-5357577CD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追数据流—比较规格—解释瓶颈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0360A3-CF85-492B-8E9A-086747F34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57AC1B-EB2E-47AF-9C8E-5ED73FB07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6C0D20-F95D-4248-A4C5-EF36F3D11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把容量与速度等同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10DCD2-0CD2-49E6-AA9C-6DCBD75EF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21EC20-C83F-4982-A1C9-59AE24B03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CE53FA-A4DF-4C81-8B43-E7E2CD227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7BE3B5-6B63-4504-B395-CC1BA473A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9047149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EDB136-82EB-4174-835D-5DE17862A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AFFB3F-ECAD-45B0-B19C-CCC15CDE9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f9fca94ade48b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979F13-668E-49C6-9D56-83B4DE1D3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B1FA09-6E24-4680-9A76-059D38E1A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E6DE6B-0E2A-4C38-B241-A87A998B5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A626E4-905D-4929-95B0-6CBADD02D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5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ICT Paper 1 Section A original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05648D-3C90-473E-8E14-074E19DDA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383CFA-B286-4910-9AFB-0549394B0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FCE9A0-43BB-4A44-B5D4-88B8C777B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性能由瓶颈共同决定而非单一频率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DC881F-E883-40B6-AB65-2BCCCAF6D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B5E94F-3416-4722-BF36-871B83619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A2EA16-A93E-4767-8DE4-00A21AAB3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追数据流—比较规格—解释瓶颈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B64669-4D72-4A08-A2F6-4E389E2D8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37045C-BEE0-4846-964F-8E37DFCD6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1287A0-E931-4D46-8F0C-FCE5198F1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检查：把容量与速度等同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0FFB8F-E80B-4FED-8DC6-655DD80BA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D929D1-56C8-457A-9E8D-B871774D6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7D376A-4608-4807-BA51-9BD86AE22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BEEE7E-4BF9-4D1E-8471-A15EC7ABC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32114079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5E6C3F-3BFE-456B-B826-71087DC31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39455F-FA77-4379-8E3E-8516F6EE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ca6e1f484747a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8066FB-28B0-49F0-8E17-5A53726CC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7A8973-4CE1-4E2D-BAAA-CD0F90321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16073E-895B-4A9D-B7D5-B582C72B6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0DEEF3-D34E-497A-AAF7-874A95583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ICT Paper 1 Section A original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only 4 GB RAM. While editing, the disk is continuously used for virtual memory and the preview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7EAE1F-8972-4C0F-9393-7835E9FE4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ICT 2012-2022、Sample Paper 与 Practice Paper｜ICT Paper 1 Section A original MCQ·错项排除·原创模考任务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CA29BB-94B9-43F8-A4ED-43D3D418C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367129-D548-4B42-A3F8-338003768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2DFA6B-08B8-4A9C-B260-ED9D6365F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36E6C9-72CA-44D3-9F26-A5E2300E1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985B02-1BCB-4965-B027-67940F0CA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86D20B-1110-4C7E-B8AD-15C81B98E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171D88-6141-4538-89A2-3BA88FE12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286FCB-50C4-4409-B170-21789ACA9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A2CCC8-E3BD-4382-AEE3-445052153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2C03B7-E451-42C8-B6AF-AA99A5218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C8ED89-4A45-4D09-A4CE-E0B957949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3FE0B1-30FF-4A57-8331-8D7078888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5CD229-7CE7-4A5C-8B8B-1682E9B2A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AED9EC-C08F-44DC-8F96-A72D53AA7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64331762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34C7ED-D384-402A-929A-792DB3899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DE0554-1A19-4A2D-86BB-7EE25F0E9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08ac5af39f4e4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553A0B-44C7-4DC5-A43A-7A37BBA7E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E2BB78-90E0-49AF-8693-2007F665F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8B5488-378D-40F7-B2BD-2C7C9ED24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299D97-93CB-4C08-8954-9C956E071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0A7FDD-6D9B-4486-BD49-B986F6344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ICT Paper 1 Section A original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6C6DBF-DD4C-4A35-A19F-E4082873C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567E07-E191-4D26-96DF-3A253713D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CCE40B-2F5D-42BE-8A6A-9BC5389FD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3CF62F-F4D5-4008-995E-B61C8AD14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ICT Paper 1 Section A original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20EDE1-2F8E-4E2F-B586-14531F1F2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1BAC32-5D24-4C7E-9385-642F0F937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EE3244-893D-4EB3-B8B2-68ED4326F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11B8B4-42A0-4924-819D-041D81286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ICT Paper 1 Section A original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A803CC-39D4-42EF-B628-82D3A29F8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40C918-7081-4E61-AEEB-1876CA68D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D097B3-1A9E-4B57-A8C1-20E11EE0A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E1D238-0A07-4AD4-943E-FA23271BC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1434191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30EE7A-0DA1-4C0E-BEEF-18121E036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871C42-EEC0-481C-A152-2FC24B86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71df5d936e402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E43ED8-2A73-49AC-99DA-8D108334C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0FD8A5-5BD3-45F8-B01C-5B829C568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E26FF3-85E1-47E3-994D-7C8975D24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962B9E-073C-4208-96B1-404D483CE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把容量与速度等同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47EF8D-4983-4871-8BA7-FE6A83571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56EA04-EED0-4A13-9F57-8DB6D1A09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089DAF-934C-43BF-B4B7-28D8A1528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C9FCF1-9B6D-4E08-9F3F-98CD133F3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Increase RAM and compare paging activity…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9045B1-93CF-4DA4-9B10-2005718D4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23020C-A798-4E1B-80F0-D688D2EF5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90976C-7B26-4A9D-B764-A77504E58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3D7058-B7CA-4DB0-B992-09E442F9A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13059877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81FD1C-7B48-47A6-98E3-22B3C2C30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CB7804-6364-4375-BBDD-26DF8B2A5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f2b768496842c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8C27A8-F5E8-445E-963F-DEF827D9B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897B79-8980-43DB-8954-04C4B408B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0BDF27-5A2C-4334-A2D4-FF6A9AAE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1D2961-BF0D-40B8-8029-503B99BDE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67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ICT Paper 1 Section A original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only 4 GB RAM. While editing, the disk is continuously used for virtual memory and the preview freezes.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next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31B96F-441D-42A7-AE15-691B655FC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CD155D-9B42-4713-B157-DB126E2CF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E4AFE4-B163-461C-ACD6-B52CD6A85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BBE4F8-EE88-47F9-BF21-DC6868A13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65283F-8056-4E36-BD00-508C319DB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5EABA7-0661-4D12-88F4-F8C7B6DB2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30E64F-0A65-4AF4-9971-C89E38DBE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F7EE10-0B80-4BBB-9203-C4B88AF04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计算机系统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5A2882-2E68-4DE3-BF09-DAE5FE505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422455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2026-08-19T08:44:28.5230000Z</dcterms:created>
  <dcterms:modified xsi:type="dcterms:W3CDTF">2026-08-19T08:44:28.5230000Z</dcterms:modified>
</coreProperties>
</file>