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23405db5ed94b65" /><Relationship Type="http://schemas.openxmlformats.org/officeDocument/2006/relationships/extended-properties" Target="/docProps/app.xml" Id="R16e3706075214735" /><Relationship Type="http://schemas.openxmlformats.org/officeDocument/2006/relationships/officeDocument" Target="/ppt/presentation.xml" Id="Rc612639214ec4c3f" /></Relationships>
</file>

<file path=ppt/presentation.xml><?xml version="1.0" encoding="utf-8"?>
<p:presentation xmlns:p="http://schemas.openxmlformats.org/presentationml/2006/main">
  <p:sldMasterIdLst>
    <p:sldMasterId xmlns:r="http://schemas.openxmlformats.org/officeDocument/2006/relationships" id="2147483648" r:id="R5df18191fe714463"/>
  </p:sldMasterIdLst>
  <p:notesMasterIdLst>
    <p:notesMasterId xmlns:r="http://schemas.openxmlformats.org/officeDocument/2006/relationships" r:id="Rc478306d943648e6"/>
  </p:notesMasterIdLst>
  <p:sldIdLst>
    <p:sldId xmlns:r="http://schemas.openxmlformats.org/officeDocument/2006/relationships" id="256" r:id="Rb3e4cc69589c4bec"/>
    <p:sldId xmlns:r="http://schemas.openxmlformats.org/officeDocument/2006/relationships" id="257" r:id="R43871f4af58948a8"/>
    <p:sldId xmlns:r="http://schemas.openxmlformats.org/officeDocument/2006/relationships" id="258" r:id="Rd3f581e5a05f4cd1"/>
    <p:sldId xmlns:r="http://schemas.openxmlformats.org/officeDocument/2006/relationships" id="259" r:id="R5631a01cdb2a4536"/>
    <p:sldId xmlns:r="http://schemas.openxmlformats.org/officeDocument/2006/relationships" id="260" r:id="R8db29aadeabd411a"/>
    <p:sldId xmlns:r="http://schemas.openxmlformats.org/officeDocument/2006/relationships" id="261" r:id="Ra30a7adf18f648cf"/>
    <p:sldId xmlns:r="http://schemas.openxmlformats.org/officeDocument/2006/relationships" id="262" r:id="R46fb902ee4fc4d42"/>
    <p:sldId xmlns:r="http://schemas.openxmlformats.org/officeDocument/2006/relationships" id="263" r:id="R6b86d5318d1f41cc"/>
    <p:sldId xmlns:r="http://schemas.openxmlformats.org/officeDocument/2006/relationships" id="264" r:id="R2086bfcbe9f74518"/>
    <p:sldId xmlns:r="http://schemas.openxmlformats.org/officeDocument/2006/relationships" id="265" r:id="R56ceabd68f6344c3"/>
    <p:sldId xmlns:r="http://schemas.openxmlformats.org/officeDocument/2006/relationships" id="266" r:id="Rddf79449be2743db"/>
    <p:sldId xmlns:r="http://schemas.openxmlformats.org/officeDocument/2006/relationships" id="267" r:id="R513f753ac6eb4f15"/>
    <p:sldId xmlns:r="http://schemas.openxmlformats.org/officeDocument/2006/relationships" id="268" r:id="R0da3f04eb2134468"/>
    <p:sldId xmlns:r="http://schemas.openxmlformats.org/officeDocument/2006/relationships" id="269" r:id="R7e58576ec14344f4"/>
    <p:sldId xmlns:r="http://schemas.openxmlformats.org/officeDocument/2006/relationships" id="270" r:id="Rfb0a355f00e84a14"/>
    <p:sldId xmlns:r="http://schemas.openxmlformats.org/officeDocument/2006/relationships" id="271" r:id="R22052d2068e340a9"/>
    <p:sldId xmlns:r="http://schemas.openxmlformats.org/officeDocument/2006/relationships" id="272" r:id="Rb9863b7bd85b4536"/>
    <p:sldId xmlns:r="http://schemas.openxmlformats.org/officeDocument/2006/relationships" id="273" r:id="R60ee4b0325ff4730"/>
    <p:sldId xmlns:r="http://schemas.openxmlformats.org/officeDocument/2006/relationships" id="274" r:id="Rfa04044f00d548c6"/>
    <p:sldId xmlns:r="http://schemas.openxmlformats.org/officeDocument/2006/relationships" id="275" r:id="R32d5f6e018584b37"/>
    <p:sldId xmlns:r="http://schemas.openxmlformats.org/officeDocument/2006/relationships" id="276" r:id="Rf77e0f59a2b545d2"/>
    <p:sldId xmlns:r="http://schemas.openxmlformats.org/officeDocument/2006/relationships" id="277" r:id="R6b38e3bf1c95488c"/>
    <p:sldId xmlns:r="http://schemas.openxmlformats.org/officeDocument/2006/relationships" id="278" r:id="Rf30c2bcf863542e1"/>
    <p:sldId xmlns:r="http://schemas.openxmlformats.org/officeDocument/2006/relationships" id="279" r:id="R38c0fdf08cef4614"/>
    <p:sldId xmlns:r="http://schemas.openxmlformats.org/officeDocument/2006/relationships" id="280" r:id="R8ce4ee33e46a4239"/>
    <p:sldId xmlns:r="http://schemas.openxmlformats.org/officeDocument/2006/relationships" id="281" r:id="Rbb2baf8333fc4553"/>
    <p:sldId xmlns:r="http://schemas.openxmlformats.org/officeDocument/2006/relationships" id="282" r:id="Rf962d45302c645a5"/>
    <p:sldId xmlns:r="http://schemas.openxmlformats.org/officeDocument/2006/relationships" id="283" r:id="Rd7ebfca631764fc8"/>
    <p:sldId xmlns:r="http://schemas.openxmlformats.org/officeDocument/2006/relationships" id="284" r:id="R103704752f6c4979"/>
    <p:sldId xmlns:r="http://schemas.openxmlformats.org/officeDocument/2006/relationships" id="285" r:id="R4c505497516046a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83a488e40df4749" /><Relationship Type="http://schemas.openxmlformats.org/officeDocument/2006/relationships/slideMaster" Target="/ppt/slideMasters/slideMaster1.xml" Id="R5df18191fe714463" /><Relationship Type="http://schemas.openxmlformats.org/officeDocument/2006/relationships/notesMaster" Target="/ppt/notesMasters/notesMaster1.xml" Id="Rc478306d943648e6" /><Relationship Type="http://schemas.openxmlformats.org/officeDocument/2006/relationships/presProps" Target="/ppt/presProps.xml" Id="R03e87b31c2514b02" /><Relationship Type="http://schemas.openxmlformats.org/officeDocument/2006/relationships/tableStyles" Target="/ppt/tableStyles.xml" Id="R3f99fcf308994081" /><Relationship Type="http://schemas.openxmlformats.org/officeDocument/2006/relationships/slide" Target="/ppt/slides/slide1.xml" Id="Rb3e4cc69589c4bec" /><Relationship Type="http://schemas.openxmlformats.org/officeDocument/2006/relationships/slide" Target="/ppt/slides/slide2.xml" Id="R43871f4af58948a8" /><Relationship Type="http://schemas.openxmlformats.org/officeDocument/2006/relationships/slide" Target="/ppt/slides/slide3.xml" Id="Rd3f581e5a05f4cd1" /><Relationship Type="http://schemas.openxmlformats.org/officeDocument/2006/relationships/slide" Target="/ppt/slides/slide4.xml" Id="R5631a01cdb2a4536" /><Relationship Type="http://schemas.openxmlformats.org/officeDocument/2006/relationships/slide" Target="/ppt/slides/slide5.xml" Id="R8db29aadeabd411a" /><Relationship Type="http://schemas.openxmlformats.org/officeDocument/2006/relationships/slide" Target="/ppt/slides/slide6.xml" Id="Ra30a7adf18f648cf" /><Relationship Type="http://schemas.openxmlformats.org/officeDocument/2006/relationships/slide" Target="/ppt/slides/slide7.xml" Id="R46fb902ee4fc4d42" /><Relationship Type="http://schemas.openxmlformats.org/officeDocument/2006/relationships/slide" Target="/ppt/slides/slide8.xml" Id="R6b86d5318d1f41cc" /><Relationship Type="http://schemas.openxmlformats.org/officeDocument/2006/relationships/slide" Target="/ppt/slides/slide9.xml" Id="R2086bfcbe9f74518" /><Relationship Type="http://schemas.openxmlformats.org/officeDocument/2006/relationships/slide" Target="/ppt/slides/slide10.xml" Id="R56ceabd68f6344c3" /><Relationship Type="http://schemas.openxmlformats.org/officeDocument/2006/relationships/slide" Target="/ppt/slides/slide11.xml" Id="Rddf79449be2743db" /><Relationship Type="http://schemas.openxmlformats.org/officeDocument/2006/relationships/slide" Target="/ppt/slides/slide12.xml" Id="R513f753ac6eb4f15" /><Relationship Type="http://schemas.openxmlformats.org/officeDocument/2006/relationships/slide" Target="/ppt/slides/slide13.xml" Id="R0da3f04eb2134468" /><Relationship Type="http://schemas.openxmlformats.org/officeDocument/2006/relationships/slide" Target="/ppt/slides/slide14.xml" Id="R7e58576ec14344f4" /><Relationship Type="http://schemas.openxmlformats.org/officeDocument/2006/relationships/slide" Target="/ppt/slides/slide15.xml" Id="Rfb0a355f00e84a14" /><Relationship Type="http://schemas.openxmlformats.org/officeDocument/2006/relationships/slide" Target="/ppt/slides/slide16.xml" Id="R22052d2068e340a9" /><Relationship Type="http://schemas.openxmlformats.org/officeDocument/2006/relationships/slide" Target="/ppt/slides/slide17.xml" Id="Rb9863b7bd85b4536" /><Relationship Type="http://schemas.openxmlformats.org/officeDocument/2006/relationships/slide" Target="/ppt/slides/slide18.xml" Id="R60ee4b0325ff4730" /><Relationship Type="http://schemas.openxmlformats.org/officeDocument/2006/relationships/slide" Target="/ppt/slides/slide19.xml" Id="Rfa04044f00d548c6" /><Relationship Type="http://schemas.openxmlformats.org/officeDocument/2006/relationships/slide" Target="/ppt/slides/slide20.xml" Id="R32d5f6e018584b37" /><Relationship Type="http://schemas.openxmlformats.org/officeDocument/2006/relationships/slide" Target="/ppt/slides/slide21.xml" Id="Rf77e0f59a2b545d2" /><Relationship Type="http://schemas.openxmlformats.org/officeDocument/2006/relationships/slide" Target="/ppt/slides/slide22.xml" Id="R6b38e3bf1c95488c" /><Relationship Type="http://schemas.openxmlformats.org/officeDocument/2006/relationships/slide" Target="/ppt/slides/slide23.xml" Id="Rf30c2bcf863542e1" /><Relationship Type="http://schemas.openxmlformats.org/officeDocument/2006/relationships/slide" Target="/ppt/slides/slide24.xml" Id="R38c0fdf08cef4614" /><Relationship Type="http://schemas.openxmlformats.org/officeDocument/2006/relationships/slide" Target="/ppt/slides/slide25.xml" Id="R8ce4ee33e46a4239" /><Relationship Type="http://schemas.openxmlformats.org/officeDocument/2006/relationships/slide" Target="/ppt/slides/slide26.xml" Id="Rbb2baf8333fc4553" /><Relationship Type="http://schemas.openxmlformats.org/officeDocument/2006/relationships/slide" Target="/ppt/slides/slide27.xml" Id="Rf962d45302c645a5" /><Relationship Type="http://schemas.openxmlformats.org/officeDocument/2006/relationships/slide" Target="/ppt/slides/slide28.xml" Id="Rd7ebfca631764fc8" /><Relationship Type="http://schemas.openxmlformats.org/officeDocument/2006/relationships/slide" Target="/ppt/slides/slide29.xml" Id="R103704752f6c4979" /><Relationship Type="http://schemas.openxmlformats.org/officeDocument/2006/relationships/slide" Target="/ppt/slides/slide30.xml" Id="R4c505497516046a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07e1ea933ed4f3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a1c814a15454ee0" /><Relationship Type="http://schemas.openxmlformats.org/officeDocument/2006/relationships/notesMaster" Target="/ppt/notesMasters/notesMaster1.xml" Id="R9cfff0a1cba7407a" /></Relationships>
</file>

<file path=ppt/notesSlides/_rels/notesSlide2.xml.rels>&#65279;<?xml version="1.0" encoding="utf-8"?><Relationships xmlns="http://schemas.openxmlformats.org/package/2006/relationships"><Relationship Type="http://schemas.openxmlformats.org/officeDocument/2006/relationships/slide" Target="/ppt/slides/slide2.xml" Id="R088042a083514370" /><Relationship Type="http://schemas.openxmlformats.org/officeDocument/2006/relationships/notesMaster" Target="/ppt/notesMasters/notesMaster1.xml" Id="Re91c2add2fee4b58" /></Relationships>
</file>

<file path=ppt/notesSlides/_rels/notesSlide3.xml.rels>&#65279;<?xml version="1.0" encoding="utf-8"?><Relationships xmlns="http://schemas.openxmlformats.org/package/2006/relationships"><Relationship Type="http://schemas.openxmlformats.org/officeDocument/2006/relationships/slide" Target="/ppt/slides/slide3.xml" Id="Ra2051fdda7a740ac" /><Relationship Type="http://schemas.openxmlformats.org/officeDocument/2006/relationships/notesMaster" Target="/ppt/notesMasters/notesMaster1.xml" Id="R7c599736909e459c" /></Relationships>
</file>

<file path=ppt/notesSlides/_rels/notesSlide4.xml.rels>&#65279;<?xml version="1.0" encoding="utf-8"?><Relationships xmlns="http://schemas.openxmlformats.org/package/2006/relationships"><Relationship Type="http://schemas.openxmlformats.org/officeDocument/2006/relationships/slide" Target="/ppt/slides/slide4.xml" Id="Rd971c9cfa6bd4139" /><Relationship Type="http://schemas.openxmlformats.org/officeDocument/2006/relationships/notesMaster" Target="/ppt/notesMasters/notesMaster1.xml" Id="R8e0b436b2eb94333" /></Relationships>
</file>

<file path=ppt/notesSlides/_rels/notesSlide5.xml.rels>&#65279;<?xml version="1.0" encoding="utf-8"?><Relationships xmlns="http://schemas.openxmlformats.org/package/2006/relationships"><Relationship Type="http://schemas.openxmlformats.org/officeDocument/2006/relationships/slide" Target="/ppt/slides/slide5.xml" Id="Rbee5dc5ad89d466f" /><Relationship Type="http://schemas.openxmlformats.org/officeDocument/2006/relationships/notesMaster" Target="/ppt/notesMasters/notesMaster1.xml" Id="R6fd891e1278c4f11" /></Relationships>
</file>

<file path=ppt/notesSlides/_rels/notesSlide6.xml.rels>&#65279;<?xml version="1.0" encoding="utf-8"?><Relationships xmlns="http://schemas.openxmlformats.org/package/2006/relationships"><Relationship Type="http://schemas.openxmlformats.org/officeDocument/2006/relationships/slide" Target="/ppt/slides/slide6.xml" Id="R57e69e18b71e4672" /><Relationship Type="http://schemas.openxmlformats.org/officeDocument/2006/relationships/notesMaster" Target="/ppt/notesMasters/notesMaster1.xml" Id="R756a15909e2b4ca0" /></Relationships>
</file>

<file path=ppt/notesSlides/_rels/notesSlide7.xml.rels>&#65279;<?xml version="1.0" encoding="utf-8"?><Relationships xmlns="http://schemas.openxmlformats.org/package/2006/relationships"><Relationship Type="http://schemas.openxmlformats.org/officeDocument/2006/relationships/slide" Target="/ppt/slides/slide7.xml" Id="R5303fa975e6b4044" /><Relationship Type="http://schemas.openxmlformats.org/officeDocument/2006/relationships/notesMaster" Target="/ppt/notesMasters/notesMaster1.xml" Id="R10b530ccc4bc4aff" /></Relationships>
</file>

<file path=ppt/notesSlides/_rels/notesSlide8.xml.rels>&#65279;<?xml version="1.0" encoding="utf-8"?><Relationships xmlns="http://schemas.openxmlformats.org/package/2006/relationships"><Relationship Type="http://schemas.openxmlformats.org/officeDocument/2006/relationships/slide" Target="/ppt/slides/slide8.xml" Id="R1c486a27efe340b2" /><Relationship Type="http://schemas.openxmlformats.org/officeDocument/2006/relationships/notesMaster" Target="/ppt/notesMasters/notesMaster1.xml" Id="R44bc00c52b3a4dd3" /></Relationships>
</file>

<file path=ppt/notesSlides/_rels/notesSlide9.xml.rels>&#65279;<?xml version="1.0" encoding="utf-8"?><Relationships xmlns="http://schemas.openxmlformats.org/package/2006/relationships"><Relationship Type="http://schemas.openxmlformats.org/officeDocument/2006/relationships/slide" Target="/ppt/slides/slide9.xml" Id="R009bee58930343cc" /><Relationship Type="http://schemas.openxmlformats.org/officeDocument/2006/relationships/notesMaster" Target="/ppt/notesMasters/notesMaster1.xml" Id="R3f7d67eaa38b421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be90a67ffb049d6" /><Relationship Type="http://schemas.openxmlformats.org/officeDocument/2006/relationships/notesMaster" Target="/ppt/notesMasters/notesMaster1.xml" Id="R12ec4f7aab5b4f2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93c643b0c994f63" /><Relationship Type="http://schemas.openxmlformats.org/officeDocument/2006/relationships/notesMaster" Target="/ppt/notesMasters/notesMaster1.xml" Id="R64d432b5216c428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61dfa894a114c15" /><Relationship Type="http://schemas.openxmlformats.org/officeDocument/2006/relationships/notesMaster" Target="/ppt/notesMasters/notesMaster1.xml" Id="Rae48d795740e458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3a4caf3021e43ac" /><Relationship Type="http://schemas.openxmlformats.org/officeDocument/2006/relationships/notesMaster" Target="/ppt/notesMasters/notesMaster1.xml" Id="R40db25169f094bf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8fc7289fe6645c7" /><Relationship Type="http://schemas.openxmlformats.org/officeDocument/2006/relationships/notesMaster" Target="/ppt/notesMasters/notesMaster1.xml" Id="R883f16c7d959491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f65f4560e234ce4" /><Relationship Type="http://schemas.openxmlformats.org/officeDocument/2006/relationships/notesMaster" Target="/ppt/notesMasters/notesMaster1.xml" Id="R7031341fae15440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6374ce7379d4a64" /><Relationship Type="http://schemas.openxmlformats.org/officeDocument/2006/relationships/notesMaster" Target="/ppt/notesMasters/notesMaster1.xml" Id="Rf05203dfa4ae4f8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46227fe75d4497c" /><Relationship Type="http://schemas.openxmlformats.org/officeDocument/2006/relationships/notesMaster" Target="/ppt/notesMasters/notesMaster1.xml" Id="R99cb01f13ec04db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7ec000ac5c14351" /><Relationship Type="http://schemas.openxmlformats.org/officeDocument/2006/relationships/notesMaster" Target="/ppt/notesMasters/notesMaster1.xml" Id="R980432d9d02a412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72e2cc7ec044c3e" /><Relationship Type="http://schemas.openxmlformats.org/officeDocument/2006/relationships/notesMaster" Target="/ppt/notesMasters/notesMaster1.xml" Id="R9abdc1ef0fe3412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e3b5cd98630416d" /><Relationship Type="http://schemas.openxmlformats.org/officeDocument/2006/relationships/notesMaster" Target="/ppt/notesMasters/notesMaster1.xml" Id="Re4db9d4c30ed466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8cbbbc27d9840f5" /><Relationship Type="http://schemas.openxmlformats.org/officeDocument/2006/relationships/notesMaster" Target="/ppt/notesMasters/notesMaster1.xml" Id="R5f4ac22729574e9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4da36f3f0bf4fec" /><Relationship Type="http://schemas.openxmlformats.org/officeDocument/2006/relationships/notesMaster" Target="/ppt/notesMasters/notesMaster1.xml" Id="Rc17aac867b384f7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897cdcdd5de4aad" /><Relationship Type="http://schemas.openxmlformats.org/officeDocument/2006/relationships/notesMaster" Target="/ppt/notesMasters/notesMaster1.xml" Id="R6434aa0550154ed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6106a55e5ce4d0b" /><Relationship Type="http://schemas.openxmlformats.org/officeDocument/2006/relationships/notesMaster" Target="/ppt/notesMasters/notesMaster1.xml" Id="Rca078273322a491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4289bdfa90c406e" /><Relationship Type="http://schemas.openxmlformats.org/officeDocument/2006/relationships/notesMaster" Target="/ppt/notesMasters/notesMaster1.xml" Id="R40470bce3812495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ca4097d89ba4388" /><Relationship Type="http://schemas.openxmlformats.org/officeDocument/2006/relationships/notesMaster" Target="/ppt/notesMasters/notesMaster1.xml" Id="R357caafac639468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7ce5da1fad04609" /><Relationship Type="http://schemas.openxmlformats.org/officeDocument/2006/relationships/notesMaster" Target="/ppt/notesMasters/notesMaster1.xml" Id="R3cb040686467406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e28591658dc495d" /><Relationship Type="http://schemas.openxmlformats.org/officeDocument/2006/relationships/notesMaster" Target="/ppt/notesMasters/notesMaster1.xml" Id="Rd490bb843a7e42b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045a0893327489d" /><Relationship Type="http://schemas.openxmlformats.org/officeDocument/2006/relationships/notesMaster" Target="/ppt/notesMasters/notesMaster1.xml" Id="R6dfdaaf2e7b142f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72bafbb97bb4c5f" /><Relationship Type="http://schemas.openxmlformats.org/officeDocument/2006/relationships/notesMaster" Target="/ppt/notesMasters/notesMaster1.xml" Id="R22b65795c06148a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资讯及通讯科技 的“网络与互联网”学习单元。本套课件共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讲稿】明确告诉学生：本单元只训练“网络与互联网”。先解释知识范围，再用一句话建立核心判断，最后示范标准方法。</a:t>
            </a:r>
          </a:p>
          <a:p xmlns:a="http://schemas.openxmlformats.org/drawingml/2006/main">
            <a:r>
              <a:t>【互动提问】请用自己的话复述“分层协议使不同系统可互操作”，并举一个会触发“IP、域名与网址混淆”的错误例子。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ICT Paper 1 Section A original MCQ · 证据定位
指令焦点：先判断题目要求找、解、析、比、评中的哪一种动作。
【原创训练材料｜参数为训练所设】A user can reach a school server by its IP address but not by its domain name. Other Internet services work and the web server responds to direct IP requests.
Which conclusion is supported by all the stated evidence? 选项为 A.Evidence-led response: The evidence points to a DNS name-resolution failure rather than loss of connectivity.；B.Revise the claim to: The evidence points to a DNS name-resolution failure rather than loss of connectivity.；C.Query a known DNS resolver and inspect the domain record before changing the web server.；D.The evidence points to a DNS name-resolution failure rather than loss of connectivity.。讲解时强调：分层协议使不同系统可互操作</a:t>
            </a:r>
          </a:p>
          <a:p xmlns:a="http://schemas.openxmlformats.org/drawingml/2006/main">
            <a:r>
              <a:t>【互动提问】你的第一步是什么？这个步骤依赖哪一个条件？</a:t>
            </a:r>
          </a:p>
          <a:p xmlns:a="http://schemas.openxmlformats.org/drawingml/2006/main">
            <a:r>
              <a:t>【预期回答】学生能说出“画端到端路径—标协议—找故障点”中的起始动作，并避开“IP、域名与网址混淆”。</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分步讲评：先重述题目条件，再逐步示范“画端到端路径—标协议—找故障点”，最后给出正确结论“The evidence points to a DNS name-resolution failure rather than loss of connectivity.”。完整解析：The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ICT 2012-2022、Sample Paper 与 Practice Paper｜ICT Paper 1 Section A original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【预期回答】学生能把失分归入“IP、域名与网址混淆”或更精确的个人错因，并写出可执行检查动作。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讲稿】逐项解释“网络与互联网”中的专有名词、符号、对象和单位。特别强调：IP、域名与网址混淆</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讲稿】用“条件—表示—方法—核验”重建本知识点。示范时逐步引用：画端到端路径—标协议—找故障点</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讲稿】带学生逐句读取任务，不先求答案。要求指出材料中的有效条件，再按“画端到端路径—标协议—找故障点”作答。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讲稿】先展示错误路径，再用解析链复原第一失分点。禁止只说“粗心”；必须落到“IP、域名与网址混淆”或更精确的动作。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ICT Paper 1 Section A original MCQ · 证据定位
指令焦点：先判断题目要求找、解、析、比、评中的哪一种动作。
【原创训练材料｜参数为训练所设】A user can reach a school server by its IP address but not by its domain name. Other Internet services work and the web server responds to direct IP requests.
Which limitation must remain in the final evaluation? 选项为 A.Repeat the evaluation after this step: Query a known DNS resolver and inspect the domain record before changing the web server.；B.The evidence points to a DNS name-resolution failure rather than loss of connectivity.；C.Evidence-led response: The evidence points to a DNS name-resolution failure rather than loss of connectivity.；D.Successful direct-IP access does not prove the domain record is correct.。讲解时强调：分层协议使不同系统可互操作</a:t>
            </a:r>
          </a:p>
          <a:p xmlns:a="http://schemas.openxmlformats.org/drawingml/2006/main">
            <a:r>
              <a:t>【互动提问】你的第一步是什么？这个步骤依赖哪一个条件？</a:t>
            </a:r>
          </a:p>
          <a:p xmlns:a="http://schemas.openxmlformats.org/drawingml/2006/main">
            <a:r>
              <a:t>【预期回答】学生能说出“画端到端路径—标协议—找故障点”中的起始动作，并避开“IP、域名与网址混淆”。</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分步讲评：先重述题目条件，再逐步示范“画端到端路径—标协议—找故障点”，最后给出正确结论“Successful direct-IP access does not prove the domain record is correct.”。完整解析：The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ICT 2012-2022、Sample Paper 与 Practice Paper｜ICT Paper 1 Section A original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【预期回答】学生能把失分归入“IP、域名与网址混淆”或更精确的个人错因，并写出可执行检查动作。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讲稿】逐项解释“网络与互联网”中的专有名词、符号、对象和单位。特别强调：IP、域名与网址混淆</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讲稿】用“条件—表示—方法—核验”重建本知识点。示范时逐步引用：画端到端路径—标协议—找故障点</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讲稿】带学生逐句读取任务，不先求答案。要求指出材料中的有效条件，再按“画端到端路径—标协议—找故障点”作答。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讲稿】先展示错误路径，再用解析链复原第一失分点。禁止只说“粗心”；必须落到“IP、域名与网址混淆”或更精确的动作。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ICT Paper 1 Section A original MCQ · 证据定位
指令焦点：先判断题目要求找、解、析、比、评中的哪一种动作。
【原创训练材料｜参数为训练所设】A user can reach a school server by its IP address but not by its domain name. Other Internet services work and the web server responds to direct IP requests.
A draft makes an absolute claim. Which revision is defensible? 选项为 A.Revise the claim to: The evidence points to a DNS name-resolution failure rather than loss of connectivity.；B.Query a known DNS resolver and inspect the domain record before changing the web server.；C.Successful direct-IP access does not prove the domain record is correct.；D.Repeat the evaluation after this step: Query a known DNS resolver and inspect the domain record before changing the web server.。讲解时强调：分层协议使不同系统可互操作</a:t>
            </a:r>
          </a:p>
          <a:p xmlns:a="http://schemas.openxmlformats.org/drawingml/2006/main">
            <a:r>
              <a:t>【互动提问】你的第一步是什么？这个步骤依赖哪一个条件？</a:t>
            </a:r>
          </a:p>
          <a:p xmlns:a="http://schemas.openxmlformats.org/drawingml/2006/main">
            <a:r>
              <a:t>【预期回答】学生能说出“画端到端路径—标协议—找故障点”中的起始动作，并避开“IP、域名与网址混淆”。</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分步讲评：先重述题目条件，再逐步示范“画端到端路径—标协议—找故障点”，最后给出正确结论“Revise the claim to: The evidence points to a DNS name-resolution failure rather than loss of connectivity.”。完整解析：The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ICT 2012-2022、Sample Paper 与 Practice Paper｜ICT Paper 1 Section A original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【预期回答】学生能把失分归入“IP、域名与网址混淆”或更精确的个人错因，并写出可执行检查动作。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讲稿】逐项解释“网络与互联网”中的专有名词、符号、对象和单位。特别强调：IP、域名与网址混淆</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讲稿】用“条件—表示—方法—核验”重建本知识点。示范时逐步引用：画端到端路径—标协议—找故障点</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讲稿】带学生逐句读取任务，不先求答案。要求指出材料中的有效条件，再按“画端到端路径—标协议—找故障点”作答。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讲稿】先展示错误路径，再用解析链复原第一失分点。禁止只说“粗心”；必须落到“IP、域名与网址混淆”或更精确的动作。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c3be9dc63d84ef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b932fe0e6544009" /><Relationship Type="http://schemas.openxmlformats.org/officeDocument/2006/relationships/slideLayout" Target="/ppt/slideLayouts/slideLayout1.xml" Id="Rddc3ab4b0f114bd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dc3ab4b0f114bd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d96b4bcfd40b4130" /><Relationship Type="http://schemas.openxmlformats.org/officeDocument/2006/relationships/image" Target="/ppt/media/image.png" Id="Ra2cda389d63a4265" /><Relationship Type="http://schemas.openxmlformats.org/officeDocument/2006/relationships/notesSlide" Target="/ppt/notesSlides/notesSlide1.xml" Id="Re02a79c1684a4b4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7a0a41cc23584d91" /><Relationship Type="http://schemas.openxmlformats.org/officeDocument/2006/relationships/image" Target="/ppt/media/image2.png" Id="R3d96474a26354b02" /><Relationship Type="http://schemas.openxmlformats.org/officeDocument/2006/relationships/notesSlide" Target="/ppt/notesSlides/notesSlide2.xml" Id="R9b0af6131bcf4d7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6df65e926e2427b" /><Relationship Type="http://schemas.openxmlformats.org/officeDocument/2006/relationships/image" Target="/ppt/media/image3.png" Id="R75e7472fca794edd" /><Relationship Type="http://schemas.openxmlformats.org/officeDocument/2006/relationships/notesSlide" Target="/ppt/notesSlides/notesSlide3.xml" Id="R23442a62a714492f"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527790e4a6e487b" /><Relationship Type="http://schemas.openxmlformats.org/officeDocument/2006/relationships/image" Target="/ppt/media/image4.png" Id="R48c76bb57cc54200" /><Relationship Type="http://schemas.openxmlformats.org/officeDocument/2006/relationships/notesSlide" Target="/ppt/notesSlides/notesSlide4.xml" Id="Rb687baaf0b554466"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9a497c6cfb0748d3" /><Relationship Type="http://schemas.openxmlformats.org/officeDocument/2006/relationships/image" Target="/ppt/media/image5.png" Id="Rb8e2f39535ea4794" /><Relationship Type="http://schemas.openxmlformats.org/officeDocument/2006/relationships/notesSlide" Target="/ppt/notesSlides/notesSlide5.xml" Id="Ra367e212a84e443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e6573c0de804c10" /><Relationship Type="http://schemas.openxmlformats.org/officeDocument/2006/relationships/image" Target="/ppt/media/image6.png" Id="R90782679c66143c8" /><Relationship Type="http://schemas.openxmlformats.org/officeDocument/2006/relationships/notesSlide" Target="/ppt/notesSlides/notesSlide6.xml" Id="R69792442a1ed435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ed36c02928674cdf" /><Relationship Type="http://schemas.openxmlformats.org/officeDocument/2006/relationships/image" Target="/ppt/media/image7.png" Id="R1ed2cb91fe174055" /><Relationship Type="http://schemas.openxmlformats.org/officeDocument/2006/relationships/notesSlide" Target="/ppt/notesSlides/notesSlide7.xml" Id="R379d85dee5ab4a7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7e1bd581ba1a4fd4" /><Relationship Type="http://schemas.openxmlformats.org/officeDocument/2006/relationships/image" Target="/ppt/media/image8.png" Id="R5c28bfa9a6a44d91" /><Relationship Type="http://schemas.openxmlformats.org/officeDocument/2006/relationships/notesSlide" Target="/ppt/notesSlides/notesSlide8.xml" Id="Rb53446ac987d4b6e"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0607e58b5cfb4c3e" /><Relationship Type="http://schemas.openxmlformats.org/officeDocument/2006/relationships/image" Target="/ppt/media/image9.png" Id="Ra22894d49f3f4b67" /><Relationship Type="http://schemas.openxmlformats.org/officeDocument/2006/relationships/notesSlide" Target="/ppt/notesSlides/notesSlide9.xml" Id="R334d1d01bfe34af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1f388719636e40d8" /><Relationship Type="http://schemas.openxmlformats.org/officeDocument/2006/relationships/image" Target="/ppt/media/image10.png" Id="R982ce37f331849c2" /><Relationship Type="http://schemas.openxmlformats.org/officeDocument/2006/relationships/notesSlide" Target="/ppt/notesSlides/notesSlide10.xml" Id="R2efc701813b74bc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77618a2909604a1d" /><Relationship Type="http://schemas.openxmlformats.org/officeDocument/2006/relationships/image" Target="/ppt/media/image11.png" Id="Rb009ec148080403c" /><Relationship Type="http://schemas.openxmlformats.org/officeDocument/2006/relationships/notesSlide" Target="/ppt/notesSlides/notesSlide11.xml" Id="Racacf0467e3a436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dd2c2467d4c748ba" /><Relationship Type="http://schemas.openxmlformats.org/officeDocument/2006/relationships/image" Target="/ppt/media/image12.png" Id="R04ad4a070ff5422b" /><Relationship Type="http://schemas.openxmlformats.org/officeDocument/2006/relationships/notesSlide" Target="/ppt/notesSlides/notesSlide12.xml" Id="R8ecaa0735c48420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72163eccb35748d4" /><Relationship Type="http://schemas.openxmlformats.org/officeDocument/2006/relationships/image" Target="/ppt/media/image13.png" Id="R723df1745566425a" /><Relationship Type="http://schemas.openxmlformats.org/officeDocument/2006/relationships/notesSlide" Target="/ppt/notesSlides/notesSlide13.xml" Id="Rf4b7874fc78647d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142952b93e4d4e43" /><Relationship Type="http://schemas.openxmlformats.org/officeDocument/2006/relationships/image" Target="/ppt/media/image14.png" Id="R704ea96a0d234efa" /><Relationship Type="http://schemas.openxmlformats.org/officeDocument/2006/relationships/notesSlide" Target="/ppt/notesSlides/notesSlide14.xml" Id="Re1e4483ae9c44ba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8826aa90c1c549fe" /><Relationship Type="http://schemas.openxmlformats.org/officeDocument/2006/relationships/image" Target="/ppt/media/image15.png" Id="R98ee46dfcb1a455b" /><Relationship Type="http://schemas.openxmlformats.org/officeDocument/2006/relationships/notesSlide" Target="/ppt/notesSlides/notesSlide15.xml" Id="Rbb74f77ea6c04c0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5e276ed80e114fb2" /><Relationship Type="http://schemas.openxmlformats.org/officeDocument/2006/relationships/image" Target="/ppt/media/image16.png" Id="Rfd2043e503e640fe" /><Relationship Type="http://schemas.openxmlformats.org/officeDocument/2006/relationships/notesSlide" Target="/ppt/notesSlides/notesSlide16.xml" Id="R915c44d57f6d496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8b831acd6a654448" /><Relationship Type="http://schemas.openxmlformats.org/officeDocument/2006/relationships/image" Target="/ppt/media/image17.png" Id="R376bbb89d52d49cf" /><Relationship Type="http://schemas.openxmlformats.org/officeDocument/2006/relationships/notesSlide" Target="/ppt/notesSlides/notesSlide17.xml" Id="R3806cd0af4eb44e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31b80c4e88f74b50" /><Relationship Type="http://schemas.openxmlformats.org/officeDocument/2006/relationships/image" Target="/ppt/media/image18.png" Id="R68496245bb504531" /><Relationship Type="http://schemas.openxmlformats.org/officeDocument/2006/relationships/notesSlide" Target="/ppt/notesSlides/notesSlide18.xml" Id="R1141a6b9b70e48e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56060152b12f4d5c" /><Relationship Type="http://schemas.openxmlformats.org/officeDocument/2006/relationships/image" Target="/ppt/media/image19.png" Id="R79b029a4c3a94f0f" /><Relationship Type="http://schemas.openxmlformats.org/officeDocument/2006/relationships/notesSlide" Target="/ppt/notesSlides/notesSlide19.xml" Id="Rbcf8aff073774c5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b62489c0177f4a9e" /><Relationship Type="http://schemas.openxmlformats.org/officeDocument/2006/relationships/image" Target="/ppt/media/image20.png" Id="R710f4c8b43fa434c" /><Relationship Type="http://schemas.openxmlformats.org/officeDocument/2006/relationships/notesSlide" Target="/ppt/notesSlides/notesSlide20.xml" Id="R6f1bd954e6b340a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9ae281c6ef134125" /><Relationship Type="http://schemas.openxmlformats.org/officeDocument/2006/relationships/image" Target="/ppt/media/image21.png" Id="R9d6aab08b2e545fa" /><Relationship Type="http://schemas.openxmlformats.org/officeDocument/2006/relationships/notesSlide" Target="/ppt/notesSlides/notesSlide21.xml" Id="Rccfc1bb8ad814c5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5695092874e94e7b" /><Relationship Type="http://schemas.openxmlformats.org/officeDocument/2006/relationships/image" Target="/ppt/media/image22.png" Id="Rf96ae665dd274874" /><Relationship Type="http://schemas.openxmlformats.org/officeDocument/2006/relationships/notesSlide" Target="/ppt/notesSlides/notesSlide22.xml" Id="R8fe0b211399641d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2f2d40cade264896" /><Relationship Type="http://schemas.openxmlformats.org/officeDocument/2006/relationships/image" Target="/ppt/media/image23.png" Id="R461d81be5d514d67" /><Relationship Type="http://schemas.openxmlformats.org/officeDocument/2006/relationships/notesSlide" Target="/ppt/notesSlides/notesSlide23.xml" Id="R8cad408be3b04b4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a5682e26344e4190" /><Relationship Type="http://schemas.openxmlformats.org/officeDocument/2006/relationships/image" Target="/ppt/media/image24.png" Id="R9e3000020e0440c7" /><Relationship Type="http://schemas.openxmlformats.org/officeDocument/2006/relationships/notesSlide" Target="/ppt/notesSlides/notesSlide24.xml" Id="Re58b79d4f3f64d2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cdf5ac9064a34cca" /><Relationship Type="http://schemas.openxmlformats.org/officeDocument/2006/relationships/image" Target="/ppt/media/image25.png" Id="R58c7a2f903124ac0" /><Relationship Type="http://schemas.openxmlformats.org/officeDocument/2006/relationships/notesSlide" Target="/ppt/notesSlides/notesSlide25.xml" Id="R3073238fd16a4eb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252f1f78750a42a6" /><Relationship Type="http://schemas.openxmlformats.org/officeDocument/2006/relationships/image" Target="/ppt/media/image26.png" Id="R57f17cada0d34ff6" /><Relationship Type="http://schemas.openxmlformats.org/officeDocument/2006/relationships/notesSlide" Target="/ppt/notesSlides/notesSlide26.xml" Id="R7896be53496d4ae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c46d25d14d6546cd" /><Relationship Type="http://schemas.openxmlformats.org/officeDocument/2006/relationships/image" Target="/ppt/media/image27.png" Id="R632a894bbafb4f53" /><Relationship Type="http://schemas.openxmlformats.org/officeDocument/2006/relationships/notesSlide" Target="/ppt/notesSlides/notesSlide27.xml" Id="R96333def686e425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ba384241625d4d9d" /><Relationship Type="http://schemas.openxmlformats.org/officeDocument/2006/relationships/image" Target="/ppt/media/image28.png" Id="Rc2e65d80a5874654" /><Relationship Type="http://schemas.openxmlformats.org/officeDocument/2006/relationships/notesSlide" Target="/ppt/notesSlides/notesSlide28.xml" Id="R7b1c1262037c4d3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f25cf3802a52441c" /><Relationship Type="http://schemas.openxmlformats.org/officeDocument/2006/relationships/image" Target="/ppt/media/image29.png" Id="Rada598742afd4844" /><Relationship Type="http://schemas.openxmlformats.org/officeDocument/2006/relationships/notesSlide" Target="/ppt/notesSlides/notesSlide29.xml" Id="Rf3877f56868d430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e44f9020ac644842" /><Relationship Type="http://schemas.openxmlformats.org/officeDocument/2006/relationships/image" Target="/ppt/media/image30.png" Id="R2ec75c72b0f44771" /><Relationship Type="http://schemas.openxmlformats.org/officeDocument/2006/relationships/notesSlide" Target="/ppt/notesSlides/notesSlide30.xml" Id="R871dffc72dfa4e75"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0B45FBFA-58AC-4F29-87EC-83EB0312D9F7}"/>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227558EF-9559-48C4-910E-6D973083D26E}"/>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16DA2070-A77F-4826-8E51-DDD74E91D4E2}"/>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ICT · KNOWLEDGE POINT</a:t>
            </a:r>
          </a:p>
        </p:txBody>
      </p:sp>
      <p:sp>
        <p:nvSpPr>
          <p:cNvPr id="4" name="">
            <a:extLst xmlns:a="http://schemas.openxmlformats.org/drawingml/2006/main">
              <a:ext uri="{FF2B5EF4-FFF2-40B4-BE49-F238E27FC236}">
                <a16:creationId xmlns:a16="http://schemas.microsoft.com/office/drawing/2014/main" id="{50918415-E7AC-4EFA-A206-F90E84132A61}"/>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网络与互联网</a:t>
            </a:r>
          </a:p>
        </p:txBody>
      </p:sp>
      <p:sp>
        <p:nvSpPr>
          <p:cNvPr id="5" name="">
            <a:extLst xmlns:a="http://schemas.openxmlformats.org/drawingml/2006/main">
              <a:ext uri="{FF2B5EF4-FFF2-40B4-BE49-F238E27FC236}">
                <a16:creationId xmlns:a16="http://schemas.microsoft.com/office/drawing/2014/main" id="{477365C8-8320-45D8-92EC-8AB850856511}"/>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协议、拓扑、地址、路由、无线和云。</a:t>
            </a:r>
          </a:p>
        </p:txBody>
      </p:sp>
      <p:sp>
        <p:nvSpPr>
          <p:cNvPr id="6" name="">
            <a:extLst xmlns:a="http://schemas.openxmlformats.org/drawingml/2006/main">
              <a:ext uri="{FF2B5EF4-FFF2-40B4-BE49-F238E27FC236}">
                <a16:creationId xmlns:a16="http://schemas.microsoft.com/office/drawing/2014/main" id="{BF30F964-0543-49AB-B2E9-DD2FC3AB6A54}"/>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B2FCA556-E733-424F-BB3B-2FB83B9C6A4F}"/>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FC560E03-43E8-40AD-8166-3DBAD9D81752}"/>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EE9288DA-9CAF-41F4-88D8-1AE365AB97B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a2cda389d63a426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C8D1DDF2-AF1A-43EA-B00F-E95DE206F0F7}"/>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59B8D3"/>
                </a:solidFill>
                <a:latin typeface="Arial"/>
                <a:ea typeface="Arial"/>
                <a:cs typeface="Arial"/>
              </a:defRPr>
            </a:pPr>
            <a:r>
              <a:rPr sz="6900" b="1">
                <a:solidFill>
                  <a:srgbClr val="59B8D3"/>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3DAA1F24-6360-48E3-8C77-F872B3FE9650}"/>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446B8D68-C663-4D63-9997-C8A08AAB8D42}"/>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37EBF516-1561-4484-B27C-16F3A03681EB}"/>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06CA628F-5991-42E7-B4A9-0C80AE3EEDBE}"/>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DBEC1A1F-40FD-4DCB-B23B-CFA1D74B9826}"/>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F0759AE9-8B4B-4ACF-99ED-135508E4B6A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C8187128-F6D0-413E-ADFF-DCB4AF4E048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19" name="">
            <a:extLst xmlns:a="http://schemas.openxmlformats.org/drawingml/2006/main">
              <a:ext uri="{FF2B5EF4-FFF2-40B4-BE49-F238E27FC236}">
                <a16:creationId xmlns:a16="http://schemas.microsoft.com/office/drawing/2014/main" id="{759AB516-DF84-47EB-850A-80B46481CA6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1740353388"/>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C23EEBAE-C9A2-44A2-9662-B6BB9EEC2A8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9BCEA777-22D8-41A8-8B01-4558E08367D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3d96474a26354b0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BB82862-B6A3-4B64-91A5-10132CE32589}"/>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E1A1D20B-3412-4A1C-B1B0-58799F307983}"/>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92D236C-4152-4DED-8142-3A05D2430AB3}"/>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0E2BAD83-E908-40B7-864E-47704CE3A7A6}"/>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13CD429B-ECE1-4D71-9F4E-4A4555471F44}"/>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CB4E4FCD-C475-4138-8BE2-842ADB42A96F}"/>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1AA38892-A957-43EF-B58D-8F75466FF062}"/>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A50A14E0-7773-481B-B39B-888F071EA40C}"/>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59B8D3"/>
                </a:solidFill>
                <a:latin typeface="Arial"/>
                <a:ea typeface="Arial"/>
                <a:cs typeface="Arial"/>
              </a:defRPr>
            </a:pPr>
            <a:r>
              <a:rPr sz="1800" b="1">
                <a:solidFill>
                  <a:srgbClr val="59B8D3"/>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70F3B71F-DFD2-4594-9C8C-8BD553F65A95}"/>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D959BBCA-948C-409F-AA83-4C96630525DF}"/>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95F02376-DB9D-49E0-B395-A59B2453DE74}"/>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FD553AAF-C84C-4DE3-847D-9C7D01DC88BD}"/>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D8621F1C-F1F7-441F-91A6-E5EDDD8DAD3A}"/>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59B8D3"/>
                </a:solidFill>
                <a:latin typeface="Arial"/>
                <a:ea typeface="Arial"/>
                <a:cs typeface="Arial"/>
              </a:defRPr>
            </a:pPr>
            <a:r>
              <a:rPr sz="1800" b="1">
                <a:solidFill>
                  <a:srgbClr val="59B8D3"/>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A89AB3B1-C431-44A5-A42A-93CE54C873B9}"/>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6B20AEB3-1131-498F-8D6D-0EB47B93BB8E}"/>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C1546BEB-DF54-44E8-B03F-B465E5DB74AC}"/>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E21BEE5B-4920-4659-891C-42E636EB8257}"/>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成功标准｜分层协议使不同系统可互操作</a:t>
            </a:r>
          </a:p>
        </p:txBody>
      </p:sp>
      <p:sp>
        <p:nvSpPr>
          <p:cNvPr id="21" name="">
            <a:extLst xmlns:a="http://schemas.openxmlformats.org/drawingml/2006/main">
              <a:ext uri="{FF2B5EF4-FFF2-40B4-BE49-F238E27FC236}">
                <a16:creationId xmlns:a16="http://schemas.microsoft.com/office/drawing/2014/main" id="{C02E9699-38B0-4166-8A2B-3A6319E43DC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116548BC-D3F7-4E1B-A2EF-3605B77949E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23" name="">
            <a:extLst xmlns:a="http://schemas.openxmlformats.org/drawingml/2006/main">
              <a:ext uri="{FF2B5EF4-FFF2-40B4-BE49-F238E27FC236}">
                <a16:creationId xmlns:a16="http://schemas.microsoft.com/office/drawing/2014/main" id="{A2663E0A-2B59-4B75-94E0-80D55BF04EF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351295009"/>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A077B7E-9C9D-4173-B20A-8C3FEAF067B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50E78C80-6B5C-4077-AB83-9E3F21C3D6A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5e7472fca794ed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006C853-124A-4626-9FA0-04F14DD24937}"/>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网络与互联网</a:t>
            </a:r>
          </a:p>
        </p:txBody>
      </p:sp>
      <p:sp>
        <p:nvSpPr>
          <p:cNvPr id="5" name="">
            <a:extLst xmlns:a="http://schemas.openxmlformats.org/drawingml/2006/main">
              <a:ext uri="{FF2B5EF4-FFF2-40B4-BE49-F238E27FC236}">
                <a16:creationId xmlns:a16="http://schemas.microsoft.com/office/drawing/2014/main" id="{D000E0AE-4830-4D53-BFA8-B46E5BAF781E}"/>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813907FE-1F06-4395-A3C5-EA51731EE62C}"/>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2965050C-8A5C-4877-B87C-10220C7396BB}"/>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F57961C5-3C74-4494-BF4D-21A07913C66B}"/>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分层协议使不同系统可互操作</a:t>
            </a:r>
          </a:p>
        </p:txBody>
      </p:sp>
      <p:sp>
        <p:nvSpPr>
          <p:cNvPr id="9" name="">
            <a:extLst xmlns:a="http://schemas.openxmlformats.org/drawingml/2006/main">
              <a:ext uri="{FF2B5EF4-FFF2-40B4-BE49-F238E27FC236}">
                <a16:creationId xmlns:a16="http://schemas.microsoft.com/office/drawing/2014/main" id="{B22BE286-60B5-4EE1-A3AD-DB9A69C60F4F}"/>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边界提醒｜IP、域名与网址混淆</a:t>
            </a:r>
          </a:p>
        </p:txBody>
      </p:sp>
      <p:sp>
        <p:nvSpPr>
          <p:cNvPr id="10" name="">
            <a:extLst xmlns:a="http://schemas.openxmlformats.org/drawingml/2006/main">
              <a:ext uri="{FF2B5EF4-FFF2-40B4-BE49-F238E27FC236}">
                <a16:creationId xmlns:a16="http://schemas.microsoft.com/office/drawing/2014/main" id="{9E433D93-C34A-4AED-BA73-37386A6857EE}"/>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C1A761BA-4B0D-4154-86A7-6B25B6B3B1C0}"/>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59B8D3"/>
                </a:solidFill>
                <a:latin typeface="Microsoft YaHei"/>
                <a:ea typeface="Microsoft YaHei"/>
                <a:cs typeface="Microsoft YaHei"/>
              </a:defRPr>
            </a:pPr>
            <a:r>
              <a:rPr sz="975" b="1">
                <a:solidFill>
                  <a:srgbClr val="59B8D3"/>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597E9884-BB7F-4152-8925-DB4C3416B2E0}"/>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协议、拓扑、地址、路由、无线和云。</a:t>
            </a:r>
          </a:p>
        </p:txBody>
      </p:sp>
      <p:sp>
        <p:nvSpPr>
          <p:cNvPr id="13" name="">
            <a:extLst xmlns:a="http://schemas.openxmlformats.org/drawingml/2006/main">
              <a:ext uri="{FF2B5EF4-FFF2-40B4-BE49-F238E27FC236}">
                <a16:creationId xmlns:a16="http://schemas.microsoft.com/office/drawing/2014/main" id="{F781EF48-EEF5-4F8F-BE49-0A822296206F}"/>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193964DB-5F19-43A1-9D96-1F30868A014E}"/>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61241EFB-71CF-4075-AFF6-32FFC2AA3EF2}"/>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画端到端路径—标协议—找故障点</a:t>
            </a:r>
          </a:p>
        </p:txBody>
      </p:sp>
      <p:sp>
        <p:nvSpPr>
          <p:cNvPr id="16" name="">
            <a:extLst xmlns:a="http://schemas.openxmlformats.org/drawingml/2006/main">
              <a:ext uri="{FF2B5EF4-FFF2-40B4-BE49-F238E27FC236}">
                <a16:creationId xmlns:a16="http://schemas.microsoft.com/office/drawing/2014/main" id="{E08173C7-CF95-4058-8517-258C8102841C}"/>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ICT 2012-2022、Sample Paper 与 Practice Paper｜ICT Paper 1 Section A original MCQ·证据定位·原创模考任务 1</a:t>
            </a:r>
          </a:p>
        </p:txBody>
      </p:sp>
      <p:sp>
        <p:nvSpPr>
          <p:cNvPr id="17" name="">
            <a:extLst xmlns:a="http://schemas.openxmlformats.org/drawingml/2006/main">
              <a:ext uri="{FF2B5EF4-FFF2-40B4-BE49-F238E27FC236}">
                <a16:creationId xmlns:a16="http://schemas.microsoft.com/office/drawing/2014/main" id="{485C4A6C-95CB-4B71-B1C0-A4945C736F92}"/>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403B3B29-C8ED-48A1-B91D-1495BA1121A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B984EA3-706E-4193-A376-87C9C7D5B78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20" name="">
            <a:extLst xmlns:a="http://schemas.openxmlformats.org/drawingml/2006/main">
              <a:ext uri="{FF2B5EF4-FFF2-40B4-BE49-F238E27FC236}">
                <a16:creationId xmlns:a16="http://schemas.microsoft.com/office/drawing/2014/main" id="{539B9FA2-315B-4895-9B81-46A39128253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2064244495"/>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864BD804-62FF-460D-B435-3EF391AE601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6CB1E816-A599-456F-9DAC-6998A6EB796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48c76bb57cc5420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4B0317A-B679-4DEC-A121-99BFDD88843A}"/>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15D42E3F-B433-4A6C-8EE7-7022B3B64035}"/>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FA1789D5-8D47-4A34-8DF1-1E71BCDFF2E9}"/>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能解释“分层协议使不同系统可互操作”，并识别一个反例或边界。</a:t>
            </a:r>
          </a:p>
        </p:txBody>
      </p:sp>
      <p:sp>
        <p:nvSpPr>
          <p:cNvPr id="7" name="">
            <a:extLst xmlns:a="http://schemas.openxmlformats.org/drawingml/2006/main">
              <a:ext uri="{FF2B5EF4-FFF2-40B4-BE49-F238E27FC236}">
                <a16:creationId xmlns:a16="http://schemas.microsoft.com/office/drawing/2014/main" id="{79229090-1018-40E5-9E8E-D248E83FB673}"/>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ABC90EFA-7ED3-402D-81DF-3137B2026AF3}"/>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59B8D3"/>
                </a:solidFill>
                <a:latin typeface="Microsoft YaHei"/>
                <a:ea typeface="Microsoft YaHei"/>
                <a:cs typeface="Microsoft YaHei"/>
              </a:defRPr>
            </a:pPr>
            <a:r>
              <a:rPr sz="1050" b="1">
                <a:solidFill>
                  <a:srgbClr val="59B8D3"/>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C2A0F78A-A2C7-4746-B905-FEB1657CF47F}"/>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ICT Paper 1 Section A original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user can reach a school server by its I…</a:t>
            </a:r>
          </a:p>
        </p:txBody>
      </p:sp>
      <p:sp>
        <p:nvSpPr>
          <p:cNvPr id="10" name="">
            <a:extLst xmlns:a="http://schemas.openxmlformats.org/drawingml/2006/main">
              <a:ext uri="{FF2B5EF4-FFF2-40B4-BE49-F238E27FC236}">
                <a16:creationId xmlns:a16="http://schemas.microsoft.com/office/drawing/2014/main" id="{C707D18C-E65A-4361-9B6E-65ECB70EB495}"/>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高频错因：IP、域名与网址混淆</a:t>
            </a:r>
          </a:p>
        </p:txBody>
      </p:sp>
      <p:sp>
        <p:nvSpPr>
          <p:cNvPr id="11" name="">
            <a:extLst xmlns:a="http://schemas.openxmlformats.org/drawingml/2006/main">
              <a:ext uri="{FF2B5EF4-FFF2-40B4-BE49-F238E27FC236}">
                <a16:creationId xmlns:a16="http://schemas.microsoft.com/office/drawing/2014/main" id="{8576D58C-25CD-4E42-A6E3-1575CE793042}"/>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C9047CA2-D651-415A-8D71-3DADCABF799A}"/>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672BDB99-0CF1-4196-A282-82F39FC7BA23}"/>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分层协议使不同系统可互操作</a:t>
            </a:r>
          </a:p>
        </p:txBody>
      </p:sp>
      <p:sp>
        <p:nvSpPr>
          <p:cNvPr id="14" name="">
            <a:extLst xmlns:a="http://schemas.openxmlformats.org/drawingml/2006/main">
              <a:ext uri="{FF2B5EF4-FFF2-40B4-BE49-F238E27FC236}">
                <a16:creationId xmlns:a16="http://schemas.microsoft.com/office/drawing/2014/main" id="{E90158BC-29E5-4BE1-BD70-8A3E904E7649}"/>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9A778C0C-5063-4565-92DC-6C0990071F5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64C735EE-0733-4DDD-8626-D7D5E83AA33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17" name="">
            <a:extLst xmlns:a="http://schemas.openxmlformats.org/drawingml/2006/main">
              <a:ext uri="{FF2B5EF4-FFF2-40B4-BE49-F238E27FC236}">
                <a16:creationId xmlns:a16="http://schemas.microsoft.com/office/drawing/2014/main" id="{9BB5E78B-72F8-479C-A301-A9DC23E17D6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183431142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74531E3-E7C9-49D9-ACEC-DED6FA5FD9F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754CA66E-1AD4-4723-A119-E9C6372EA2F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8e2f39535ea479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08C13EB-4E50-45D0-ABA5-3692CD88475F}"/>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35B03A97-9B37-487C-ACBE-0AC6519B9D4D}"/>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3F0F9AC-24CA-4CD4-B2A8-CF4B8A1F9A35}"/>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8103EA5A-AAE2-4EC5-96D3-5B43AE362591}"/>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D45259ED-073A-43AB-A998-33037F9BB04A}"/>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画端到端路径</a:t>
            </a:r>
          </a:p>
        </p:txBody>
      </p:sp>
      <p:sp>
        <p:nvSpPr>
          <p:cNvPr id="9" name="">
            <a:extLst xmlns:a="http://schemas.openxmlformats.org/drawingml/2006/main">
              <a:ext uri="{FF2B5EF4-FFF2-40B4-BE49-F238E27FC236}">
                <a16:creationId xmlns:a16="http://schemas.microsoft.com/office/drawing/2014/main" id="{31B7E4E4-7C0D-44D8-A0DC-3E78177F7FCE}"/>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E5F2ACD0-B84A-41E3-8C83-67C69A88FBAE}"/>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标协议</a:t>
            </a:r>
          </a:p>
        </p:txBody>
      </p:sp>
      <p:sp>
        <p:nvSpPr>
          <p:cNvPr id="11" name="">
            <a:extLst xmlns:a="http://schemas.openxmlformats.org/drawingml/2006/main">
              <a:ext uri="{FF2B5EF4-FFF2-40B4-BE49-F238E27FC236}">
                <a16:creationId xmlns:a16="http://schemas.microsoft.com/office/drawing/2014/main" id="{3E7D2AF6-F97F-4624-8959-654C79E4440F}"/>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7985A681-5091-4071-AD4E-454E134DF010}"/>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找故障点</a:t>
            </a:r>
          </a:p>
        </p:txBody>
      </p:sp>
      <p:sp>
        <p:nvSpPr>
          <p:cNvPr id="13" name="">
            <a:extLst xmlns:a="http://schemas.openxmlformats.org/drawingml/2006/main">
              <a:ext uri="{FF2B5EF4-FFF2-40B4-BE49-F238E27FC236}">
                <a16:creationId xmlns:a16="http://schemas.microsoft.com/office/drawing/2014/main" id="{B2712689-5556-49AD-BDA3-7AD4FA554240}"/>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546EC8C9-F68F-4D68-A40E-94FB68427C36}"/>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59B8D3"/>
                </a:solidFill>
                <a:latin typeface="Microsoft YaHei"/>
                <a:ea typeface="Microsoft YaHei"/>
                <a:cs typeface="Microsoft YaHei"/>
              </a:defRPr>
            </a:pPr>
            <a:r>
              <a:rPr sz="900" b="1">
                <a:solidFill>
                  <a:srgbClr val="59B8D3"/>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868B0E81-BDD5-410E-B6CE-8C49E72E42E7}"/>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647"/>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ICT Paper 1 Section A original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user can reach a school server by its IP address …</a:t>
            </a:r>
          </a:p>
        </p:txBody>
      </p:sp>
      <p:sp>
        <p:nvSpPr>
          <p:cNvPr id="16" name="">
            <a:extLst xmlns:a="http://schemas.openxmlformats.org/drawingml/2006/main">
              <a:ext uri="{FF2B5EF4-FFF2-40B4-BE49-F238E27FC236}">
                <a16:creationId xmlns:a16="http://schemas.microsoft.com/office/drawing/2014/main" id="{FFE9CB43-06D7-4DB6-9F6F-B6399C326750}"/>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75809BEA-6AF0-4CF1-A458-79271B4DE53E}"/>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7FE0AE8C-52E2-4D2B-BF9B-0BAE3AA63ADD}"/>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正确结论：The evidence points to a DNS name-resolution failure rather than loss…</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050FDA66-8F24-4527-BED7-5458723515FE}"/>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7AC006EB-3235-471C-8B3A-CD4E65DFAF9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8EB23B0-2012-43DF-97E0-92BFE301CB4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22" name="">
            <a:extLst xmlns:a="http://schemas.openxmlformats.org/drawingml/2006/main">
              <a:ext uri="{FF2B5EF4-FFF2-40B4-BE49-F238E27FC236}">
                <a16:creationId xmlns:a16="http://schemas.microsoft.com/office/drawing/2014/main" id="{D08E9B2C-40F6-4AF0-A45D-50CDFC4F3EA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2057230040"/>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B9B53B1-44B7-4E73-A95D-3CC83165D1C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EC1093EE-AB6D-459B-88E3-140EC7583E6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0782679c66143c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F010D3E-4AAC-4D5F-9839-3931A182D6B3}"/>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375119EA-1A89-4736-A730-F809DBFD1302}"/>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BF8CD34C-0311-47D2-A4E1-3CA82B4EC808}"/>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7474BC37-DC92-4EEB-A382-681C585B9E4B}"/>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228BB883-0885-490C-8F2A-781A36B85FE0}"/>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2574A57F-A7E1-4D5B-924F-58FA496B885C}"/>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3A6CB789-DFBE-4F38-879E-5BC6A2A4BE72}"/>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92809B8A-D0E5-4A58-AF6E-205FE9B1F9E1}"/>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62153D74-5633-4257-A5B8-0140107E75F2}"/>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F893E424-A1C9-4A01-8197-698A7EFAED74}"/>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0CD1E333-5741-406C-9014-432B07236740}"/>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81CEB48-29F7-487A-A314-2ACEF8A071BE}"/>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7FC53AAE-F94E-43C7-9481-E794903869CA}"/>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IP、域名与网址混淆</a:t>
            </a:r>
          </a:p>
        </p:txBody>
      </p:sp>
      <p:sp>
        <p:nvSpPr>
          <p:cNvPr id="17" name="">
            <a:extLst xmlns:a="http://schemas.openxmlformats.org/drawingml/2006/main">
              <a:ext uri="{FF2B5EF4-FFF2-40B4-BE49-F238E27FC236}">
                <a16:creationId xmlns:a16="http://schemas.microsoft.com/office/drawing/2014/main" id="{099924C6-8B55-47F1-BCE9-F492210AB056}"/>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EAD5DE02-DCF2-496B-BD85-D38675AD9993}"/>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57B2252A-A764-4804-BB8F-EC66775617CC}"/>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62067342-EA89-43DE-9950-A40985387F5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92917AE-A263-4AF2-AAFC-465AE80DDB8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22" name="">
            <a:extLst xmlns:a="http://schemas.openxmlformats.org/drawingml/2006/main">
              <a:ext uri="{FF2B5EF4-FFF2-40B4-BE49-F238E27FC236}">
                <a16:creationId xmlns:a16="http://schemas.microsoft.com/office/drawing/2014/main" id="{28433B5C-372B-4048-8A2B-1A42B47C3D5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15831378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80B94E0-4002-461B-84E4-759E66C2D2C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72B0DEF1-18A3-42C5-8BFC-2CAD48ACE03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ed2cb91fe17405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F18FA2B-C1B2-43D9-9607-8B8C716822D7}"/>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4B01DA2A-4877-4188-BB5C-0CB71E0B6BC9}"/>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E58AB00-1876-4235-B0D3-0D66DD0EA186}"/>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60EC4FC6-0B2B-4AC3-B4D2-2F1573686E04}"/>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网络与互联网</a:t>
            </a:r>
          </a:p>
        </p:txBody>
      </p:sp>
      <p:sp>
        <p:nvSpPr>
          <p:cNvPr id="8" name="">
            <a:extLst xmlns:a="http://schemas.openxmlformats.org/drawingml/2006/main">
              <a:ext uri="{FF2B5EF4-FFF2-40B4-BE49-F238E27FC236}">
                <a16:creationId xmlns:a16="http://schemas.microsoft.com/office/drawing/2014/main" id="{8F4254A2-120D-4E6D-9FBB-C3E41412A897}"/>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CA4A28B6-C0D3-4E3C-8690-870045481703}"/>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097CF47F-23B4-4EAE-B921-E9227E4AB20D}"/>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分层协议使不同系统可互操作</a:t>
            </a:r>
          </a:p>
        </p:txBody>
      </p:sp>
      <p:sp>
        <p:nvSpPr>
          <p:cNvPr id="11" name="">
            <a:extLst xmlns:a="http://schemas.openxmlformats.org/drawingml/2006/main">
              <a:ext uri="{FF2B5EF4-FFF2-40B4-BE49-F238E27FC236}">
                <a16:creationId xmlns:a16="http://schemas.microsoft.com/office/drawing/2014/main" id="{608D9616-0F2B-4E5D-9242-3BFDABB96086}"/>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2CFE35B8-8408-438A-989C-A6A4410DEF6A}"/>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CD0AF7FE-C407-4E45-B7DA-E9870691A4F3}"/>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画端到端路径—标协议—找故障点</a:t>
            </a:r>
          </a:p>
        </p:txBody>
      </p:sp>
      <p:sp>
        <p:nvSpPr>
          <p:cNvPr id="14" name="">
            <a:extLst xmlns:a="http://schemas.openxmlformats.org/drawingml/2006/main">
              <a:ext uri="{FF2B5EF4-FFF2-40B4-BE49-F238E27FC236}">
                <a16:creationId xmlns:a16="http://schemas.microsoft.com/office/drawing/2014/main" id="{9B65B793-55A9-4276-B432-8E408019E041}"/>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009E4BAA-5DF2-4989-B387-A40A11FF8A1F}"/>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7C6551EE-0B3C-4C5F-AE88-CC3D45893F1A}"/>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IP、域名与网址混淆</a:t>
            </a:r>
          </a:p>
        </p:txBody>
      </p:sp>
      <p:sp>
        <p:nvSpPr>
          <p:cNvPr id="17" name="">
            <a:extLst xmlns:a="http://schemas.openxmlformats.org/drawingml/2006/main">
              <a:ext uri="{FF2B5EF4-FFF2-40B4-BE49-F238E27FC236}">
                <a16:creationId xmlns:a16="http://schemas.microsoft.com/office/drawing/2014/main" id="{DA098868-E88F-4183-983F-689015B6DBB7}"/>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B3A9DA5C-FE44-4853-A257-2ECCD7F1E4A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57DAF59-49D3-4812-B52C-EE4E2BE7CDB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20" name="">
            <a:extLst xmlns:a="http://schemas.openxmlformats.org/drawingml/2006/main">
              <a:ext uri="{FF2B5EF4-FFF2-40B4-BE49-F238E27FC236}">
                <a16:creationId xmlns:a16="http://schemas.microsoft.com/office/drawing/2014/main" id="{8AD844CF-E813-4BA5-B218-557DE16E40C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405005015"/>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B5923D2-A97F-4BDF-9A3E-C213547C48A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22831DD2-1626-4DBD-BD6F-DA968298655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c28bfa9a6a44d9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770874B-83E8-461A-8F35-19736EADBEBC}"/>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8EF07315-939F-4E22-867E-7DD0B6EBEBF2}"/>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DCD5B83-D1F1-4303-BDE3-6F70D3370F95}"/>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A2DC5841-073B-4CE1-828A-F282482FC8BF}"/>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ICT Paper 1 Section A original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a:t>
            </a:r>
          </a:p>
        </p:txBody>
      </p:sp>
      <p:sp>
        <p:nvSpPr>
          <p:cNvPr id="8" name="">
            <a:extLst xmlns:a="http://schemas.openxmlformats.org/drawingml/2006/main">
              <a:ext uri="{FF2B5EF4-FFF2-40B4-BE49-F238E27FC236}">
                <a16:creationId xmlns:a16="http://schemas.microsoft.com/office/drawing/2014/main" id="{9048653A-FD17-4051-94D4-ED294360C6C4}"/>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83468349-9315-4A9E-B61A-E8FF53B4181A}"/>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193FE55F-2978-4B63-86E3-EF76B6FD1365}"/>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分层协议使不同系统可互操作</a:t>
            </a:r>
          </a:p>
        </p:txBody>
      </p:sp>
      <p:sp>
        <p:nvSpPr>
          <p:cNvPr id="11" name="">
            <a:extLst xmlns:a="http://schemas.openxmlformats.org/drawingml/2006/main">
              <a:ext uri="{FF2B5EF4-FFF2-40B4-BE49-F238E27FC236}">
                <a16:creationId xmlns:a16="http://schemas.microsoft.com/office/drawing/2014/main" id="{94CA55FA-B577-454C-97FF-582795236621}"/>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AB177A16-0D40-4F85-B0EC-DDD11949F981}"/>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A93F1098-AF5D-4D5B-8594-B1FAEDF9A370}"/>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画端到端路径—标协议—找故障点</a:t>
            </a:r>
          </a:p>
        </p:txBody>
      </p:sp>
      <p:sp>
        <p:nvSpPr>
          <p:cNvPr id="14" name="">
            <a:extLst xmlns:a="http://schemas.openxmlformats.org/drawingml/2006/main">
              <a:ext uri="{FF2B5EF4-FFF2-40B4-BE49-F238E27FC236}">
                <a16:creationId xmlns:a16="http://schemas.microsoft.com/office/drawing/2014/main" id="{85EBD4FE-FE0D-4AE5-A006-87C8CFCDF42D}"/>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BAAB8BD9-A542-421B-8C06-9BE3B561BC45}"/>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16BCF446-19C3-4323-90E2-54579FF3E47A}"/>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检查：IP、域名与网址混淆</a:t>
            </a:r>
          </a:p>
        </p:txBody>
      </p:sp>
      <p:sp>
        <p:nvSpPr>
          <p:cNvPr id="17" name="">
            <a:extLst xmlns:a="http://schemas.openxmlformats.org/drawingml/2006/main">
              <a:ext uri="{FF2B5EF4-FFF2-40B4-BE49-F238E27FC236}">
                <a16:creationId xmlns:a16="http://schemas.microsoft.com/office/drawing/2014/main" id="{5EE55A02-8D17-40BC-A296-D0FEDC8357EC}"/>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4E0A86A7-E9A8-4A4E-9CD2-AEA21ABC44F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669F01E-B7CF-4835-BA99-6200C13543E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20" name="">
            <a:extLst xmlns:a="http://schemas.openxmlformats.org/drawingml/2006/main">
              <a:ext uri="{FF2B5EF4-FFF2-40B4-BE49-F238E27FC236}">
                <a16:creationId xmlns:a16="http://schemas.microsoft.com/office/drawing/2014/main" id="{96230D7F-0FA9-4586-A914-C5332D178CF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674039410"/>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F77261D-486D-4AC6-B00E-857BB5F6F26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7C68E34B-5D33-431F-B790-5E28DE3104A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22894d49f3f4b6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AEC902F-EBE2-4FCC-A182-DC9F91A76056}"/>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42C9A027-2315-422B-819A-1C2CE19D094E}"/>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BD77FD6-AC39-443A-9A37-377024FB0C9B}"/>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5B36772F-9ACE-4133-B046-97EA99EC6BE7}"/>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ICT Paper 1 Section A original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user can reach a school server by its IP address but not by its domain name. Other Internet services work and the web server responds…</a:t>
            </a:r>
          </a:p>
        </p:txBody>
      </p:sp>
      <p:sp>
        <p:nvSpPr>
          <p:cNvPr id="8" name="">
            <a:extLst xmlns:a="http://schemas.openxmlformats.org/drawingml/2006/main">
              <a:ext uri="{FF2B5EF4-FFF2-40B4-BE49-F238E27FC236}">
                <a16:creationId xmlns:a16="http://schemas.microsoft.com/office/drawing/2014/main" id="{C431D9ED-9539-432B-B503-C03450C38F45}"/>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ICT 2012-2022、Sample Paper 与 Practice Paper｜ICT Paper 1 Section A original MCQ·错项排除·原创模考任务 4</a:t>
            </a:r>
          </a:p>
        </p:txBody>
      </p:sp>
      <p:sp>
        <p:nvSpPr>
          <p:cNvPr id="9" name="">
            <a:extLst xmlns:a="http://schemas.openxmlformats.org/drawingml/2006/main">
              <a:ext uri="{FF2B5EF4-FFF2-40B4-BE49-F238E27FC236}">
                <a16:creationId xmlns:a16="http://schemas.microsoft.com/office/drawing/2014/main" id="{665B6E44-5737-473C-BD5E-013FBAB9376E}"/>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BDC5BDA-5937-4DCB-BF5B-E522077F8B3A}"/>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3BDA4BD9-257C-4228-A811-A379DAEA3435}"/>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04788FF8-4B81-4930-B6BA-AFA8EE383884}"/>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5E8E405F-2E1C-43A2-B286-B8C084F69515}"/>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85457902-3418-4C18-ADC8-2961180C150F}"/>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56FAA648-EE29-4F34-AF9C-4F569C4ED77B}"/>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B7094596-B0DC-49FE-B6B5-875B690AC9F4}"/>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244D0E2B-99D6-433B-8AEF-81F5717AA5DA}"/>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8612AB96-3813-42ED-BDD7-B71AA89A89ED}"/>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6A68FBB2-322A-49A5-9FD7-A405DEAC441C}"/>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A2EE5F1E-534E-43D8-8817-45E8A8B6D37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4848D4E-5C1B-4C92-95FD-F5FB7EAD970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22" name="">
            <a:extLst xmlns:a="http://schemas.openxmlformats.org/drawingml/2006/main">
              <a:ext uri="{FF2B5EF4-FFF2-40B4-BE49-F238E27FC236}">
                <a16:creationId xmlns:a16="http://schemas.microsoft.com/office/drawing/2014/main" id="{91ABB86A-FE78-4344-BDBD-E6FA3411B6D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2042279826"/>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3974D25-CF0D-43A6-9966-7BE7389F42D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0EBEDCCE-148C-467D-8B08-277948CB216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82ce37f331849c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717A64A-4AE8-4576-A722-B3B649ACACCD}"/>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E40F3525-9B54-4BB5-A6E2-93A524C1A4D5}"/>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B27966A-4BED-45ED-AA40-79933002FDA5}"/>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3A430B3A-F70F-46D1-BA39-164BB0FA5198}"/>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DE16F01F-EBB3-40E7-892B-31B6F1D7C79C}"/>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ICT Paper 1 Section A original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user can reach a sc…</a:t>
            </a:r>
          </a:p>
        </p:txBody>
      </p:sp>
      <p:sp>
        <p:nvSpPr>
          <p:cNvPr id="9" name="">
            <a:extLst xmlns:a="http://schemas.openxmlformats.org/drawingml/2006/main">
              <a:ext uri="{FF2B5EF4-FFF2-40B4-BE49-F238E27FC236}">
                <a16:creationId xmlns:a16="http://schemas.microsoft.com/office/drawing/2014/main" id="{2F76505D-E507-4002-ACE2-F4C94FF80F03}"/>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732141D0-9D5D-4E7E-B9C9-E3815AF38795}"/>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40534BB6-D968-43F2-82C7-C015B8D2CDA7}"/>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26312842-63F3-4F5E-AC5C-6EAE9BAACDA0}"/>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ICT Paper 1 Section A original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user can reach a school serv…</a:t>
            </a:r>
          </a:p>
        </p:txBody>
      </p:sp>
      <p:sp>
        <p:nvSpPr>
          <p:cNvPr id="13" name="">
            <a:extLst xmlns:a="http://schemas.openxmlformats.org/drawingml/2006/main">
              <a:ext uri="{FF2B5EF4-FFF2-40B4-BE49-F238E27FC236}">
                <a16:creationId xmlns:a16="http://schemas.microsoft.com/office/drawing/2014/main" id="{CC587DE4-F8C5-44CF-AEFE-EEF3E4CD1A12}"/>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2D05F807-2835-4BF6-A3BA-25E936FCA1AA}"/>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81A3DCE8-553E-4B20-9331-B80CA40DBF02}"/>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BACC1D72-76F3-41B3-8EE3-EF205DC14752}"/>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user can reach a school serv…</a:t>
            </a:r>
          </a:p>
        </p:txBody>
      </p:sp>
      <p:sp>
        <p:nvSpPr>
          <p:cNvPr id="17" name="">
            <a:extLst xmlns:a="http://schemas.openxmlformats.org/drawingml/2006/main">
              <a:ext uri="{FF2B5EF4-FFF2-40B4-BE49-F238E27FC236}">
                <a16:creationId xmlns:a16="http://schemas.microsoft.com/office/drawing/2014/main" id="{CA5BBCCE-8F55-4C55-B51E-121E1418CBAC}"/>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5FFBF799-FE06-4DEE-8597-5A31401DE05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7BC150D-ECDD-4F13-BDD0-CD8581BE411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20" name="">
            <a:extLst xmlns:a="http://schemas.openxmlformats.org/drawingml/2006/main">
              <a:ext uri="{FF2B5EF4-FFF2-40B4-BE49-F238E27FC236}">
                <a16:creationId xmlns:a16="http://schemas.microsoft.com/office/drawing/2014/main" id="{486BE1E8-880C-496B-A133-3299AA0A6C8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840837318"/>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BEDF1F8-78EC-4994-B5F2-14D763B9FE8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6BF9106B-41BB-4845-BEA8-A58FA80E0A2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009ec148080403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4B2C3BE-3822-43BA-A57F-7DAC2F637B71}"/>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57B91702-BB7C-43BB-AB1B-08FDB793A3FF}"/>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D217C05-85DB-4884-8C64-E43B37962540}"/>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66410E84-3A0C-4102-8FB4-F5B5806FDBCE}"/>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IP、域名与网址混淆</a:t>
            </a:r>
          </a:p>
        </p:txBody>
      </p:sp>
      <p:sp>
        <p:nvSpPr>
          <p:cNvPr id="8" name="">
            <a:extLst xmlns:a="http://schemas.openxmlformats.org/drawingml/2006/main">
              <a:ext uri="{FF2B5EF4-FFF2-40B4-BE49-F238E27FC236}">
                <a16:creationId xmlns:a16="http://schemas.microsoft.com/office/drawing/2014/main" id="{4037B62D-86B8-42DD-958B-B3002FE4B71E}"/>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CF3CC2FC-57FE-4BBF-BBC0-231EFEE95AC9}"/>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97889CD-B739-4438-8786-1932D358733F}"/>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8ED17941-C5B6-4D38-9F3B-7B4698C33DFC}"/>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正确结论：Query a known DNS resolver and inspect the domain record before changing the we…</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B38A679D-6095-497C-BAE2-E475AAA3D05A}"/>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F3BCB0D9-11D9-49DF-A6B0-04E103D6376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1B91A87-B120-46C1-BB61-02D6A06644A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15" name="">
            <a:extLst xmlns:a="http://schemas.openxmlformats.org/drawingml/2006/main">
              <a:ext uri="{FF2B5EF4-FFF2-40B4-BE49-F238E27FC236}">
                <a16:creationId xmlns:a16="http://schemas.microsoft.com/office/drawing/2014/main" id="{FCB2C9B2-09B6-4AF3-9D3F-2A71A6DCDF5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848480242"/>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6DCDB59-AFEB-4EBE-8E15-5863CF7D2CD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E1F84EC2-7392-4D0E-B89E-F5C8A2030C5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04ad4a070ff5422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6919CAE-11C6-4659-BC1C-40AA90BB4733}"/>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1578292D-5941-4591-A5B4-96C05F85275F}"/>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A6F74F5-6CC0-4FC4-9B04-D6EB9151EAA2}"/>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D9D4687B-A999-4219-AA02-151E2AD5DBCD}"/>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498"/>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ICT Paper 1 Section A original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user can reach a school server by its IP address but not by its domain name. Other Internet services work and the web server responds to direct IP reques…</a:t>
            </a:r>
          </a:p>
        </p:txBody>
      </p:sp>
      <p:sp>
        <p:nvSpPr>
          <p:cNvPr id="8" name="">
            <a:extLst xmlns:a="http://schemas.openxmlformats.org/drawingml/2006/main">
              <a:ext uri="{FF2B5EF4-FFF2-40B4-BE49-F238E27FC236}">
                <a16:creationId xmlns:a16="http://schemas.microsoft.com/office/drawing/2014/main" id="{8EE3DC1F-8BA2-41DE-AC5D-305CACC20227}"/>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04B8A063-042D-418E-8E4C-1671204C7B35}"/>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0DF177A-C9AE-4D65-AFAE-85E1F3FD697A}"/>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C1C3EED6-A03F-4E7B-AEBF-FEF78CAB9E56}"/>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A3B38EC1-3A71-43EC-8C1A-B890E7DDD434}"/>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E9269EE6-6804-450C-A108-C57CFBEE0EB9}"/>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608C6D71-EC2C-433A-95CC-8416C07A5F4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259EA143-65C7-4A41-B953-883220401D0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16" name="">
            <a:extLst xmlns:a="http://schemas.openxmlformats.org/drawingml/2006/main">
              <a:ext uri="{FF2B5EF4-FFF2-40B4-BE49-F238E27FC236}">
                <a16:creationId xmlns:a16="http://schemas.microsoft.com/office/drawing/2014/main" id="{A982D051-73FB-42E1-8924-2545427E3E3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1879426272"/>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8D221476-182C-40DB-A97A-9060DBDB2B7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ACEF1EF7-F2A1-4B65-94FA-1ADBF847173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723df1745566425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E67D665-3A1A-49CA-9283-9826C16AB4B0}"/>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5C211958-0EAF-411E-BC38-AD85B072B55B}"/>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A237D6D5-78C2-448B-B616-3CAC493E6F96}"/>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能独立执行“画端到端路径—标协议—找故障点”，并说明每一步理由。</a:t>
            </a:r>
          </a:p>
        </p:txBody>
      </p:sp>
      <p:sp>
        <p:nvSpPr>
          <p:cNvPr id="7" name="">
            <a:extLst xmlns:a="http://schemas.openxmlformats.org/drawingml/2006/main">
              <a:ext uri="{FF2B5EF4-FFF2-40B4-BE49-F238E27FC236}">
                <a16:creationId xmlns:a16="http://schemas.microsoft.com/office/drawing/2014/main" id="{3EF9859C-28D1-4F22-92D8-01074B201C29}"/>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BB19B856-347E-48B0-8C9C-27BB9E3E09AF}"/>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59B8D3"/>
                </a:solidFill>
                <a:latin typeface="Microsoft YaHei"/>
                <a:ea typeface="Microsoft YaHei"/>
                <a:cs typeface="Microsoft YaHei"/>
              </a:defRPr>
            </a:pPr>
            <a:r>
              <a:rPr sz="1050" b="1">
                <a:solidFill>
                  <a:srgbClr val="59B8D3"/>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9FBAEAD3-72C4-4E07-9B6F-4B4486583A74}"/>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ICT Paper 1 Section A original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user can reach a school server by its …</a:t>
            </a:r>
          </a:p>
        </p:txBody>
      </p:sp>
      <p:sp>
        <p:nvSpPr>
          <p:cNvPr id="10" name="">
            <a:extLst xmlns:a="http://schemas.openxmlformats.org/drawingml/2006/main">
              <a:ext uri="{FF2B5EF4-FFF2-40B4-BE49-F238E27FC236}">
                <a16:creationId xmlns:a16="http://schemas.microsoft.com/office/drawing/2014/main" id="{E887FA92-13E5-4941-AF61-232F8305E15C}"/>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高频错因：IP、域名与网址混淆</a:t>
            </a:r>
          </a:p>
        </p:txBody>
      </p:sp>
      <p:sp>
        <p:nvSpPr>
          <p:cNvPr id="11" name="">
            <a:extLst xmlns:a="http://schemas.openxmlformats.org/drawingml/2006/main">
              <a:ext uri="{FF2B5EF4-FFF2-40B4-BE49-F238E27FC236}">
                <a16:creationId xmlns:a16="http://schemas.microsoft.com/office/drawing/2014/main" id="{804829BC-9AFD-4722-A20B-8CFA78800BA2}"/>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D30CCB1-6609-4E6C-A7F6-E6205A5028B9}"/>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72A373C2-5F78-4331-B95E-A150DC7CF02C}"/>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分层协议使不同系统可互操作</a:t>
            </a:r>
          </a:p>
        </p:txBody>
      </p:sp>
      <p:sp>
        <p:nvSpPr>
          <p:cNvPr id="14" name="">
            <a:extLst xmlns:a="http://schemas.openxmlformats.org/drawingml/2006/main">
              <a:ext uri="{FF2B5EF4-FFF2-40B4-BE49-F238E27FC236}">
                <a16:creationId xmlns:a16="http://schemas.microsoft.com/office/drawing/2014/main" id="{A149D6F9-3299-48EB-9A45-F60CB05A86C2}"/>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24B90F7B-B256-40D5-8DBE-2727468C411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1935AA63-CDB1-4A73-B334-6E668950D40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17" name="">
            <a:extLst xmlns:a="http://schemas.openxmlformats.org/drawingml/2006/main">
              <a:ext uri="{FF2B5EF4-FFF2-40B4-BE49-F238E27FC236}">
                <a16:creationId xmlns:a16="http://schemas.microsoft.com/office/drawing/2014/main" id="{ABC8121E-DDC3-4768-A6BC-DDA4FD45380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1075264772"/>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D3CC183-B088-4B8D-B8B2-9418BAA22F7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5DFD322F-D8B9-4FBB-999F-F9EFC67B482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04ea96a0d234ef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574E629-85CF-4A18-95B8-008BF08DCE66}"/>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AAC941D4-9FA3-4363-8024-A55339D0735B}"/>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F2C1E73-C619-40FB-8120-9520269FCA90}"/>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B3588F3C-C9F3-4972-A2BA-8722E37B2B0F}"/>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A51D4CED-07C9-4265-B087-59FE85BE0855}"/>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画端到端路径</a:t>
            </a:r>
          </a:p>
        </p:txBody>
      </p:sp>
      <p:sp>
        <p:nvSpPr>
          <p:cNvPr id="9" name="">
            <a:extLst xmlns:a="http://schemas.openxmlformats.org/drawingml/2006/main">
              <a:ext uri="{FF2B5EF4-FFF2-40B4-BE49-F238E27FC236}">
                <a16:creationId xmlns:a16="http://schemas.microsoft.com/office/drawing/2014/main" id="{11613453-A45C-474D-B0A0-D128F9ADBBC2}"/>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96EDE0E4-9721-44A6-B87C-67C86F83B4B4}"/>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标协议</a:t>
            </a:r>
          </a:p>
        </p:txBody>
      </p:sp>
      <p:sp>
        <p:nvSpPr>
          <p:cNvPr id="11" name="">
            <a:extLst xmlns:a="http://schemas.openxmlformats.org/drawingml/2006/main">
              <a:ext uri="{FF2B5EF4-FFF2-40B4-BE49-F238E27FC236}">
                <a16:creationId xmlns:a16="http://schemas.microsoft.com/office/drawing/2014/main" id="{385569FE-B48E-4263-AA46-B28A4630E773}"/>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5F8F31F6-3728-4186-A3C8-013F9FAF263B}"/>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找故障点</a:t>
            </a:r>
          </a:p>
        </p:txBody>
      </p:sp>
      <p:sp>
        <p:nvSpPr>
          <p:cNvPr id="13" name="">
            <a:extLst xmlns:a="http://schemas.openxmlformats.org/drawingml/2006/main">
              <a:ext uri="{FF2B5EF4-FFF2-40B4-BE49-F238E27FC236}">
                <a16:creationId xmlns:a16="http://schemas.microsoft.com/office/drawing/2014/main" id="{2BCC6D86-323C-4A67-B791-BDFA7432C140}"/>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96D58024-C6E8-4EF9-BD57-0722EFBFBD04}"/>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59B8D3"/>
                </a:solidFill>
                <a:latin typeface="Microsoft YaHei"/>
                <a:ea typeface="Microsoft YaHei"/>
                <a:cs typeface="Microsoft YaHei"/>
              </a:defRPr>
            </a:pPr>
            <a:r>
              <a:rPr sz="900" b="1">
                <a:solidFill>
                  <a:srgbClr val="59B8D3"/>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2E6C08BD-272A-44B0-B9E1-F0DC23539A80}"/>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519"/>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ICT Paper 1 Section A original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user can reach a school server by its IP address…</a:t>
            </a:r>
          </a:p>
        </p:txBody>
      </p:sp>
      <p:sp>
        <p:nvSpPr>
          <p:cNvPr id="16" name="">
            <a:extLst xmlns:a="http://schemas.openxmlformats.org/drawingml/2006/main">
              <a:ext uri="{FF2B5EF4-FFF2-40B4-BE49-F238E27FC236}">
                <a16:creationId xmlns:a16="http://schemas.microsoft.com/office/drawing/2014/main" id="{5ED77DEA-C27C-4434-AA82-5851CE163A09}"/>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42C2C242-7BD1-403F-8421-A962BD3A2369}"/>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FC6A32FE-A0D0-48DD-866C-B12189974EDA}"/>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正确结论：Successful direct-IP access does not prove the domain record is corre…</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5D72603A-4C1F-4106-BA27-9A205939A98F}"/>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6C432390-5355-45E2-BDE9-67429767C8E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D16653F9-3FDE-4C2D-B5E8-47EB62A4EC2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22" name="">
            <a:extLst xmlns:a="http://schemas.openxmlformats.org/drawingml/2006/main">
              <a:ext uri="{FF2B5EF4-FFF2-40B4-BE49-F238E27FC236}">
                <a16:creationId xmlns:a16="http://schemas.microsoft.com/office/drawing/2014/main" id="{C215A773-C5E8-427A-AC72-59C2AB34500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1571966426"/>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8F387FC-1330-4327-80B1-D9A64817F19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B1FD53A9-D855-4E2A-A709-FBD93F60D22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8ee46dfcb1a455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91D134C-B2D9-4C04-BE7E-30AEDD47BC7C}"/>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F328F7EF-5CCD-4447-AAAF-5F1717035FF9}"/>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67C364E-6A35-4F15-9DEA-D3016BAF1F05}"/>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435E1FF9-61F9-4BC5-BCCB-7377455233A2}"/>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913C88BE-F62F-46D0-AB88-7EA5528D9754}"/>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605A7F8E-292C-4D09-844A-A1531D3CAF8E}"/>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3183FA77-470B-4885-A6D9-1DCA3AF91D86}"/>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E0FF7756-87E6-4A2D-BB32-6C51FFA92362}"/>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EFA3E362-F825-4D79-AAC0-936C4C62033C}"/>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324A6D0C-A019-4D30-B449-D55CE557FE16}"/>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18AF0655-5B30-4AB1-B208-DC05669EFA9B}"/>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2CCFF84A-45AC-47E8-9FF7-FEEB9F234D24}"/>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96CC8C82-2110-4C84-9C34-1630DB901440}"/>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IP、域名与网址混淆</a:t>
            </a:r>
          </a:p>
        </p:txBody>
      </p:sp>
      <p:sp>
        <p:nvSpPr>
          <p:cNvPr id="17" name="">
            <a:extLst xmlns:a="http://schemas.openxmlformats.org/drawingml/2006/main">
              <a:ext uri="{FF2B5EF4-FFF2-40B4-BE49-F238E27FC236}">
                <a16:creationId xmlns:a16="http://schemas.microsoft.com/office/drawing/2014/main" id="{D9F695F9-FB3D-4720-8486-229FE38DBDBB}"/>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8B777512-EA01-436F-AAA3-D1CF0B935179}"/>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7C23ED76-0C0A-4823-BF4C-370A9EB52AD4}"/>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667B6618-9E0C-4DFD-A569-4BF6814EE0F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4D56609-CA2C-43D7-90D8-B28D7283C96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22" name="">
            <a:extLst xmlns:a="http://schemas.openxmlformats.org/drawingml/2006/main">
              <a:ext uri="{FF2B5EF4-FFF2-40B4-BE49-F238E27FC236}">
                <a16:creationId xmlns:a16="http://schemas.microsoft.com/office/drawing/2014/main" id="{560E93B8-2D05-4066-8720-C8201E0B46A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207839779"/>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58D0774-A768-4F94-92CD-56455CCDC8B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24213560-E71C-4D8D-8012-4068393F527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d2043e503e640f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75BFCEF-2B21-4165-877B-CC9AB0D28A55}"/>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8CA59446-27E4-4181-9D95-0BF4BC3CB1B0}"/>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A9E45D4-8649-48A0-88E6-1B6DD987F677}"/>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221262A4-93BA-483F-A5B4-7609CE6F276D}"/>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网络与互联网</a:t>
            </a:r>
          </a:p>
        </p:txBody>
      </p:sp>
      <p:sp>
        <p:nvSpPr>
          <p:cNvPr id="8" name="">
            <a:extLst xmlns:a="http://schemas.openxmlformats.org/drawingml/2006/main">
              <a:ext uri="{FF2B5EF4-FFF2-40B4-BE49-F238E27FC236}">
                <a16:creationId xmlns:a16="http://schemas.microsoft.com/office/drawing/2014/main" id="{E99F24CF-95EC-4BFA-9C98-26E070F3DB3B}"/>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F0391609-48C8-4ABE-949A-A66A03A2BC9E}"/>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32D71C2B-FC38-42A8-9697-095E284625FF}"/>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分层协议使不同系统可互操作</a:t>
            </a:r>
          </a:p>
        </p:txBody>
      </p:sp>
      <p:sp>
        <p:nvSpPr>
          <p:cNvPr id="11" name="">
            <a:extLst xmlns:a="http://schemas.openxmlformats.org/drawingml/2006/main">
              <a:ext uri="{FF2B5EF4-FFF2-40B4-BE49-F238E27FC236}">
                <a16:creationId xmlns:a16="http://schemas.microsoft.com/office/drawing/2014/main" id="{88ECF5A3-15FD-4169-A6DA-3C7932C9C5ED}"/>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AC5FE5B2-9336-4783-BEF0-87AF649DED09}"/>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4EABE240-5300-4888-93F1-9468691A2CDF}"/>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画端到端路径—标协议—找故障点</a:t>
            </a:r>
          </a:p>
        </p:txBody>
      </p:sp>
      <p:sp>
        <p:nvSpPr>
          <p:cNvPr id="14" name="">
            <a:extLst xmlns:a="http://schemas.openxmlformats.org/drawingml/2006/main">
              <a:ext uri="{FF2B5EF4-FFF2-40B4-BE49-F238E27FC236}">
                <a16:creationId xmlns:a16="http://schemas.microsoft.com/office/drawing/2014/main" id="{BEFD7892-8AA5-4E9F-B787-E9E2659930D1}"/>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4D090E5B-AF43-44C9-81EE-A5B7AA5F2DD0}"/>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9CE825D7-7F38-4F26-9AE8-4EC7C050046C}"/>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IP、域名与网址混淆</a:t>
            </a:r>
          </a:p>
        </p:txBody>
      </p:sp>
      <p:sp>
        <p:nvSpPr>
          <p:cNvPr id="17" name="">
            <a:extLst xmlns:a="http://schemas.openxmlformats.org/drawingml/2006/main">
              <a:ext uri="{FF2B5EF4-FFF2-40B4-BE49-F238E27FC236}">
                <a16:creationId xmlns:a16="http://schemas.microsoft.com/office/drawing/2014/main" id="{82156DC0-22CA-4117-8B54-0DB59D820719}"/>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7EBBC380-72FC-429F-BF1E-41E5050C703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D4A9196-6CA1-48D9-8156-D7794497E17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20" name="">
            <a:extLst xmlns:a="http://schemas.openxmlformats.org/drawingml/2006/main">
              <a:ext uri="{FF2B5EF4-FFF2-40B4-BE49-F238E27FC236}">
                <a16:creationId xmlns:a16="http://schemas.microsoft.com/office/drawing/2014/main" id="{14DEEC5F-41BF-45C3-9E57-46145FE3881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530096028"/>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AF99AD3-8580-4A7B-8760-F1B69F14FB4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7D8F5009-D2DF-4CCE-93FA-2FF23E91808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76bbb89d52d49c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1782E06-8D9C-41F4-B230-B86E61119A3A}"/>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4F29725C-96E0-47D0-847A-96DFF5293DA3}"/>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26EDA10-0F19-459D-8F1C-F436E44C3687}"/>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F0EFDC21-8269-4FDE-A6C9-8B2186F05D6F}"/>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ICT Paper 1 Section A original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a:t>
            </a:r>
          </a:p>
        </p:txBody>
      </p:sp>
      <p:sp>
        <p:nvSpPr>
          <p:cNvPr id="8" name="">
            <a:extLst xmlns:a="http://schemas.openxmlformats.org/drawingml/2006/main">
              <a:ext uri="{FF2B5EF4-FFF2-40B4-BE49-F238E27FC236}">
                <a16:creationId xmlns:a16="http://schemas.microsoft.com/office/drawing/2014/main" id="{18D5024B-1363-4B5C-B10F-77283CBEFDFC}"/>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CD0BF7F8-2037-45EC-AED0-39C897690B72}"/>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1EF29170-2CA3-4285-B1A2-DA229235E8AB}"/>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分层协议使不同系统可互操作</a:t>
            </a:r>
          </a:p>
        </p:txBody>
      </p:sp>
      <p:sp>
        <p:nvSpPr>
          <p:cNvPr id="11" name="">
            <a:extLst xmlns:a="http://schemas.openxmlformats.org/drawingml/2006/main">
              <a:ext uri="{FF2B5EF4-FFF2-40B4-BE49-F238E27FC236}">
                <a16:creationId xmlns:a16="http://schemas.microsoft.com/office/drawing/2014/main" id="{E2605700-7AD2-47E6-AA23-07FF76A1537B}"/>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7741D7FE-CD5A-491C-B9C9-C7A8E17B2DB2}"/>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559F4BF4-15F3-42F8-9F7F-1C66D8B1120A}"/>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画端到端路径—标协议—找故障点</a:t>
            </a:r>
          </a:p>
        </p:txBody>
      </p:sp>
      <p:sp>
        <p:nvSpPr>
          <p:cNvPr id="14" name="">
            <a:extLst xmlns:a="http://schemas.openxmlformats.org/drawingml/2006/main">
              <a:ext uri="{FF2B5EF4-FFF2-40B4-BE49-F238E27FC236}">
                <a16:creationId xmlns:a16="http://schemas.microsoft.com/office/drawing/2014/main" id="{D5E1E8C1-B7B4-4C17-AFDC-BDD19960D44B}"/>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17C2D41E-115A-49FA-896A-74AF611C3CB0}"/>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B30B514F-CFC8-47EF-860D-096D360E2739}"/>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检查：IP、域名与网址混淆</a:t>
            </a:r>
          </a:p>
        </p:txBody>
      </p:sp>
      <p:sp>
        <p:nvSpPr>
          <p:cNvPr id="17" name="">
            <a:extLst xmlns:a="http://schemas.openxmlformats.org/drawingml/2006/main">
              <a:ext uri="{FF2B5EF4-FFF2-40B4-BE49-F238E27FC236}">
                <a16:creationId xmlns:a16="http://schemas.microsoft.com/office/drawing/2014/main" id="{F7A0AB1B-5578-487F-82C8-CE32B54FF2CD}"/>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898E6347-032B-4115-9650-C4494BB6CB8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CB5C41C-5ACF-4B3A-91A8-C1FA9BD7752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20" name="">
            <a:extLst xmlns:a="http://schemas.openxmlformats.org/drawingml/2006/main">
              <a:ext uri="{FF2B5EF4-FFF2-40B4-BE49-F238E27FC236}">
                <a16:creationId xmlns:a16="http://schemas.microsoft.com/office/drawing/2014/main" id="{D4BA67A7-36EA-4651-A209-E730944B30D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859779649"/>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938136D-56F0-4794-80F6-7FB90471D36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AF0EFDA0-C028-4932-93A4-8206BC979BA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8496245bb50453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2D0E49C-E8DC-4CA0-AA6B-D5BC1CCDF969}"/>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7875A338-49B9-449A-866C-4B8E75B653E5}"/>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DBFF705-9379-4758-8E08-D875A558DE61}"/>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3E933A66-BCE2-41B2-97FF-555C51134331}"/>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ICT Paper 1 Section A original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user can reach a school server by its IP address but not by its domain name. Other Internet services work and the web server respond…</a:t>
            </a:r>
          </a:p>
        </p:txBody>
      </p:sp>
      <p:sp>
        <p:nvSpPr>
          <p:cNvPr id="8" name="">
            <a:extLst xmlns:a="http://schemas.openxmlformats.org/drawingml/2006/main">
              <a:ext uri="{FF2B5EF4-FFF2-40B4-BE49-F238E27FC236}">
                <a16:creationId xmlns:a16="http://schemas.microsoft.com/office/drawing/2014/main" id="{078E9473-E070-4DD4-A0E8-944E16304B36}"/>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ICT 2012-2022、Sample Paper 与 Practice Paper｜ICT Paper 1 Section A original MCQ·错项排除·原创模考任务 2</a:t>
            </a:r>
          </a:p>
        </p:txBody>
      </p:sp>
      <p:sp>
        <p:nvSpPr>
          <p:cNvPr id="9" name="">
            <a:extLst xmlns:a="http://schemas.openxmlformats.org/drawingml/2006/main">
              <a:ext uri="{FF2B5EF4-FFF2-40B4-BE49-F238E27FC236}">
                <a16:creationId xmlns:a16="http://schemas.microsoft.com/office/drawing/2014/main" id="{CA7EAE5A-F0B7-4035-A7C8-BC0E8E3D57E4}"/>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52630C4-5529-4956-A822-F69200F68110}"/>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1420E277-2D87-4D66-BD1E-1181740C355C}"/>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314F60E6-4C99-46BA-931A-C83F0CFFABD8}"/>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B5C14EEE-7409-4DCA-8812-62F4B4B1BEF0}"/>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2774588F-C940-46C8-B07E-146DE0D736DB}"/>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20F81F5C-4D44-4FF7-AB03-2148DC0D28DF}"/>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BBA78C28-8C80-4961-B357-2249E039C7B6}"/>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7C42E2B2-41A5-4A0D-8508-5B9EB85CBF38}"/>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FA25AABC-EF94-448B-8DCA-0C7CD475F4EF}"/>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C3DD22F2-B2B4-411E-9771-996782001094}"/>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9544EF6D-9C06-4B10-90E7-223972C33F1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779293C-6AE4-4236-BB44-4FB825F9434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22" name="">
            <a:extLst xmlns:a="http://schemas.openxmlformats.org/drawingml/2006/main">
              <a:ext uri="{FF2B5EF4-FFF2-40B4-BE49-F238E27FC236}">
                <a16:creationId xmlns:a16="http://schemas.microsoft.com/office/drawing/2014/main" id="{38DBF430-7DEA-4DDB-A182-5DAE278E355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1292542914"/>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BBBE36C-89B2-494A-8A67-E2295A241EC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66203052-CA3D-48CB-AB4B-51AAACCF057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9b029a4c3a94f0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2586304-F69C-4988-BCA6-585429C28D3A}"/>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8E4C751C-FCEC-45C4-BA6E-8A2DB2FF06D6}"/>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2EEEFD1-CEFF-40EE-BA57-A945519013F3}"/>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69D0C27F-34A3-4F39-9052-F9B7E76D5048}"/>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1E0768E3-136C-43D7-8422-55457485BBA0}"/>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ICT Paper 1 Section A original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user can reach a s…</a:t>
            </a:r>
          </a:p>
        </p:txBody>
      </p:sp>
      <p:sp>
        <p:nvSpPr>
          <p:cNvPr id="9" name="">
            <a:extLst xmlns:a="http://schemas.openxmlformats.org/drawingml/2006/main">
              <a:ext uri="{FF2B5EF4-FFF2-40B4-BE49-F238E27FC236}">
                <a16:creationId xmlns:a16="http://schemas.microsoft.com/office/drawing/2014/main" id="{D53B818C-0F7B-441A-8939-9FF948E004D8}"/>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9CC405EB-28D2-466D-949E-30EA876BF23F}"/>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4A54A530-44D7-47FB-B6C1-203605E3D935}"/>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6AD0C1E4-3938-4384-86C3-5545842CE219}"/>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ICT Paper 1 Section A original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user can reach a school ser…</a:t>
            </a:r>
          </a:p>
        </p:txBody>
      </p:sp>
      <p:sp>
        <p:nvSpPr>
          <p:cNvPr id="13" name="">
            <a:extLst xmlns:a="http://schemas.openxmlformats.org/drawingml/2006/main">
              <a:ext uri="{FF2B5EF4-FFF2-40B4-BE49-F238E27FC236}">
                <a16:creationId xmlns:a16="http://schemas.microsoft.com/office/drawing/2014/main" id="{419487D6-60F0-414F-B3A5-8C6680745D69}"/>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C8532573-B687-409E-8252-17A98ADD9ED9}"/>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2863721D-DB67-46E3-B111-3255411D6A32}"/>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E40446BE-F061-4190-A1CA-E754F40AB261}"/>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user can reach a school ser…</a:t>
            </a:r>
          </a:p>
        </p:txBody>
      </p:sp>
      <p:sp>
        <p:nvSpPr>
          <p:cNvPr id="17" name="">
            <a:extLst xmlns:a="http://schemas.openxmlformats.org/drawingml/2006/main">
              <a:ext uri="{FF2B5EF4-FFF2-40B4-BE49-F238E27FC236}">
                <a16:creationId xmlns:a16="http://schemas.microsoft.com/office/drawing/2014/main" id="{F74DB2E9-EBC8-455D-B1FC-3E6ABF91C176}"/>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6E3FB1FE-97C6-4479-890F-AABC5D4EC6B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E102D5A-850A-4BD7-B06F-3191AD29F36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20" name="">
            <a:extLst xmlns:a="http://schemas.openxmlformats.org/drawingml/2006/main">
              <a:ext uri="{FF2B5EF4-FFF2-40B4-BE49-F238E27FC236}">
                <a16:creationId xmlns:a16="http://schemas.microsoft.com/office/drawing/2014/main" id="{7E8BAB71-30A2-48EA-BF4D-C358AAE6049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1300563558"/>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D13C8BDA-B675-4D08-AC5E-70BC7A521A4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7F1A84EB-5F74-459C-BA53-9564976547A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10f4c8b43fa434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A0E843D-BBE0-4884-9FED-59E4E0532ADF}"/>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F063C22C-0618-445C-BCB8-5F3737049865}"/>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B6D45E1-8200-4DE5-B23B-8E6446D40E76}"/>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B1F4DE37-08E5-4C93-A7FA-4F6BE3637EBB}"/>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IP、域名与网址混淆</a:t>
            </a:r>
          </a:p>
        </p:txBody>
      </p:sp>
      <p:sp>
        <p:nvSpPr>
          <p:cNvPr id="8" name="">
            <a:extLst xmlns:a="http://schemas.openxmlformats.org/drawingml/2006/main">
              <a:ext uri="{FF2B5EF4-FFF2-40B4-BE49-F238E27FC236}">
                <a16:creationId xmlns:a16="http://schemas.microsoft.com/office/drawing/2014/main" id="{CE0EEDE5-BD28-411A-9C2E-9553754EA566}"/>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7EA8F718-7787-4E8B-A6BE-CFB457604B32}"/>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5B68D8D-1E57-4D49-AE40-8881CE52BB63}"/>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0483CB94-9E88-4E17-B1CA-8F55E587BDA5}"/>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evidence points to a DNS name-resolution failure rat…</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1B6EE171-CC57-4F6C-AA0D-47B26E6C84C9}"/>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F4FF620A-2315-4DEC-8BD0-5A9CED1A25C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2FC900A4-4B16-4C1E-B426-E6BCF17A1DB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15" name="">
            <a:extLst xmlns:a="http://schemas.openxmlformats.org/drawingml/2006/main">
              <a:ext uri="{FF2B5EF4-FFF2-40B4-BE49-F238E27FC236}">
                <a16:creationId xmlns:a16="http://schemas.microsoft.com/office/drawing/2014/main" id="{CA253446-B6BB-4241-A6F0-E697DF24D0B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1495009714"/>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43D289A-9FAC-4B67-BF2F-DB5BA89D62E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F12A9FD3-5E23-4685-A02C-6030E90F68B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9d6aab08b2e545f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629B1D2-3F2B-421D-8845-655172A93CEA}"/>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C8AE4550-73F3-42EA-8EB1-44384CC5EBE6}"/>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6238F73-795E-472E-A52A-CA3CB53079E6}"/>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4F5B687A-7811-4309-84C1-9DE6BD88BB36}"/>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74"/>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ICT Paper 1 Section A original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user can reach a school server by its IP address but not by its domain name. Other Internet services work and the web server responds to direct IP reque…</a:t>
            </a:r>
          </a:p>
        </p:txBody>
      </p:sp>
      <p:sp>
        <p:nvSpPr>
          <p:cNvPr id="8" name="">
            <a:extLst xmlns:a="http://schemas.openxmlformats.org/drawingml/2006/main">
              <a:ext uri="{FF2B5EF4-FFF2-40B4-BE49-F238E27FC236}">
                <a16:creationId xmlns:a16="http://schemas.microsoft.com/office/drawing/2014/main" id="{4D00B653-8A47-470E-BDD0-DA5E3C6CCD2A}"/>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52FCAECA-38C3-44BE-87AF-265F8EDD8539}"/>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2D6314F-7DF3-4088-971B-20ADEF177443}"/>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D2D1E8F2-86AC-4C69-B4FC-F6A31126A092}"/>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A2B09F24-21A7-40FA-9380-7B6B06737C23}"/>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D50D6F99-D76C-4A2B-85C3-656267212092}"/>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0A1226FF-1B98-41B3-B0A1-323C961B7F5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BF36715-53B1-4E41-BAD7-0169273E58C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16" name="">
            <a:extLst xmlns:a="http://schemas.openxmlformats.org/drawingml/2006/main">
              <a:ext uri="{FF2B5EF4-FFF2-40B4-BE49-F238E27FC236}">
                <a16:creationId xmlns:a16="http://schemas.microsoft.com/office/drawing/2014/main" id="{41AEF441-B7DA-41D4-9E22-7B5906041D3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1331119030"/>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A06D9837-7CB6-4655-991F-26C6BD9C8B4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D1C23A39-61C5-4A80-B7A5-01C3AF559E3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f96ae665dd27487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7A9BBDE-88A9-4793-9637-0C7916044E4B}"/>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8A731F03-4889-4208-8E5F-3C85DD618C45}"/>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C9A7B41E-D4A6-4561-A43E-9B3989E1246A}"/>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5874D562-1C00-444C-BE19-BFA6A92D00D1}"/>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80671526-B836-426D-8EC4-AAE5B70D741F}"/>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59B8D3"/>
                </a:solidFill>
                <a:latin typeface="Microsoft YaHei"/>
                <a:ea typeface="Microsoft YaHei"/>
                <a:cs typeface="Microsoft YaHei"/>
              </a:defRPr>
            </a:pPr>
            <a:r>
              <a:rPr sz="1050" b="1">
                <a:solidFill>
                  <a:srgbClr val="59B8D3"/>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7A49C02E-5911-4260-AC50-D272759BB2F3}"/>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ICT Paper 1 Section A original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user can reach a school server by its …</a:t>
            </a:r>
          </a:p>
        </p:txBody>
      </p:sp>
      <p:sp>
        <p:nvSpPr>
          <p:cNvPr id="10" name="">
            <a:extLst xmlns:a="http://schemas.openxmlformats.org/drawingml/2006/main">
              <a:ext uri="{FF2B5EF4-FFF2-40B4-BE49-F238E27FC236}">
                <a16:creationId xmlns:a16="http://schemas.microsoft.com/office/drawing/2014/main" id="{2E4A811E-EF25-4346-A1C0-3FD5ADDFFAC6}"/>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高频错因：IP、域名与网址混淆</a:t>
            </a:r>
          </a:p>
        </p:txBody>
      </p:sp>
      <p:sp>
        <p:nvSpPr>
          <p:cNvPr id="11" name="">
            <a:extLst xmlns:a="http://schemas.openxmlformats.org/drawingml/2006/main">
              <a:ext uri="{FF2B5EF4-FFF2-40B4-BE49-F238E27FC236}">
                <a16:creationId xmlns:a16="http://schemas.microsoft.com/office/drawing/2014/main" id="{ECF1923F-19FB-44DB-ABB1-B2BA95C9D85F}"/>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4E5AA755-A6E4-4146-9F2D-457112EFF51D}"/>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1DD7FCEF-90ED-4E2E-885D-38F65DA9498C}"/>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分层协议使不同系统可互操作</a:t>
            </a:r>
          </a:p>
        </p:txBody>
      </p:sp>
      <p:sp>
        <p:nvSpPr>
          <p:cNvPr id="14" name="">
            <a:extLst xmlns:a="http://schemas.openxmlformats.org/drawingml/2006/main">
              <a:ext uri="{FF2B5EF4-FFF2-40B4-BE49-F238E27FC236}">
                <a16:creationId xmlns:a16="http://schemas.microsoft.com/office/drawing/2014/main" id="{6808998A-8A9F-4318-BFBA-50BCF532BB68}"/>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755A8066-C0F5-494A-A96B-BAFFF56BD08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A0BD75A4-B668-4B25-B718-C0C914557EE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17" name="">
            <a:extLst xmlns:a="http://schemas.openxmlformats.org/drawingml/2006/main">
              <a:ext uri="{FF2B5EF4-FFF2-40B4-BE49-F238E27FC236}">
                <a16:creationId xmlns:a16="http://schemas.microsoft.com/office/drawing/2014/main" id="{15430FD2-9264-4CCC-910C-C19675FEECD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1356730252"/>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2F959D8-C7AB-49EA-8A36-8B4E74CE8C4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A61DD35B-1DEE-42DF-9398-ED5C56D9905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61d81be5d514d6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10B4DCD-A2A2-44B3-BAAE-1640CE3292E3}"/>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546D5F02-C5E8-456F-B7C3-4D23738E3CD1}"/>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3D9F2FD-3981-4807-ABA3-0F55212AD1BF}"/>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90BE616F-0B21-4A6D-90B1-2F71F663B8E7}"/>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E357A8FD-1B9B-4293-97D6-7A9D1338817F}"/>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画端到端路径</a:t>
            </a:r>
          </a:p>
        </p:txBody>
      </p:sp>
      <p:sp>
        <p:nvSpPr>
          <p:cNvPr id="9" name="">
            <a:extLst xmlns:a="http://schemas.openxmlformats.org/drawingml/2006/main">
              <a:ext uri="{FF2B5EF4-FFF2-40B4-BE49-F238E27FC236}">
                <a16:creationId xmlns:a16="http://schemas.microsoft.com/office/drawing/2014/main" id="{706B19B2-E8E7-436A-AFF4-6C961179565C}"/>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EA5BC714-C44D-47CC-858B-DEDCB25844D7}"/>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标协议</a:t>
            </a:r>
          </a:p>
        </p:txBody>
      </p:sp>
      <p:sp>
        <p:nvSpPr>
          <p:cNvPr id="11" name="">
            <a:extLst xmlns:a="http://schemas.openxmlformats.org/drawingml/2006/main">
              <a:ext uri="{FF2B5EF4-FFF2-40B4-BE49-F238E27FC236}">
                <a16:creationId xmlns:a16="http://schemas.microsoft.com/office/drawing/2014/main" id="{228BD6A5-F0DB-4AFD-ABB7-ACC7D412ADFC}"/>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D9CA3DD3-15AB-4C0B-A40C-30BE2225F77B}"/>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找故障点</a:t>
            </a:r>
          </a:p>
        </p:txBody>
      </p:sp>
      <p:sp>
        <p:nvSpPr>
          <p:cNvPr id="13" name="">
            <a:extLst xmlns:a="http://schemas.openxmlformats.org/drawingml/2006/main">
              <a:ext uri="{FF2B5EF4-FFF2-40B4-BE49-F238E27FC236}">
                <a16:creationId xmlns:a16="http://schemas.microsoft.com/office/drawing/2014/main" id="{D1C971E6-7642-40BD-A06C-95AC180AC200}"/>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3C2A0291-005B-41B6-A2CD-63E09ADE870F}"/>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59B8D3"/>
                </a:solidFill>
                <a:latin typeface="Microsoft YaHei"/>
                <a:ea typeface="Microsoft YaHei"/>
                <a:cs typeface="Microsoft YaHei"/>
              </a:defRPr>
            </a:pPr>
            <a:r>
              <a:rPr sz="900" b="1">
                <a:solidFill>
                  <a:srgbClr val="59B8D3"/>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A9EDD11C-F6D7-4B83-B602-4E29E730DE58}"/>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281"/>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ICT Paper 1 Section A original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user can reach a school server by its IP address…</a:t>
            </a:r>
          </a:p>
        </p:txBody>
      </p:sp>
      <p:sp>
        <p:nvSpPr>
          <p:cNvPr id="16" name="">
            <a:extLst xmlns:a="http://schemas.openxmlformats.org/drawingml/2006/main">
              <a:ext uri="{FF2B5EF4-FFF2-40B4-BE49-F238E27FC236}">
                <a16:creationId xmlns:a16="http://schemas.microsoft.com/office/drawing/2014/main" id="{30567FD1-03E8-4256-93E5-4748BB4DA9A8}"/>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123984A2-52D1-4B53-AFAF-E2A96CA2666D}"/>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C7074D09-FEB5-419C-917E-FE37FB73E957}"/>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正确结论：Revise the claim to: The evidence points to a DNS name-resolution fai…</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19" name="">
            <a:extLst xmlns:a="http://schemas.openxmlformats.org/drawingml/2006/main">
              <a:ext uri="{FF2B5EF4-FFF2-40B4-BE49-F238E27FC236}">
                <a16:creationId xmlns:a16="http://schemas.microsoft.com/office/drawing/2014/main" id="{149C02D8-87D6-46C0-B1CD-1E2289A13E7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74D5F669-B32A-4E7C-8B34-FFD81A85716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DB87A46-2C32-48E3-A018-FA2942548F5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22" name="">
            <a:extLst xmlns:a="http://schemas.openxmlformats.org/drawingml/2006/main">
              <a:ext uri="{FF2B5EF4-FFF2-40B4-BE49-F238E27FC236}">
                <a16:creationId xmlns:a16="http://schemas.microsoft.com/office/drawing/2014/main" id="{529C8D87-3C32-449E-917F-C54277D09A0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356159509"/>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DE296C9-9E19-4462-88DB-40039B22AC7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1D3EBD4F-91D7-408A-B9C7-2690091692D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e3000020e0440c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73EE4CE-4CDE-463B-B235-1A0A1622EF67}"/>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FE440C45-4B85-466C-966D-A5F8AC978742}"/>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9612068-5740-4594-9999-92DD122B9B15}"/>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00E88FEF-5A6C-4CD8-8E41-E74759C81A44}"/>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52A8C2FC-F374-420F-870E-5B281154C4A0}"/>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0EA57222-13F3-4F3A-98C6-E07252C0E467}"/>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352CE484-1E7D-48A6-9DFE-48F6725743F1}"/>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BB8E88DF-48A3-4A08-B761-D99ACECB570F}"/>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C8202F6E-4450-47E0-8927-B12DFB8C2FCA}"/>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44101EDF-6F70-40E9-A537-1ADB1878BC6A}"/>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EB14F0D5-0C57-4DB7-B817-ADB71CAA0306}"/>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C31328A-67F1-489D-8616-E532D0226DCD}"/>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57D270E4-BE5E-4FB9-A072-55DDE85B9CE1}"/>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IP、域名与网址混淆</a:t>
            </a:r>
          </a:p>
        </p:txBody>
      </p:sp>
      <p:sp>
        <p:nvSpPr>
          <p:cNvPr id="17" name="">
            <a:extLst xmlns:a="http://schemas.openxmlformats.org/drawingml/2006/main">
              <a:ext uri="{FF2B5EF4-FFF2-40B4-BE49-F238E27FC236}">
                <a16:creationId xmlns:a16="http://schemas.microsoft.com/office/drawing/2014/main" id="{198D797A-4BE7-4B4A-87D0-E352E07823EF}"/>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8E0EF997-A89B-43F0-9D11-12E915CF7999}"/>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71D76BBE-9C19-4BC0-8CD9-4A2857BD555F}"/>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86929334-E9FF-4A6C-A5AF-F36AD1BA730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7941C04-DE8C-4E9E-B466-8D10999C647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22" name="">
            <a:extLst xmlns:a="http://schemas.openxmlformats.org/drawingml/2006/main">
              <a:ext uri="{FF2B5EF4-FFF2-40B4-BE49-F238E27FC236}">
                <a16:creationId xmlns:a16="http://schemas.microsoft.com/office/drawing/2014/main" id="{0BA9250E-42DF-4DBB-9853-41CBF3C749C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954763769"/>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A52892D-B9D9-4F4C-9B70-44F92647E4A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2B21FA31-0E67-4901-95D4-725696C3F2E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8c7a2f903124ac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9F0E440-B9E7-4230-A8FB-848DFB97B3A9}"/>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F1246FC1-749E-446A-9017-7BF0FA7359AB}"/>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F084F6F-25F6-4E64-8EB0-DE3F7AB0C584}"/>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AD2A4B3D-062F-474C-8319-81706F5A1394}"/>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网络与互联网</a:t>
            </a:r>
          </a:p>
        </p:txBody>
      </p:sp>
      <p:sp>
        <p:nvSpPr>
          <p:cNvPr id="8" name="">
            <a:extLst xmlns:a="http://schemas.openxmlformats.org/drawingml/2006/main">
              <a:ext uri="{FF2B5EF4-FFF2-40B4-BE49-F238E27FC236}">
                <a16:creationId xmlns:a16="http://schemas.microsoft.com/office/drawing/2014/main" id="{14332A40-231C-4CC2-9AE4-0780AF38957A}"/>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EC64B9BD-4DC8-43AF-8CC9-579C2E765CB9}"/>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65080D3E-B4D3-4146-B605-B63B6B62EC20}"/>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分层协议使不同系统可互操作</a:t>
            </a:r>
          </a:p>
        </p:txBody>
      </p:sp>
      <p:sp>
        <p:nvSpPr>
          <p:cNvPr id="11" name="">
            <a:extLst xmlns:a="http://schemas.openxmlformats.org/drawingml/2006/main">
              <a:ext uri="{FF2B5EF4-FFF2-40B4-BE49-F238E27FC236}">
                <a16:creationId xmlns:a16="http://schemas.microsoft.com/office/drawing/2014/main" id="{0AB5661D-5191-4910-B612-9EFD8C7F5ED2}"/>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FBBBE574-E6C0-4D5A-B14E-46C5C7281320}"/>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D1EE16E3-DD24-4CD8-80A8-4FD537672C5E}"/>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画端到端路径—标协议—找故障点</a:t>
            </a:r>
          </a:p>
        </p:txBody>
      </p:sp>
      <p:sp>
        <p:nvSpPr>
          <p:cNvPr id="14" name="">
            <a:extLst xmlns:a="http://schemas.openxmlformats.org/drawingml/2006/main">
              <a:ext uri="{FF2B5EF4-FFF2-40B4-BE49-F238E27FC236}">
                <a16:creationId xmlns:a16="http://schemas.microsoft.com/office/drawing/2014/main" id="{9D01AC34-4341-449E-9E85-DA1394445B5E}"/>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6ADCB621-BFF3-4FCE-B64D-00788E5A9394}"/>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765D0E4B-5542-498F-A2C6-43B6B83CB55D}"/>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IP、域名与网址混淆</a:t>
            </a:r>
          </a:p>
        </p:txBody>
      </p:sp>
      <p:sp>
        <p:nvSpPr>
          <p:cNvPr id="17" name="">
            <a:extLst xmlns:a="http://schemas.openxmlformats.org/drawingml/2006/main">
              <a:ext uri="{FF2B5EF4-FFF2-40B4-BE49-F238E27FC236}">
                <a16:creationId xmlns:a16="http://schemas.microsoft.com/office/drawing/2014/main" id="{F8AE8796-CDE3-4064-ABFA-A657DADE16B2}"/>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6098A03D-5482-48D3-A122-B039350D372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9F9FA21-E6DB-4FD6-A5AA-A76AB34F25C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20" name="">
            <a:extLst xmlns:a="http://schemas.openxmlformats.org/drawingml/2006/main">
              <a:ext uri="{FF2B5EF4-FFF2-40B4-BE49-F238E27FC236}">
                <a16:creationId xmlns:a16="http://schemas.microsoft.com/office/drawing/2014/main" id="{707E42E6-0A49-415D-8BE4-5A891112BCA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186579789"/>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C8C0E2B-42B9-426F-8DD9-254EB00DAF1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582B317A-23C2-4F56-B594-45FA7CAF3ED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7f17cada0d34ff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8249D64-D0B3-4E00-8CAA-902DF8467F14}"/>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C643619A-9940-43E5-8ADB-35D9267F7DC9}"/>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C1792F7-59D8-44C0-9FC9-16248FCD8388}"/>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4E8FFF33-9B04-4CA8-A123-F145C6D1D45E}"/>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ICT Paper 1 Section A original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a:t>
            </a:r>
          </a:p>
        </p:txBody>
      </p:sp>
      <p:sp>
        <p:nvSpPr>
          <p:cNvPr id="8" name="">
            <a:extLst xmlns:a="http://schemas.openxmlformats.org/drawingml/2006/main">
              <a:ext uri="{FF2B5EF4-FFF2-40B4-BE49-F238E27FC236}">
                <a16:creationId xmlns:a16="http://schemas.microsoft.com/office/drawing/2014/main" id="{603D7811-78FB-4479-9E6D-7E25939C2593}"/>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C8783039-EAFB-489C-935A-B919B07ADE01}"/>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66D63B12-CD53-4E4F-BFF7-735D89FAC6F8}"/>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分层协议使不同系统可互操作</a:t>
            </a:r>
          </a:p>
        </p:txBody>
      </p:sp>
      <p:sp>
        <p:nvSpPr>
          <p:cNvPr id="11" name="">
            <a:extLst xmlns:a="http://schemas.openxmlformats.org/drawingml/2006/main">
              <a:ext uri="{FF2B5EF4-FFF2-40B4-BE49-F238E27FC236}">
                <a16:creationId xmlns:a16="http://schemas.microsoft.com/office/drawing/2014/main" id="{A91DCA1E-10BF-4827-8F96-58914DF92ECC}"/>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7C64C127-2F65-4A11-8E76-2085452624AF}"/>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4C54BF9C-2090-4047-B3FB-B3CDB5165733}"/>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画端到端路径—标协议—找故障点</a:t>
            </a:r>
          </a:p>
        </p:txBody>
      </p:sp>
      <p:sp>
        <p:nvSpPr>
          <p:cNvPr id="14" name="">
            <a:extLst xmlns:a="http://schemas.openxmlformats.org/drawingml/2006/main">
              <a:ext uri="{FF2B5EF4-FFF2-40B4-BE49-F238E27FC236}">
                <a16:creationId xmlns:a16="http://schemas.microsoft.com/office/drawing/2014/main" id="{15B86CBF-4356-4A0C-A27A-29F276936336}"/>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697827C1-3796-4B9F-90E3-B68DE488ED01}"/>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36262C6F-E1EE-4B12-A0CC-12084CC78465}"/>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检查：IP、域名与网址混淆</a:t>
            </a:r>
          </a:p>
        </p:txBody>
      </p:sp>
      <p:sp>
        <p:nvSpPr>
          <p:cNvPr id="17" name="">
            <a:extLst xmlns:a="http://schemas.openxmlformats.org/drawingml/2006/main">
              <a:ext uri="{FF2B5EF4-FFF2-40B4-BE49-F238E27FC236}">
                <a16:creationId xmlns:a16="http://schemas.microsoft.com/office/drawing/2014/main" id="{B97F8E8E-391F-4C23-B088-B2BDE0DAA01D}"/>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84BB2CD6-7163-45BA-93D9-7FE443F7C33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E0AA2AE-010B-416D-8C22-D1AAE70025B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20" name="">
            <a:extLst xmlns:a="http://schemas.openxmlformats.org/drawingml/2006/main">
              <a:ext uri="{FF2B5EF4-FFF2-40B4-BE49-F238E27FC236}">
                <a16:creationId xmlns:a16="http://schemas.microsoft.com/office/drawing/2014/main" id="{32F3A0E4-EFAC-496F-8E59-AD8721B9E72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103434091"/>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68AA265-6584-479F-B8C7-6B4600D91B2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1360EEBF-4F97-4A77-9331-779C587B42F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32a894bbafb4f5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E376A4C-0921-4D85-91B3-CB7E303A701C}"/>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0D174277-7069-4213-8FBC-719DFCBC89D9}"/>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B63004F2-F67B-43A3-8939-1C1EF27C9C99}"/>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EA3E815D-3D9F-48CB-B34A-1ADD1B41262B}"/>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ICT Paper 1 Section A original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user can reach a school server by its IP address but not by its domain name. Other Internet services work and the web server respond…</a:t>
            </a:r>
          </a:p>
        </p:txBody>
      </p:sp>
      <p:sp>
        <p:nvSpPr>
          <p:cNvPr id="8" name="">
            <a:extLst xmlns:a="http://schemas.openxmlformats.org/drawingml/2006/main">
              <a:ext uri="{FF2B5EF4-FFF2-40B4-BE49-F238E27FC236}">
                <a16:creationId xmlns:a16="http://schemas.microsoft.com/office/drawing/2014/main" id="{A347F79F-2899-4A7D-B22E-6D0C9484355D}"/>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ICT 2012-2022、Sample Paper 与 Practice Paper｜ICT Paper 1 Section A original MCQ·错项排除·原创模考任务 6</a:t>
            </a:r>
          </a:p>
        </p:txBody>
      </p:sp>
      <p:sp>
        <p:nvSpPr>
          <p:cNvPr id="9" name="">
            <a:extLst xmlns:a="http://schemas.openxmlformats.org/drawingml/2006/main">
              <a:ext uri="{FF2B5EF4-FFF2-40B4-BE49-F238E27FC236}">
                <a16:creationId xmlns:a16="http://schemas.microsoft.com/office/drawing/2014/main" id="{BE2A1EB6-AE94-4D4A-ABEA-D9E1B9DB974C}"/>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CE1E108-1AC5-4588-A725-72B3C84D5063}"/>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F20FDEDA-A7CA-4F01-9E2F-4AD0F2D06ECD}"/>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F50ECFDA-EF7B-4F42-AA71-22F5FCAEDC7A}"/>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2D82A305-3B09-44AC-A8E6-D1D3F4751A1E}"/>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DC54BFC0-30E6-4FFD-BFBA-BF116EEC9ADE}"/>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90106138-5FA8-49EA-BEC6-7EB176AA30E3}"/>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CC7099CC-7489-4994-8F5F-BC0BD77C5CC0}"/>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8019326E-49BC-42E7-86B7-1E4CF306E38F}"/>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214DC99E-1679-41B9-8798-EADF8E6986DF}"/>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1D9A8EA4-4E76-4A8F-9D1C-B5B8544FFBC8}"/>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1EE28067-255F-4110-87E3-68D8F02086A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F45BABE-4E7A-4B26-93C4-8B93BD06D80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22" name="">
            <a:extLst xmlns:a="http://schemas.openxmlformats.org/drawingml/2006/main">
              <a:ext uri="{FF2B5EF4-FFF2-40B4-BE49-F238E27FC236}">
                <a16:creationId xmlns:a16="http://schemas.microsoft.com/office/drawing/2014/main" id="{724D1BE0-6C8F-4949-93EE-DFABA3CF7A0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733201740"/>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9A1B51E-6128-4B1D-8FDC-6AF8511E1C9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71DE38DF-C2DF-4E5D-81C1-36A1C5CB04A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2e65d80a587465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F85A06E-873E-4A99-92ED-F7B971D9E879}"/>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EB077437-BA95-4051-9DC6-2FC132CB6AA6}"/>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5F06314-EC4B-4534-949C-45A0ADED48F0}"/>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9D19BA07-915D-4D08-99CB-B235AFCA8AD4}"/>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BED2C10D-D4F5-486E-8140-7686D02E56D7}"/>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ICT Paper 1 Section A original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user can reach a s…</a:t>
            </a:r>
          </a:p>
        </p:txBody>
      </p:sp>
      <p:sp>
        <p:nvSpPr>
          <p:cNvPr id="9" name="">
            <a:extLst xmlns:a="http://schemas.openxmlformats.org/drawingml/2006/main">
              <a:ext uri="{FF2B5EF4-FFF2-40B4-BE49-F238E27FC236}">
                <a16:creationId xmlns:a16="http://schemas.microsoft.com/office/drawing/2014/main" id="{CF38B26C-D357-410C-8509-4DF765B8A62F}"/>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E321BE73-7FD8-4BAB-8EE9-BFF178AABA48}"/>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D4240243-B448-47BA-8547-97B8794ACA5A}"/>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348A51C9-9FE3-4AEE-A3BF-07B5C4F6EE8F}"/>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ICT Paper 1 Section A original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user can reach a school ser…</a:t>
            </a:r>
          </a:p>
        </p:txBody>
      </p:sp>
      <p:sp>
        <p:nvSpPr>
          <p:cNvPr id="13" name="">
            <a:extLst xmlns:a="http://schemas.openxmlformats.org/drawingml/2006/main">
              <a:ext uri="{FF2B5EF4-FFF2-40B4-BE49-F238E27FC236}">
                <a16:creationId xmlns:a16="http://schemas.microsoft.com/office/drawing/2014/main" id="{B8DF04B6-AFC9-4516-B8FC-5FA18707AB40}"/>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7B10FA75-47DA-4C1E-904C-8757C3E622E5}"/>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6E114C53-3CEF-45EE-B67D-2AB391A59AAD}"/>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1D189A84-598A-4B00-B576-EA9FB70C6EFF}"/>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user can reach a school ser…</a:t>
            </a:r>
          </a:p>
        </p:txBody>
      </p:sp>
      <p:sp>
        <p:nvSpPr>
          <p:cNvPr id="17" name="">
            <a:extLst xmlns:a="http://schemas.openxmlformats.org/drawingml/2006/main">
              <a:ext uri="{FF2B5EF4-FFF2-40B4-BE49-F238E27FC236}">
                <a16:creationId xmlns:a16="http://schemas.microsoft.com/office/drawing/2014/main" id="{71A7C032-9524-4F1F-9F65-0100C8600592}"/>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5CB11135-D16F-48CF-9317-DFC1EA4237B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66ACF05-D2B2-439B-A781-FF7C737A670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20" name="">
            <a:extLst xmlns:a="http://schemas.openxmlformats.org/drawingml/2006/main">
              <a:ext uri="{FF2B5EF4-FFF2-40B4-BE49-F238E27FC236}">
                <a16:creationId xmlns:a16="http://schemas.microsoft.com/office/drawing/2014/main" id="{FE04B8E2-BCD9-4695-899E-CDC8403069A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1906050999"/>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EDF5F6C4-85C9-4A51-967F-22E91C79E59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56F95E41-3214-40F7-B4CB-4DBECB00AEE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da598742afd484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9FC9B97-B168-4BC8-ADA2-45ADB3F5F631}"/>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274F46C6-00E6-43C4-AC35-68EC9D1DBC3A}"/>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81EA980F-2F86-4B67-8A1C-C3D9267D924D}"/>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7DB69FFD-DF68-419A-91E1-AC849704C0FE}"/>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IP、域名与网址混淆</a:t>
            </a:r>
          </a:p>
        </p:txBody>
      </p:sp>
      <p:sp>
        <p:nvSpPr>
          <p:cNvPr id="8" name="">
            <a:extLst xmlns:a="http://schemas.openxmlformats.org/drawingml/2006/main">
              <a:ext uri="{FF2B5EF4-FFF2-40B4-BE49-F238E27FC236}">
                <a16:creationId xmlns:a16="http://schemas.microsoft.com/office/drawing/2014/main" id="{31B0A085-4C0D-490F-BDE0-7BE7C02C5B2D}"/>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F346F20B-DA1C-441A-983A-3654FB926CAD}"/>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AEE49AB-E9FD-4D77-BD33-39ABB9BDDBC6}"/>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E6AB6652-E955-4791-9692-78D978BE72D4}"/>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Query a known DNS resolver and inspect t…</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C0FC90D6-3933-4631-B6B2-DA52D1561BBF}"/>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8881F736-B6A5-4F06-BCD4-C244AA71769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51F6A31-28B8-4215-A8EE-F7D9B50E106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15" name="">
            <a:extLst xmlns:a="http://schemas.openxmlformats.org/drawingml/2006/main">
              <a:ext uri="{FF2B5EF4-FFF2-40B4-BE49-F238E27FC236}">
                <a16:creationId xmlns:a16="http://schemas.microsoft.com/office/drawing/2014/main" id="{2EBA54A9-700F-4D1A-BC16-9DA31FB7B2A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1483799556"/>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D798432A-F5AC-4BD6-90AF-00A6672052F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D2BF3A6D-D350-4994-9B6C-B4FBE7463F2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2ec75c72b0f4477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37CD7F5-F22C-48C6-B7FA-6A7CE97379BA}"/>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61E48B72-21EB-4DF5-9CC5-55E5654EE723}"/>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B0315F80-9642-43F0-B706-0CFD9A23F515}"/>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78A32235-B779-481E-8231-29439B8B971F}"/>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74"/>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ICT Paper 1 Section A original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user can reach a school server by its IP address but not by its domain name. Other Internet services work and the web server responds to direct IP reque…</a:t>
            </a:r>
          </a:p>
        </p:txBody>
      </p:sp>
      <p:sp>
        <p:nvSpPr>
          <p:cNvPr id="8" name="">
            <a:extLst xmlns:a="http://schemas.openxmlformats.org/drawingml/2006/main">
              <a:ext uri="{FF2B5EF4-FFF2-40B4-BE49-F238E27FC236}">
                <a16:creationId xmlns:a16="http://schemas.microsoft.com/office/drawing/2014/main" id="{986022B1-D20E-4767-A4D0-68889AAB7FFB}"/>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FD7418FC-E61E-4183-8635-5375DEB352DE}"/>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271D11F-E5CE-4951-A57C-EBA8A34CE723}"/>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65A6313B-7739-4C75-A8BC-085C093F9BF6}"/>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D874347D-1C8C-4BB9-A810-7B3CEFBC18E4}"/>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85BFB187-E4E9-4EE7-B949-3DC161D8090A}"/>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B922831E-2E55-4B4F-80E0-6F08CD0E8C5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76D63E0-6A19-43FF-83E5-B476BC05461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网络与互联网</a:t>
            </a:r>
          </a:p>
        </p:txBody>
      </p:sp>
      <p:sp>
        <p:nvSpPr>
          <p:cNvPr id="16" name="">
            <a:extLst xmlns:a="http://schemas.openxmlformats.org/drawingml/2006/main">
              <a:ext uri="{FF2B5EF4-FFF2-40B4-BE49-F238E27FC236}">
                <a16:creationId xmlns:a16="http://schemas.microsoft.com/office/drawing/2014/main" id="{F1593087-1B6F-4EFD-96E4-DBB12E1F9E5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22244743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2026-08-19T08:44:26.5660000Z</dcterms:created>
  <dcterms:modified xsi:type="dcterms:W3CDTF">2026-08-19T08:44:26.5660000Z</dcterms:modified>
</coreProperties>
</file>