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88be27238c5483d" /><Relationship Type="http://schemas.openxmlformats.org/officeDocument/2006/relationships/extended-properties" Target="/docProps/app.xml" Id="R330303cda0c94fc6" /><Relationship Type="http://schemas.openxmlformats.org/officeDocument/2006/relationships/officeDocument" Target="/ppt/presentation.xml" Id="R74ce1dc2f16242af" /></Relationships>
</file>

<file path=ppt/presentation.xml><?xml version="1.0" encoding="utf-8"?>
<p:presentation xmlns:p="http://schemas.openxmlformats.org/presentationml/2006/main">
  <p:sldMasterIdLst>
    <p:sldMasterId xmlns:r="http://schemas.openxmlformats.org/officeDocument/2006/relationships" id="2147483648" r:id="R3cb192babf464514"/>
  </p:sldMasterIdLst>
  <p:notesMasterIdLst>
    <p:notesMasterId xmlns:r="http://schemas.openxmlformats.org/officeDocument/2006/relationships" r:id="Rc5eafde966eb46d3"/>
  </p:notesMasterIdLst>
  <p:sldIdLst>
    <p:sldId xmlns:r="http://schemas.openxmlformats.org/officeDocument/2006/relationships" id="256" r:id="Rb3be76b9f40240cf"/>
    <p:sldId xmlns:r="http://schemas.openxmlformats.org/officeDocument/2006/relationships" id="257" r:id="R61716bdff4424b90"/>
    <p:sldId xmlns:r="http://schemas.openxmlformats.org/officeDocument/2006/relationships" id="258" r:id="R80795369cfbe4d17"/>
    <p:sldId xmlns:r="http://schemas.openxmlformats.org/officeDocument/2006/relationships" id="259" r:id="Rb08e1e1128a74b99"/>
    <p:sldId xmlns:r="http://schemas.openxmlformats.org/officeDocument/2006/relationships" id="260" r:id="R48b13befa2154231"/>
    <p:sldId xmlns:r="http://schemas.openxmlformats.org/officeDocument/2006/relationships" id="261" r:id="R3012aff5e1e242c4"/>
    <p:sldId xmlns:r="http://schemas.openxmlformats.org/officeDocument/2006/relationships" id="262" r:id="Rce29686b21574108"/>
    <p:sldId xmlns:r="http://schemas.openxmlformats.org/officeDocument/2006/relationships" id="263" r:id="R02d2f25fa6db4c7e"/>
    <p:sldId xmlns:r="http://schemas.openxmlformats.org/officeDocument/2006/relationships" id="264" r:id="R01b449418c214b8c"/>
    <p:sldId xmlns:r="http://schemas.openxmlformats.org/officeDocument/2006/relationships" id="265" r:id="Rdc3acfc5379749cf"/>
    <p:sldId xmlns:r="http://schemas.openxmlformats.org/officeDocument/2006/relationships" id="266" r:id="Ra99060bf8ea04dbc"/>
    <p:sldId xmlns:r="http://schemas.openxmlformats.org/officeDocument/2006/relationships" id="267" r:id="Rd92f1686e3ab42f2"/>
    <p:sldId xmlns:r="http://schemas.openxmlformats.org/officeDocument/2006/relationships" id="268" r:id="R6a6e275f210f4ba1"/>
    <p:sldId xmlns:r="http://schemas.openxmlformats.org/officeDocument/2006/relationships" id="269" r:id="Rce0caa43f4b941e8"/>
    <p:sldId xmlns:r="http://schemas.openxmlformats.org/officeDocument/2006/relationships" id="270" r:id="R7ff3e6fac9014916"/>
    <p:sldId xmlns:r="http://schemas.openxmlformats.org/officeDocument/2006/relationships" id="271" r:id="R6efa5eddc4fa4290"/>
    <p:sldId xmlns:r="http://schemas.openxmlformats.org/officeDocument/2006/relationships" id="272" r:id="Rcc0bd8e30a974efa"/>
    <p:sldId xmlns:r="http://schemas.openxmlformats.org/officeDocument/2006/relationships" id="273" r:id="R9b57f2918d0c42a5"/>
    <p:sldId xmlns:r="http://schemas.openxmlformats.org/officeDocument/2006/relationships" id="274" r:id="R1c32e29df082427c"/>
    <p:sldId xmlns:r="http://schemas.openxmlformats.org/officeDocument/2006/relationships" id="275" r:id="Rcaf017a62e6943c3"/>
    <p:sldId xmlns:r="http://schemas.openxmlformats.org/officeDocument/2006/relationships" id="276" r:id="Rb545c0642fb64998"/>
    <p:sldId xmlns:r="http://schemas.openxmlformats.org/officeDocument/2006/relationships" id="277" r:id="R49f93457681546a2"/>
    <p:sldId xmlns:r="http://schemas.openxmlformats.org/officeDocument/2006/relationships" id="278" r:id="R4c359288a1c248fc"/>
    <p:sldId xmlns:r="http://schemas.openxmlformats.org/officeDocument/2006/relationships" id="279" r:id="Rd8d22a22438c4964"/>
    <p:sldId xmlns:r="http://schemas.openxmlformats.org/officeDocument/2006/relationships" id="280" r:id="R0740c57ea5024e23"/>
    <p:sldId xmlns:r="http://schemas.openxmlformats.org/officeDocument/2006/relationships" id="281" r:id="Rd42b7cc2753e46c5"/>
    <p:sldId xmlns:r="http://schemas.openxmlformats.org/officeDocument/2006/relationships" id="282" r:id="Rd7768d570cbb46db"/>
    <p:sldId xmlns:r="http://schemas.openxmlformats.org/officeDocument/2006/relationships" id="283" r:id="R04ea898686414c65"/>
    <p:sldId xmlns:r="http://schemas.openxmlformats.org/officeDocument/2006/relationships" id="284" r:id="Rde59a75cc76d412a"/>
    <p:sldId xmlns:r="http://schemas.openxmlformats.org/officeDocument/2006/relationships" id="285" r:id="Rf72fb20ab626488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6caad5a01e148d8" /><Relationship Type="http://schemas.openxmlformats.org/officeDocument/2006/relationships/slideMaster" Target="/ppt/slideMasters/slideMaster1.xml" Id="R3cb192babf464514" /><Relationship Type="http://schemas.openxmlformats.org/officeDocument/2006/relationships/notesMaster" Target="/ppt/notesMasters/notesMaster1.xml" Id="Rc5eafde966eb46d3" /><Relationship Type="http://schemas.openxmlformats.org/officeDocument/2006/relationships/presProps" Target="/ppt/presProps.xml" Id="Rbf022be1da254cd9" /><Relationship Type="http://schemas.openxmlformats.org/officeDocument/2006/relationships/tableStyles" Target="/ppt/tableStyles.xml" Id="Rb088ee8164b44c4e" /><Relationship Type="http://schemas.openxmlformats.org/officeDocument/2006/relationships/slide" Target="/ppt/slides/slide1.xml" Id="Rb3be76b9f40240cf" /><Relationship Type="http://schemas.openxmlformats.org/officeDocument/2006/relationships/slide" Target="/ppt/slides/slide2.xml" Id="R61716bdff4424b90" /><Relationship Type="http://schemas.openxmlformats.org/officeDocument/2006/relationships/slide" Target="/ppt/slides/slide3.xml" Id="R80795369cfbe4d17" /><Relationship Type="http://schemas.openxmlformats.org/officeDocument/2006/relationships/slide" Target="/ppt/slides/slide4.xml" Id="Rb08e1e1128a74b99" /><Relationship Type="http://schemas.openxmlformats.org/officeDocument/2006/relationships/slide" Target="/ppt/slides/slide5.xml" Id="R48b13befa2154231" /><Relationship Type="http://schemas.openxmlformats.org/officeDocument/2006/relationships/slide" Target="/ppt/slides/slide6.xml" Id="R3012aff5e1e242c4" /><Relationship Type="http://schemas.openxmlformats.org/officeDocument/2006/relationships/slide" Target="/ppt/slides/slide7.xml" Id="Rce29686b21574108" /><Relationship Type="http://schemas.openxmlformats.org/officeDocument/2006/relationships/slide" Target="/ppt/slides/slide8.xml" Id="R02d2f25fa6db4c7e" /><Relationship Type="http://schemas.openxmlformats.org/officeDocument/2006/relationships/slide" Target="/ppt/slides/slide9.xml" Id="R01b449418c214b8c" /><Relationship Type="http://schemas.openxmlformats.org/officeDocument/2006/relationships/slide" Target="/ppt/slides/slide10.xml" Id="Rdc3acfc5379749cf" /><Relationship Type="http://schemas.openxmlformats.org/officeDocument/2006/relationships/slide" Target="/ppt/slides/slide11.xml" Id="Ra99060bf8ea04dbc" /><Relationship Type="http://schemas.openxmlformats.org/officeDocument/2006/relationships/slide" Target="/ppt/slides/slide12.xml" Id="Rd92f1686e3ab42f2" /><Relationship Type="http://schemas.openxmlformats.org/officeDocument/2006/relationships/slide" Target="/ppt/slides/slide13.xml" Id="R6a6e275f210f4ba1" /><Relationship Type="http://schemas.openxmlformats.org/officeDocument/2006/relationships/slide" Target="/ppt/slides/slide14.xml" Id="Rce0caa43f4b941e8" /><Relationship Type="http://schemas.openxmlformats.org/officeDocument/2006/relationships/slide" Target="/ppt/slides/slide15.xml" Id="R7ff3e6fac9014916" /><Relationship Type="http://schemas.openxmlformats.org/officeDocument/2006/relationships/slide" Target="/ppt/slides/slide16.xml" Id="R6efa5eddc4fa4290" /><Relationship Type="http://schemas.openxmlformats.org/officeDocument/2006/relationships/slide" Target="/ppt/slides/slide17.xml" Id="Rcc0bd8e30a974efa" /><Relationship Type="http://schemas.openxmlformats.org/officeDocument/2006/relationships/slide" Target="/ppt/slides/slide18.xml" Id="R9b57f2918d0c42a5" /><Relationship Type="http://schemas.openxmlformats.org/officeDocument/2006/relationships/slide" Target="/ppt/slides/slide19.xml" Id="R1c32e29df082427c" /><Relationship Type="http://schemas.openxmlformats.org/officeDocument/2006/relationships/slide" Target="/ppt/slides/slide20.xml" Id="Rcaf017a62e6943c3" /><Relationship Type="http://schemas.openxmlformats.org/officeDocument/2006/relationships/slide" Target="/ppt/slides/slide21.xml" Id="Rb545c0642fb64998" /><Relationship Type="http://schemas.openxmlformats.org/officeDocument/2006/relationships/slide" Target="/ppt/slides/slide22.xml" Id="R49f93457681546a2" /><Relationship Type="http://schemas.openxmlformats.org/officeDocument/2006/relationships/slide" Target="/ppt/slides/slide23.xml" Id="R4c359288a1c248fc" /><Relationship Type="http://schemas.openxmlformats.org/officeDocument/2006/relationships/slide" Target="/ppt/slides/slide24.xml" Id="Rd8d22a22438c4964" /><Relationship Type="http://schemas.openxmlformats.org/officeDocument/2006/relationships/slide" Target="/ppt/slides/slide25.xml" Id="R0740c57ea5024e23" /><Relationship Type="http://schemas.openxmlformats.org/officeDocument/2006/relationships/slide" Target="/ppt/slides/slide26.xml" Id="Rd42b7cc2753e46c5" /><Relationship Type="http://schemas.openxmlformats.org/officeDocument/2006/relationships/slide" Target="/ppt/slides/slide27.xml" Id="Rd7768d570cbb46db" /><Relationship Type="http://schemas.openxmlformats.org/officeDocument/2006/relationships/slide" Target="/ppt/slides/slide28.xml" Id="R04ea898686414c65" /><Relationship Type="http://schemas.openxmlformats.org/officeDocument/2006/relationships/slide" Target="/ppt/slides/slide29.xml" Id="Rde59a75cc76d412a" /><Relationship Type="http://schemas.openxmlformats.org/officeDocument/2006/relationships/slide" Target="/ppt/slides/slide30.xml" Id="Rf72fb20ab626488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d21928c6d364a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fd56bb4f5d4848" /><Relationship Type="http://schemas.openxmlformats.org/officeDocument/2006/relationships/notesMaster" Target="/ppt/notesMasters/notesMaster1.xml" Id="R624b7475a1ce48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c024f696e34dfb" /><Relationship Type="http://schemas.openxmlformats.org/officeDocument/2006/relationships/notesMaster" Target="/ppt/notesMasters/notesMaster1.xml" Id="R8e1f46d193d543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907ef968fa4e13" /><Relationship Type="http://schemas.openxmlformats.org/officeDocument/2006/relationships/notesMaster" Target="/ppt/notesMasters/notesMaster1.xml" Id="R6d79649868be426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4376945e0d4746" /><Relationship Type="http://schemas.openxmlformats.org/officeDocument/2006/relationships/notesMaster" Target="/ppt/notesMasters/notesMaster1.xml" Id="R4328cd11f7684c2c" /></Relationships>
</file>

<file path=ppt/notesSlides/_rels/notesSlide5.xml.rels>&#65279;<?xml version="1.0" encoding="utf-8"?><Relationships xmlns="http://schemas.openxmlformats.org/package/2006/relationships"><Relationship Type="http://schemas.openxmlformats.org/officeDocument/2006/relationships/slide" Target="/ppt/slides/slide5.xml" Id="Rc63b50a5efcf441d" /><Relationship Type="http://schemas.openxmlformats.org/officeDocument/2006/relationships/notesMaster" Target="/ppt/notesMasters/notesMaster1.xml" Id="Rb6f37e5af8614a0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84e841681a45dd" /><Relationship Type="http://schemas.openxmlformats.org/officeDocument/2006/relationships/notesMaster" Target="/ppt/notesMasters/notesMaster1.xml" Id="Rb7181df7aca94e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e0ce582474fd4830" /><Relationship Type="http://schemas.openxmlformats.org/officeDocument/2006/relationships/notesMaster" Target="/ppt/notesMasters/notesMaster1.xml" Id="R03e9cc8cd39343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838ad09d144fa9" /><Relationship Type="http://schemas.openxmlformats.org/officeDocument/2006/relationships/notesMaster" Target="/ppt/notesMasters/notesMaster1.xml" Id="R81ab2a6b1023481e" /></Relationships>
</file>

<file path=ppt/notesSlides/_rels/notesSlide9.xml.rels>&#65279;<?xml version="1.0" encoding="utf-8"?><Relationships xmlns="http://schemas.openxmlformats.org/package/2006/relationships"><Relationship Type="http://schemas.openxmlformats.org/officeDocument/2006/relationships/slide" Target="/ppt/slides/slide9.xml" Id="R1f4f2ea796e74515" /><Relationship Type="http://schemas.openxmlformats.org/officeDocument/2006/relationships/notesMaster" Target="/ppt/notesMasters/notesMaster1.xml" Id="R3906aa2c3e3a42e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e335757b1a84394" /><Relationship Type="http://schemas.openxmlformats.org/officeDocument/2006/relationships/notesMaster" Target="/ppt/notesMasters/notesMaster1.xml" Id="R39aa713454b6495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4a0b1125c944a1" /><Relationship Type="http://schemas.openxmlformats.org/officeDocument/2006/relationships/notesMaster" Target="/ppt/notesMasters/notesMaster1.xml" Id="Rf932a68852c34a9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97173f3df354f05" /><Relationship Type="http://schemas.openxmlformats.org/officeDocument/2006/relationships/notesMaster" Target="/ppt/notesMasters/notesMaster1.xml" Id="Rb9ae73173e80429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a6fd9862ef347a8" /><Relationship Type="http://schemas.openxmlformats.org/officeDocument/2006/relationships/notesMaster" Target="/ppt/notesMasters/notesMaster1.xml" Id="R0d609ece2f5f4c5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3de1df554c41ef" /><Relationship Type="http://schemas.openxmlformats.org/officeDocument/2006/relationships/notesMaster" Target="/ppt/notesMasters/notesMaster1.xml" Id="R88889175ea2b4da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128dc9760aa4be2" /><Relationship Type="http://schemas.openxmlformats.org/officeDocument/2006/relationships/notesMaster" Target="/ppt/notesMasters/notesMaster1.xml" Id="R0486b01d24e146f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79e9c2402a495d" /><Relationship Type="http://schemas.openxmlformats.org/officeDocument/2006/relationships/notesMaster" Target="/ppt/notesMasters/notesMaster1.xml" Id="R19f8c3cb01ee473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5aae6f637674bf2" /><Relationship Type="http://schemas.openxmlformats.org/officeDocument/2006/relationships/notesMaster" Target="/ppt/notesMasters/notesMaster1.xml" Id="Rdc70d0d96f124c6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ec88a599ff64628" /><Relationship Type="http://schemas.openxmlformats.org/officeDocument/2006/relationships/notesMaster" Target="/ppt/notesMasters/notesMaster1.xml" Id="Rc144de944e3a42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764e9d8586946f0" /><Relationship Type="http://schemas.openxmlformats.org/officeDocument/2006/relationships/notesMaster" Target="/ppt/notesMasters/notesMaster1.xml" Id="R086cb850d12c473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c23ac23716343c7" /><Relationship Type="http://schemas.openxmlformats.org/officeDocument/2006/relationships/notesMaster" Target="/ppt/notesMasters/notesMaster1.xml" Id="Ra4ca6e0126e4425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198581f041a41ef" /><Relationship Type="http://schemas.openxmlformats.org/officeDocument/2006/relationships/notesMaster" Target="/ppt/notesMasters/notesMaster1.xml" Id="Rebc09ea3172648d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08b05fb54e4578" /><Relationship Type="http://schemas.openxmlformats.org/officeDocument/2006/relationships/notesMaster" Target="/ppt/notesMasters/notesMaster1.xml" Id="Rc6e571d0f987464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ce64df8ad6848c2" /><Relationship Type="http://schemas.openxmlformats.org/officeDocument/2006/relationships/notesMaster" Target="/ppt/notesMasters/notesMaster1.xml" Id="Reff9e5d381e0480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7d6dc4d6ec14131" /><Relationship Type="http://schemas.openxmlformats.org/officeDocument/2006/relationships/notesMaster" Target="/ppt/notesMasters/notesMaster1.xml" Id="Raf77e8df7748402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66ea5873b834616" /><Relationship Type="http://schemas.openxmlformats.org/officeDocument/2006/relationships/notesMaster" Target="/ppt/notesMasters/notesMaster1.xml" Id="R8688acb787d64c4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f0504d1d0254358" /><Relationship Type="http://schemas.openxmlformats.org/officeDocument/2006/relationships/notesMaster" Target="/ppt/notesMasters/notesMaster1.xml" Id="R577bb9b5e5ed4a9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496cd215d554d7d" /><Relationship Type="http://schemas.openxmlformats.org/officeDocument/2006/relationships/notesMaster" Target="/ppt/notesMasters/notesMaster1.xml" Id="R9579e99ee67d463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00ea982b6664827" /><Relationship Type="http://schemas.openxmlformats.org/officeDocument/2006/relationships/notesMaster" Target="/ppt/notesMasters/notesMaster1.xml" Id="R748e287937fa449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bbdfb7e499f40c0" /><Relationship Type="http://schemas.openxmlformats.org/officeDocument/2006/relationships/notesMaster" Target="/ppt/notesMasters/notesMaster1.xml" Id="Rfae812c6a02e4f1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e0d4ffb9a7d4c9c" /><Relationship Type="http://schemas.openxmlformats.org/officeDocument/2006/relationships/notesMaster" Target="/ppt/notesMasters/notesMaster1.xml" Id="Rd61221dde9bc46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的“科技、伦理与社会”学习单元。本套课件共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讲稿】明确告诉学生：本单元只训练“科技、伦理与社会”。先解释知识范围，再用一句话建立核心判断，最后示范标准方法。</a:t>
            </a:r>
          </a:p>
          <a:p xmlns:a="http://schemas.openxmlformats.org/drawingml/2006/main">
            <a:r>
              <a:t>【互动提问】请用自己的话复述“技术决策要同时评价利益相关者和长期风险”，并举一个会触发“把合法等同合乎伦理”的错误例子。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【原创训练材料｜参数为训练所设】An AI shortlisting system is faster, but an audit finds lower selection rates for one group because historic decisions were used as training data.
Which conclusion is supported by all the stated evidence? 选项为 A.Evidence-led response: Efficiency does not establish fairness; the outcome difference and training process require governance.；B.Efficiency does not establish fairness; the outcome difference and training process require governance.；C.Revise the claim to: Efficiency does not establish fairness; the outcome difference and training process require governance.；D.Keep human review, test outcomes by group, document criteria and retrain or adjust when bias is found.。讲解时强调：技术决策要同时评价利益相关者和长期风险</a:t>
            </a:r>
          </a:p>
          <a:p xmlns:a="http://schemas.openxmlformats.org/drawingml/2006/main">
            <a:r>
              <a:t>【互动提问】你的第一步是什么？这个步骤依赖哪一个条件？</a:t>
            </a:r>
          </a:p>
          <a:p xmlns:a="http://schemas.openxmlformats.org/drawingml/2006/main">
            <a:r>
              <a:t>【预期回答】学生能说出“列影响者—比较权益—提出管控”中的起始动作，并避开“把合法等同合乎伦理”。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分步讲评：先重述题目条件，再逐步示范“列影响者—比较权益—提出管控”，最后给出正确结论“Efficiency does not establish fairness; the outcome difference and training process require governance.”。完整解析：The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【预期回答】学生能把失分归入“把合法等同合乎伦理”或更精确的个人错因，并写出可执行检查动作。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讲稿】逐项解释“科技、伦理与社会”中的专有名词、符号、对象和单位。特别强调：把合法等同合乎伦理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讲稿】用“条件—表示—方法—核验”重建本知识点。示范时逐步引用：列影响者—比较权益—提出管控</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讲稿】带学生逐句读取任务，不先求答案。要求指出材料中的有效条件，再按“列影响者—比较权益—提出管控”作答。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讲稿】先展示错误路径，再用解析链复原第一失分点。禁止只说“粗心”；必须落到“把合法等同合乎伦理”或更精确的动作。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【原创训练材料｜参数为训练所设】An AI shortlisting system is faster, but an audit finds lower selection rates for one group because historic decisions were used as training data.
Which limitation must remain in the final evaluation? 选项为 A.Repeat the evaluation after this step: Keep human review, test outcomes by group, document criteria and retrain or adjust when bias is found.；B.The audit shows an association requiring investigation, not proof that every decision was discriminatory.；C.Efficiency does not establish fairness; the outcome difference and training process require governance.；D.Evidence-led response: Efficiency does not establish fairness; the outcome difference and training process require governance.。讲解时强调：技术决策要同时评价利益相关者和长期风险</a:t>
            </a:r>
          </a:p>
          <a:p xmlns:a="http://schemas.openxmlformats.org/drawingml/2006/main">
            <a:r>
              <a:t>【互动提问】你的第一步是什么？这个步骤依赖哪一个条件？</a:t>
            </a:r>
          </a:p>
          <a:p xmlns:a="http://schemas.openxmlformats.org/drawingml/2006/main">
            <a:r>
              <a:t>【预期回答】学生能说出“列影响者—比较权益—提出管控”中的起始动作，并避开“把合法等同合乎伦理”。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分步讲评：先重述题目条件，再逐步示范“列影响者—比较权益—提出管控”，最后给出正确结论“The audit shows an association requiring investigation, not proof that every decision was discriminatory.”。完整解析：The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【预期回答】学生能把失分归入“把合法等同合乎伦理”或更精确的个人错因，并写出可执行检查动作。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讲稿】逐项解释“科技、伦理与社会”中的专有名词、符号、对象和单位。特别强调：把合法等同合乎伦理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讲稿】用“条件—表示—方法—核验”重建本知识点。示范时逐步引用：列影响者—比较权益—提出管控</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讲稿】带学生逐句读取任务，不先求答案。要求指出材料中的有效条件，再按“列影响者—比较权益—提出管控”作答。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讲稿】先展示错误路径，再用解析链复原第一失分点。禁止只说“粗心”；必须落到“把合法等同合乎伦理”或更精确的动作。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【原创训练材料｜参数为训练所设】An AI shortlisting system is faster, but an audit finds lower selection rates for one group because historic decisions were used as training data.
A draft makes an absolute claim. Which revision is defensible? 选项为 A.Keep human review, test outcomes by group, document criteria and retrain or adjust when bias is found.；B.The audit shows an association requiring investigation, not proof that every decision was discriminatory.；C.Revise the claim to: Efficiency does not establish fairness; the outcome difference and training process require governance.；D.Repeat the evaluation after this step: Keep human review, test outcomes by group, document criteria and retrain or adjust when bias is found.。讲解时强调：技术决策要同时评价利益相关者和长期风险</a:t>
            </a:r>
          </a:p>
          <a:p xmlns:a="http://schemas.openxmlformats.org/drawingml/2006/main">
            <a:r>
              <a:t>【互动提问】你的第一步是什么？这个步骤依赖哪一个条件？</a:t>
            </a:r>
          </a:p>
          <a:p xmlns:a="http://schemas.openxmlformats.org/drawingml/2006/main">
            <a:r>
              <a:t>【预期回答】学生能说出“列影响者—比较权益—提出管控”中的起始动作，并避开“把合法等同合乎伦理”。</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分步讲评：先重述题目条件，再逐步示范“列影响者—比较权益—提出管控”，最后给出正确结论“Revise the claim to: Efficiency does not establish fairness; the outcome difference and training process require governance.”。完整解析：The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【预期回答】学生能把失分归入“把合法等同合乎伦理”或更精确的个人错因，并写出可执行检查动作。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讲稿】逐项解释“科技、伦理与社会”中的专有名词、符号、对象和单位。特别强调：把合法等同合乎伦理</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讲稿】用“条件—表示—方法—核验”重建本知识点。示范时逐步引用：列影响者—比较权益—提出管控</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讲稿】带学生逐句读取任务，不先求答案。要求指出材料中的有效条件，再按“列影响者—比较权益—提出管控”作答。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讲稿】先展示错误路径，再用解析链复原第一失分点。禁止只说“粗心”；必须落到“把合法等同合乎伦理”或更精确的动作。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439a25f1a4e40a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276fe00fcd443f" /><Relationship Type="http://schemas.openxmlformats.org/officeDocument/2006/relationships/slideLayout" Target="/ppt/slideLayouts/slideLayout1.xml" Id="R06b3172743b4419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6b3172743b4419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cbae35a88314554" /><Relationship Type="http://schemas.openxmlformats.org/officeDocument/2006/relationships/image" Target="/ppt/media/image.png" Id="R9be9ff7d40dd4cc9" /><Relationship Type="http://schemas.openxmlformats.org/officeDocument/2006/relationships/notesSlide" Target="/ppt/notesSlides/notesSlide1.xml" Id="R635dc20a34194e1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98f02c6c1f64305" /><Relationship Type="http://schemas.openxmlformats.org/officeDocument/2006/relationships/image" Target="/ppt/media/image2.png" Id="R1721b226614c4de9" /><Relationship Type="http://schemas.openxmlformats.org/officeDocument/2006/relationships/notesSlide" Target="/ppt/notesSlides/notesSlide2.xml" Id="Rd6f804aa6a5a45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35202c426244ea8" /><Relationship Type="http://schemas.openxmlformats.org/officeDocument/2006/relationships/image" Target="/ppt/media/image3.png" Id="Rc5e336c85dff4101" /><Relationship Type="http://schemas.openxmlformats.org/officeDocument/2006/relationships/notesSlide" Target="/ppt/notesSlides/notesSlide3.xml" Id="R675c2f360e2a40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ea22bd6422f441e" /><Relationship Type="http://schemas.openxmlformats.org/officeDocument/2006/relationships/image" Target="/ppt/media/image4.png" Id="Rf16ebf856f624a8e" /><Relationship Type="http://schemas.openxmlformats.org/officeDocument/2006/relationships/notesSlide" Target="/ppt/notesSlides/notesSlide4.xml" Id="R0c10beda53f444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c8a3993a71640f4" /><Relationship Type="http://schemas.openxmlformats.org/officeDocument/2006/relationships/image" Target="/ppt/media/image5.png" Id="R2b24661ef914466f" /><Relationship Type="http://schemas.openxmlformats.org/officeDocument/2006/relationships/notesSlide" Target="/ppt/notesSlides/notesSlide5.xml" Id="R7b779474f11847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f5d5276cc3f4970" /><Relationship Type="http://schemas.openxmlformats.org/officeDocument/2006/relationships/image" Target="/ppt/media/image6.png" Id="R94187b08936d487c" /><Relationship Type="http://schemas.openxmlformats.org/officeDocument/2006/relationships/notesSlide" Target="/ppt/notesSlides/notesSlide6.xml" Id="Rabe842a6ac304e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6df6268abb942e4" /><Relationship Type="http://schemas.openxmlformats.org/officeDocument/2006/relationships/image" Target="/ppt/media/image7.png" Id="R6b3e0e368a18410c" /><Relationship Type="http://schemas.openxmlformats.org/officeDocument/2006/relationships/notesSlide" Target="/ppt/notesSlides/notesSlide7.xml" Id="R9aa35bf80f6b46d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ac690d3d740424c" /><Relationship Type="http://schemas.openxmlformats.org/officeDocument/2006/relationships/image" Target="/ppt/media/image8.png" Id="Rabf34941e85e4432" /><Relationship Type="http://schemas.openxmlformats.org/officeDocument/2006/relationships/notesSlide" Target="/ppt/notesSlides/notesSlide8.xml" Id="R4bef0b2f94d8433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a73338c3f364d05" /><Relationship Type="http://schemas.openxmlformats.org/officeDocument/2006/relationships/image" Target="/ppt/media/image9.png" Id="Ra441a3b290f04573" /><Relationship Type="http://schemas.openxmlformats.org/officeDocument/2006/relationships/notesSlide" Target="/ppt/notesSlides/notesSlide9.xml" Id="R6dc7f7b6c48a48e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1f4be2c900040ce" /><Relationship Type="http://schemas.openxmlformats.org/officeDocument/2006/relationships/image" Target="/ppt/media/image10.png" Id="Rda1126fc42dd4489" /><Relationship Type="http://schemas.openxmlformats.org/officeDocument/2006/relationships/notesSlide" Target="/ppt/notesSlides/notesSlide10.xml" Id="Rf1c294be928642c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bfc64f649e8403d" /><Relationship Type="http://schemas.openxmlformats.org/officeDocument/2006/relationships/image" Target="/ppt/media/image11.png" Id="Rd011aafede3045bf" /><Relationship Type="http://schemas.openxmlformats.org/officeDocument/2006/relationships/notesSlide" Target="/ppt/notesSlides/notesSlide11.xml" Id="Rf07c37cab21144e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f59bc09d7a44e13" /><Relationship Type="http://schemas.openxmlformats.org/officeDocument/2006/relationships/image" Target="/ppt/media/image12.png" Id="R2d892211061e4e96" /><Relationship Type="http://schemas.openxmlformats.org/officeDocument/2006/relationships/notesSlide" Target="/ppt/notesSlides/notesSlide12.xml" Id="Rea46c524723b42d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27fb7f2408048c8" /><Relationship Type="http://schemas.openxmlformats.org/officeDocument/2006/relationships/image" Target="/ppt/media/image13.png" Id="Ra0e70fbae298434c" /><Relationship Type="http://schemas.openxmlformats.org/officeDocument/2006/relationships/notesSlide" Target="/ppt/notesSlides/notesSlide13.xml" Id="R3b0d744373e7472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8fa0d30e6984d27" /><Relationship Type="http://schemas.openxmlformats.org/officeDocument/2006/relationships/image" Target="/ppt/media/image14.png" Id="R6035c570e13d4273" /><Relationship Type="http://schemas.openxmlformats.org/officeDocument/2006/relationships/notesSlide" Target="/ppt/notesSlides/notesSlide14.xml" Id="R5fd3145b330a41e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21b3f10fc2a4dd2" /><Relationship Type="http://schemas.openxmlformats.org/officeDocument/2006/relationships/image" Target="/ppt/media/image15.png" Id="Rbcaf8019cc3c431e" /><Relationship Type="http://schemas.openxmlformats.org/officeDocument/2006/relationships/notesSlide" Target="/ppt/notesSlides/notesSlide15.xml" Id="R3c586354fff34b6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dafb66180dc482f" /><Relationship Type="http://schemas.openxmlformats.org/officeDocument/2006/relationships/image" Target="/ppt/media/image16.png" Id="Rde1cb7d552ed4ff5" /><Relationship Type="http://schemas.openxmlformats.org/officeDocument/2006/relationships/notesSlide" Target="/ppt/notesSlides/notesSlide16.xml" Id="R0a6c329d9174493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4ca7d9f8fde4641" /><Relationship Type="http://schemas.openxmlformats.org/officeDocument/2006/relationships/image" Target="/ppt/media/image17.png" Id="Rfff4361ea8914a9d" /><Relationship Type="http://schemas.openxmlformats.org/officeDocument/2006/relationships/notesSlide" Target="/ppt/notesSlides/notesSlide17.xml" Id="R4141535feb56490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2dedd2161f24d99" /><Relationship Type="http://schemas.openxmlformats.org/officeDocument/2006/relationships/image" Target="/ppt/media/image18.png" Id="R0c3370e52a174ab3" /><Relationship Type="http://schemas.openxmlformats.org/officeDocument/2006/relationships/notesSlide" Target="/ppt/notesSlides/notesSlide18.xml" Id="R0272d6432ceb4fc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20b685598e54677" /><Relationship Type="http://schemas.openxmlformats.org/officeDocument/2006/relationships/image" Target="/ppt/media/image19.png" Id="R38b9160dd8e14b8b" /><Relationship Type="http://schemas.openxmlformats.org/officeDocument/2006/relationships/notesSlide" Target="/ppt/notesSlides/notesSlide19.xml" Id="R7f1e34454e014fd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17731bb2fe146e6" /><Relationship Type="http://schemas.openxmlformats.org/officeDocument/2006/relationships/image" Target="/ppt/media/image20.png" Id="Rfa52cb5263634f77" /><Relationship Type="http://schemas.openxmlformats.org/officeDocument/2006/relationships/notesSlide" Target="/ppt/notesSlides/notesSlide20.xml" Id="Re0b7da0c716141e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73cd69370604bca" /><Relationship Type="http://schemas.openxmlformats.org/officeDocument/2006/relationships/image" Target="/ppt/media/image21.png" Id="R1f80cfe9cb9c45c9" /><Relationship Type="http://schemas.openxmlformats.org/officeDocument/2006/relationships/notesSlide" Target="/ppt/notesSlides/notesSlide21.xml" Id="R01cd5ec834514f9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32c600c40435425a" /><Relationship Type="http://schemas.openxmlformats.org/officeDocument/2006/relationships/image" Target="/ppt/media/image22.png" Id="R0fcb117c306946ef" /><Relationship Type="http://schemas.openxmlformats.org/officeDocument/2006/relationships/notesSlide" Target="/ppt/notesSlides/notesSlide22.xml" Id="Raa8a3e137e92407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ec90591002e45f9" /><Relationship Type="http://schemas.openxmlformats.org/officeDocument/2006/relationships/image" Target="/ppt/media/image23.png" Id="R2fb7d160bdf948df" /><Relationship Type="http://schemas.openxmlformats.org/officeDocument/2006/relationships/notesSlide" Target="/ppt/notesSlides/notesSlide23.xml" Id="Rc5f56f8d183f4d0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19693d172a8470a" /><Relationship Type="http://schemas.openxmlformats.org/officeDocument/2006/relationships/image" Target="/ppt/media/image24.png" Id="R801ba642374b47ea" /><Relationship Type="http://schemas.openxmlformats.org/officeDocument/2006/relationships/notesSlide" Target="/ppt/notesSlides/notesSlide24.xml" Id="Rbed149584790403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ee8ab297e824e3b" /><Relationship Type="http://schemas.openxmlformats.org/officeDocument/2006/relationships/image" Target="/ppt/media/image25.png" Id="R594a40f94a29403f" /><Relationship Type="http://schemas.openxmlformats.org/officeDocument/2006/relationships/notesSlide" Target="/ppt/notesSlides/notesSlide25.xml" Id="R3dbb1261366c460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3481de23d534b4d" /><Relationship Type="http://schemas.openxmlformats.org/officeDocument/2006/relationships/image" Target="/ppt/media/image26.png" Id="R5d1b955fb6144ac4" /><Relationship Type="http://schemas.openxmlformats.org/officeDocument/2006/relationships/notesSlide" Target="/ppt/notesSlides/notesSlide26.xml" Id="R49662f913e9d4e5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c807cf9db4c4fef" /><Relationship Type="http://schemas.openxmlformats.org/officeDocument/2006/relationships/image" Target="/ppt/media/image27.png" Id="Rbf04f7cb774b438c" /><Relationship Type="http://schemas.openxmlformats.org/officeDocument/2006/relationships/notesSlide" Target="/ppt/notesSlides/notesSlide27.xml" Id="R32a0494fa51e485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8b28af285304f72" /><Relationship Type="http://schemas.openxmlformats.org/officeDocument/2006/relationships/image" Target="/ppt/media/image28.png" Id="Rc183e00c87694d3c" /><Relationship Type="http://schemas.openxmlformats.org/officeDocument/2006/relationships/notesSlide" Target="/ppt/notesSlides/notesSlide28.xml" Id="R06d6af332190470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4f9dc68e7f9e47dc" /><Relationship Type="http://schemas.openxmlformats.org/officeDocument/2006/relationships/image" Target="/ppt/media/image29.png" Id="Rd3ac8ca3d0ec4708" /><Relationship Type="http://schemas.openxmlformats.org/officeDocument/2006/relationships/notesSlide" Target="/ppt/notesSlides/notesSlide29.xml" Id="R3f4254ef15bb495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8da02874e7e04a59" /><Relationship Type="http://schemas.openxmlformats.org/officeDocument/2006/relationships/image" Target="/ppt/media/image30.png" Id="Ra56257ea62a74f9c" /><Relationship Type="http://schemas.openxmlformats.org/officeDocument/2006/relationships/notesSlide" Target="/ppt/notesSlides/notesSlide30.xml" Id="R9eaa69a560ac4fff"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265BC20-F982-44D1-8A60-02F5785ACB66}"/>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D7E8B11-F31A-454D-8AF4-1B3BD06754B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AC341F2-6004-4EC8-881A-41E3E8AC1051}"/>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FF9FDC5D-2B7C-45BB-9438-C6B7BB692A12}"/>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科技、伦理与社会</a:t>
            </a:r>
          </a:p>
        </p:txBody>
      </p:sp>
      <p:sp>
        <p:nvSpPr>
          <p:cNvPr id="5" name="">
            <a:extLst xmlns:a="http://schemas.openxmlformats.org/drawingml/2006/main">
              <a:ext uri="{FF2B5EF4-FFF2-40B4-BE49-F238E27FC236}">
                <a16:creationId xmlns:a16="http://schemas.microsoft.com/office/drawing/2014/main" id="{1123C7FF-238F-45BF-943E-B533F831F4E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版权、私隐、数码鸿沟、AI 和可持续。</a:t>
            </a:r>
          </a:p>
        </p:txBody>
      </p:sp>
      <p:sp>
        <p:nvSpPr>
          <p:cNvPr id="6" name="">
            <a:extLst xmlns:a="http://schemas.openxmlformats.org/drawingml/2006/main">
              <a:ext uri="{FF2B5EF4-FFF2-40B4-BE49-F238E27FC236}">
                <a16:creationId xmlns:a16="http://schemas.microsoft.com/office/drawing/2014/main" id="{5AEB5B64-E408-4AF9-AAF5-117509A29D9A}"/>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2A0E7C49-A9E2-4CFF-A82D-3F6974CFB8EA}"/>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A6B0D7D4-A1EA-43F0-96B3-1679FB9218BC}"/>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1207A88E-C57D-4874-9DE9-15895417A6C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9be9ff7d40dd4cc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929F1B79-5DAC-4C15-B431-2DA32D574C95}"/>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59B8D3"/>
                </a:solidFill>
                <a:latin typeface="Arial"/>
                <a:ea typeface="Arial"/>
                <a:cs typeface="Arial"/>
              </a:defRPr>
            </a:pPr>
            <a:r>
              <a:rPr sz="6900" b="1">
                <a:solidFill>
                  <a:srgbClr val="59B8D3"/>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3A68556A-2811-4145-A062-6A9D457C6B14}"/>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5F55F73D-6EAB-407E-8CCC-76E51CBBFCBA}"/>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B8CDF83A-3DB5-4657-901D-9640191BB3B5}"/>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ECC2DB00-89B1-4C02-9029-A579ECA47F9A}"/>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396CADAE-71B3-4079-9BCC-3BD0E15CAE06}"/>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C3A64DE3-DE84-4F57-8D45-704BB5897A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A2FED229-7A34-4260-B9F2-FFCED793EB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9" name="">
            <a:extLst xmlns:a="http://schemas.openxmlformats.org/drawingml/2006/main">
              <a:ext uri="{FF2B5EF4-FFF2-40B4-BE49-F238E27FC236}">
                <a16:creationId xmlns:a16="http://schemas.microsoft.com/office/drawing/2014/main" id="{FAC86C8E-3D58-40E3-A8C4-9D68F361431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356152484"/>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CF912597-2936-45B4-A77C-2EE6E3B247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63537076-354A-4F35-AB5D-FD6AD74900B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721b226614c4de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39572D-F3B6-4F58-A777-7CAED5A92EF9}"/>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E79CC43D-0376-4010-940A-C6466CBAD981}"/>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E7CA76A-3A95-4971-BF0F-0340F0BE76ED}"/>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80D5B6A0-11BD-479E-BA9F-4028CC9AF95D}"/>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DD9DBAB7-A3B7-45BB-9B1C-3B6443F0C5F8}"/>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DB1DF3D7-2783-4C7C-B004-A42F47CA7AF3}"/>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5AE1BD7C-CF1B-4CA2-9FAD-F9206BFD6DD7}"/>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47ED10C0-F44F-4281-B112-BE5CFDC4D8D4}"/>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7B26ED22-5387-4061-A276-48D989FF57A8}"/>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B3D50199-7CC8-4124-A16D-5A84ED5647F7}"/>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A887F271-A9F9-4BB6-964A-5CC03669ED88}"/>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3FABD926-F4F7-4663-9587-617850F14E4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632C293F-F6E3-42D8-BC75-744F9F026D7D}"/>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59B8D3"/>
                </a:solidFill>
                <a:latin typeface="Arial"/>
                <a:ea typeface="Arial"/>
                <a:cs typeface="Arial"/>
              </a:defRPr>
            </a:pPr>
            <a:r>
              <a:rPr sz="1800" b="1">
                <a:solidFill>
                  <a:srgbClr val="59B8D3"/>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08DB5471-03B4-46F3-89BA-4789DD98473C}"/>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E0B69B4A-9841-4068-9F58-68B438341298}"/>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5C0D2DF8-D852-48CE-BF44-2A955C0020A8}"/>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804585B9-5FA7-4813-BB2E-33AB5C5544D5}"/>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成功标准｜技术决策要同时评价利益相关者和长期风险</a:t>
            </a:r>
          </a:p>
        </p:txBody>
      </p:sp>
      <p:sp>
        <p:nvSpPr>
          <p:cNvPr id="21" name="">
            <a:extLst xmlns:a="http://schemas.openxmlformats.org/drawingml/2006/main">
              <a:ext uri="{FF2B5EF4-FFF2-40B4-BE49-F238E27FC236}">
                <a16:creationId xmlns:a16="http://schemas.microsoft.com/office/drawing/2014/main" id="{BCDBEAE8-9D4A-46CA-8B23-B0B6878CEF0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A12B4C9E-62D2-4B14-8401-5CB2240695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3" name="">
            <a:extLst xmlns:a="http://schemas.openxmlformats.org/drawingml/2006/main">
              <a:ext uri="{FF2B5EF4-FFF2-40B4-BE49-F238E27FC236}">
                <a16:creationId xmlns:a16="http://schemas.microsoft.com/office/drawing/2014/main" id="{99ECF4F2-AD98-4D5E-A5B4-BB1409D5B7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621441073"/>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96B4644-6517-4F84-BDF9-76D4AADF1C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963B4253-49B8-4652-B22C-1257969BFF4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5e336c85dff410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ACCC8D0-6FA2-4BC6-A2D4-573F3EE89F00}"/>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科技、伦理与社会</a:t>
            </a:r>
          </a:p>
        </p:txBody>
      </p:sp>
      <p:sp>
        <p:nvSpPr>
          <p:cNvPr id="5" name="">
            <a:extLst xmlns:a="http://schemas.openxmlformats.org/drawingml/2006/main">
              <a:ext uri="{FF2B5EF4-FFF2-40B4-BE49-F238E27FC236}">
                <a16:creationId xmlns:a16="http://schemas.microsoft.com/office/drawing/2014/main" id="{FD4EBDD6-BE18-4D6C-9596-FA4C0EEF1B25}"/>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8E08DE26-D97D-4875-B179-54DAF4FD4596}"/>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EFBE24E-66A6-48DA-A3C6-3D284E501F99}"/>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823FEBD1-0987-4461-A191-3202C4A02237}"/>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技术决策要同时评价利益相关者和长期风险</a:t>
            </a:r>
          </a:p>
        </p:txBody>
      </p:sp>
      <p:sp>
        <p:nvSpPr>
          <p:cNvPr id="9" name="">
            <a:extLst xmlns:a="http://schemas.openxmlformats.org/drawingml/2006/main">
              <a:ext uri="{FF2B5EF4-FFF2-40B4-BE49-F238E27FC236}">
                <a16:creationId xmlns:a16="http://schemas.microsoft.com/office/drawing/2014/main" id="{E5A19464-03E5-4043-B38F-8A751840D435}"/>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边界提醒｜把合法等同合乎伦理</a:t>
            </a:r>
          </a:p>
        </p:txBody>
      </p:sp>
      <p:sp>
        <p:nvSpPr>
          <p:cNvPr id="10" name="">
            <a:extLst xmlns:a="http://schemas.openxmlformats.org/drawingml/2006/main">
              <a:ext uri="{FF2B5EF4-FFF2-40B4-BE49-F238E27FC236}">
                <a16:creationId xmlns:a16="http://schemas.microsoft.com/office/drawing/2014/main" id="{42AE9EAE-1ECF-4C0C-8AEA-C568F3A9C1D0}"/>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3A178B3D-B18E-473D-88C3-A41BD65EAD1A}"/>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59B8D3"/>
                </a:solidFill>
                <a:latin typeface="Microsoft YaHei"/>
                <a:ea typeface="Microsoft YaHei"/>
                <a:cs typeface="Microsoft YaHei"/>
              </a:defRPr>
            </a:pPr>
            <a:r>
              <a:rPr sz="975" b="1">
                <a:solidFill>
                  <a:srgbClr val="59B8D3"/>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C8F79A17-94C2-497E-89FC-1D94D08A2D95}"/>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版权、私隐、数码鸿沟、AI 和可持续。</a:t>
            </a:r>
          </a:p>
        </p:txBody>
      </p:sp>
      <p:sp>
        <p:nvSpPr>
          <p:cNvPr id="13" name="">
            <a:extLst xmlns:a="http://schemas.openxmlformats.org/drawingml/2006/main">
              <a:ext uri="{FF2B5EF4-FFF2-40B4-BE49-F238E27FC236}">
                <a16:creationId xmlns:a16="http://schemas.microsoft.com/office/drawing/2014/main" id="{FD66BE36-B3C8-4D2B-95D8-8737A2227558}"/>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3DDF2CA-947C-44CC-AE4A-BFB8E42D3DA0}"/>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5A633103-8107-41E0-90E5-E33ACE7F1F20}"/>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列影响者—比较权益—提出管控</a:t>
            </a:r>
          </a:p>
        </p:txBody>
      </p:sp>
      <p:sp>
        <p:nvSpPr>
          <p:cNvPr id="16" name="">
            <a:extLst xmlns:a="http://schemas.openxmlformats.org/drawingml/2006/main">
              <a:ext uri="{FF2B5EF4-FFF2-40B4-BE49-F238E27FC236}">
                <a16:creationId xmlns:a16="http://schemas.microsoft.com/office/drawing/2014/main" id="{10DB4EC1-314B-45A6-BFCA-31A3083D0193}"/>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3BBCCA43-109C-4BDC-9C48-45B4C66112EF}"/>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5EDDE238-B3CD-4028-B88A-64E1B99CE2A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D93D944-43C2-4FFD-A361-86BD77C4EB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B4B624A4-DC72-4FE6-9E2C-B1F51C70D6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206529656"/>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5D714A8-4948-43F8-A797-984664B1D3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4C330156-D52A-4907-9400-466DFB858B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16ebf856f624a8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121C9E-874A-4573-875A-219D06A07DD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1B6BDC2C-BDE0-4144-A2EE-4EC39D3DEA2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82FA0EF-DFBC-4DA5-BD2A-AA23CF9F4C91}"/>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能解释“技术决策要同时评价利益相关者和长期风险”，并识别一个反例或边界。</a:t>
            </a:r>
          </a:p>
        </p:txBody>
      </p:sp>
      <p:sp>
        <p:nvSpPr>
          <p:cNvPr id="7" name="">
            <a:extLst xmlns:a="http://schemas.openxmlformats.org/drawingml/2006/main">
              <a:ext uri="{FF2B5EF4-FFF2-40B4-BE49-F238E27FC236}">
                <a16:creationId xmlns:a16="http://schemas.microsoft.com/office/drawing/2014/main" id="{6F3E2AC8-8032-490D-AEE7-BC456473D1B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0ED1A569-F81A-4103-B019-91828A985C8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CC71D98E-7C82-4A14-B26E-DAE1629E231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shortlisting system is faster, but …</a:t>
            </a:r>
          </a:p>
        </p:txBody>
      </p:sp>
      <p:sp>
        <p:nvSpPr>
          <p:cNvPr id="10" name="">
            <a:extLst xmlns:a="http://schemas.openxmlformats.org/drawingml/2006/main">
              <a:ext uri="{FF2B5EF4-FFF2-40B4-BE49-F238E27FC236}">
                <a16:creationId xmlns:a16="http://schemas.microsoft.com/office/drawing/2014/main" id="{B710AD36-F8E3-497B-9DC1-A49BE54452C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高频错因：把合法等同合乎伦理</a:t>
            </a:r>
          </a:p>
        </p:txBody>
      </p:sp>
      <p:sp>
        <p:nvSpPr>
          <p:cNvPr id="11" name="">
            <a:extLst xmlns:a="http://schemas.openxmlformats.org/drawingml/2006/main">
              <a:ext uri="{FF2B5EF4-FFF2-40B4-BE49-F238E27FC236}">
                <a16:creationId xmlns:a16="http://schemas.microsoft.com/office/drawing/2014/main" id="{B8E664C4-370B-4044-AFF8-152E53FF49D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33326DD-FDD2-4AEF-AD43-29C0EB1CD42F}"/>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44018A3-982A-4AB8-B01C-71180C46F531}"/>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技术决策要同时评价利益相关者和长期风险</a:t>
            </a:r>
          </a:p>
        </p:txBody>
      </p:sp>
      <p:sp>
        <p:nvSpPr>
          <p:cNvPr id="14" name="">
            <a:extLst xmlns:a="http://schemas.openxmlformats.org/drawingml/2006/main">
              <a:ext uri="{FF2B5EF4-FFF2-40B4-BE49-F238E27FC236}">
                <a16:creationId xmlns:a16="http://schemas.microsoft.com/office/drawing/2014/main" id="{48A0F3C0-8C0E-4DB2-B4FE-20CB99393C1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659D565-EDB8-46C6-BD01-5BB59A2C27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C263A82-D57A-4C24-8320-234867852D1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7" name="">
            <a:extLst xmlns:a="http://schemas.openxmlformats.org/drawingml/2006/main">
              <a:ext uri="{FF2B5EF4-FFF2-40B4-BE49-F238E27FC236}">
                <a16:creationId xmlns:a16="http://schemas.microsoft.com/office/drawing/2014/main" id="{6F16E53B-37C1-4CC0-A71B-A812A8E9A7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34371135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742D754-FC1D-41BB-8421-7B657357521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488579FC-CB64-4476-9F25-3F8D8F4025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b24661ef914466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A0398A-F867-46B7-9ECB-17BB3ED7A0E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EA231FA-690C-4444-BC2D-323D59D97F1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1DDC1B9-16D7-4E0A-9E43-B2E439AA61B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9228B53-7FAB-44E5-8DE3-459C1B3DCF0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5CE2B4B-F4C3-4AB4-86C4-22C7D41A2A9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列影响者</a:t>
            </a:r>
          </a:p>
        </p:txBody>
      </p:sp>
      <p:sp>
        <p:nvSpPr>
          <p:cNvPr id="9" name="">
            <a:extLst xmlns:a="http://schemas.openxmlformats.org/drawingml/2006/main">
              <a:ext uri="{FF2B5EF4-FFF2-40B4-BE49-F238E27FC236}">
                <a16:creationId xmlns:a16="http://schemas.microsoft.com/office/drawing/2014/main" id="{D737B4E6-8215-4872-A46B-37CD35DD0D0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CC4DF8D-5DF0-4549-9652-9465865909D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比较权益</a:t>
            </a:r>
          </a:p>
        </p:txBody>
      </p:sp>
      <p:sp>
        <p:nvSpPr>
          <p:cNvPr id="11" name="">
            <a:extLst xmlns:a="http://schemas.openxmlformats.org/drawingml/2006/main">
              <a:ext uri="{FF2B5EF4-FFF2-40B4-BE49-F238E27FC236}">
                <a16:creationId xmlns:a16="http://schemas.microsoft.com/office/drawing/2014/main" id="{C601F39B-6C2F-44F5-89A2-B72C5B0AC55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608021C-F2D5-48E5-A33C-2AA75923781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提出管控</a:t>
            </a:r>
          </a:p>
        </p:txBody>
      </p:sp>
      <p:sp>
        <p:nvSpPr>
          <p:cNvPr id="13" name="">
            <a:extLst xmlns:a="http://schemas.openxmlformats.org/drawingml/2006/main">
              <a:ext uri="{FF2B5EF4-FFF2-40B4-BE49-F238E27FC236}">
                <a16:creationId xmlns:a16="http://schemas.microsoft.com/office/drawing/2014/main" id="{5C15325E-B706-4ED4-A651-C91C87B1228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3C4E86E-AA58-4A0B-9720-8B7D9CD2C1C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6466E24D-E6E4-4A53-B532-7FA57216B3B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AI shortlisting system is faster, but an audit f…</a:t>
            </a:r>
          </a:p>
        </p:txBody>
      </p:sp>
      <p:sp>
        <p:nvSpPr>
          <p:cNvPr id="16" name="">
            <a:extLst xmlns:a="http://schemas.openxmlformats.org/drawingml/2006/main">
              <a:ext uri="{FF2B5EF4-FFF2-40B4-BE49-F238E27FC236}">
                <a16:creationId xmlns:a16="http://schemas.microsoft.com/office/drawing/2014/main" id="{CD373AC6-39B6-43AC-B2DC-15C69A0F98A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0D82D1F8-2718-47C1-B656-B28A4499126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30FC9CAB-0EC0-4A7B-9044-B2F275DE906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正确结论：Efficiency does not establish fairness; the outcome difference and tr…</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80582D33-442D-4447-8760-5E4A23DCFB3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5B554C9-DB05-4DF8-8303-2A61AFA131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D63BB28-146F-4D5F-975F-623F32F982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7A9000DB-AD72-4AC7-8647-D1879B0C60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83739429"/>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D635D11-8637-4C82-80F5-642FB3CC63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7BDC1037-E1B2-473D-AF42-F8446FD37B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4187b08936d487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EA96B70-407A-45E0-BB20-2F12D92B60D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C4D2E589-68EF-40CC-B9F5-681A1621FF4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E7B5A3C-1795-4BDC-82E9-D85CB1BE72B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A05B36B-2088-47BC-BFCF-F8809085A2A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B8FBB56E-42CC-429E-8D6D-E8EC49E84F6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9B3B935-33E5-4CEF-8159-C4E6FA8C7C0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5561EF6-EA92-4DF3-86C6-FB422A38B9E7}"/>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CD41785-4A0A-4C3C-8245-0BB98C03341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CD3AFE1-E72E-4E14-BEC6-C51BC768EC8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B24C7B5-3A9B-4AD7-9B69-DAAC1A87E23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5A453C7-90B6-4387-AB96-D090B82363E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44B81C4-F861-4245-8052-BE5B04C683D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36EE17D-48E6-49B2-B677-E1807F6D5BB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DA6DBD6F-8E23-4571-8C17-7B8B2A25DA9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2024A0C-6BAF-453D-8C69-1E706CF059B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C065365E-7DE5-408E-A0BF-118D320AA6D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93CC41F8-E9A2-47FB-A0E5-0C4B8442137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0EDF15E-BB79-4015-BA69-D11A8E6CB8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29F3FFE3-38E1-4511-AAC5-D01FD0DB326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60404569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DE0A71B-D150-44E8-979F-582AA6835A5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3D261CAF-5724-4A0D-AFE1-22B143001A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b3e0e368a18410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DA9B03-5966-47D8-B533-C61EB1DD0CD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BE481CA-1693-44EB-A0FC-6F4EBD1A73C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34D26AB-AA9B-4C72-97C1-57DDC155E04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F69F43E-E936-42EF-8CD3-A8E422370915}"/>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科技、伦理与社会</a:t>
            </a:r>
          </a:p>
        </p:txBody>
      </p:sp>
      <p:sp>
        <p:nvSpPr>
          <p:cNvPr id="8" name="">
            <a:extLst xmlns:a="http://schemas.openxmlformats.org/drawingml/2006/main">
              <a:ext uri="{FF2B5EF4-FFF2-40B4-BE49-F238E27FC236}">
                <a16:creationId xmlns:a16="http://schemas.microsoft.com/office/drawing/2014/main" id="{FFA18EEE-35E1-473A-9682-F6216A846C1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2AE7D26-BDBF-4FB1-8891-8F7BEACA991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6A81D0A-8032-4704-9ED3-06A17CA8658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20FE3294-8A64-46D7-8AC2-3DFDF1776FE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BC9B0D2-D80E-4918-A43A-5A8B51FFE90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D719172-A011-4D4D-8407-DB3F0B08ED4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062C9AD1-AF75-4A38-AA00-C6BAE3D11FC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9F115EE-B472-41E6-9735-A25C829B11C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A15895C-4A70-4B19-B2B9-AC811D008E0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EF5EC3E7-DE16-4062-9A02-67F9291ACDE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0081895-233A-4EAA-BAB6-91D5731CF1D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A563D00-4253-42BD-8384-5D72BFAC8A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BE9C57DE-7B61-46A1-A702-A758B2FDB9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861131212"/>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67C33A8-9261-4DED-9754-414D338E2D1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82551533-3419-4B97-B264-348D81BF13F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bf34941e85e443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97D730-0841-4A22-826C-199FC453BF8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6129A12-AC5F-4E4C-AB59-F1877325D27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B545E6E-E471-40A3-B8B0-F122E150A44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8EA5817E-A0CA-4557-856F-04DB8858BA3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9B6139C7-A05C-4AFB-9068-D1DEED54921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517B835-5796-474A-A3E1-3B7E641FCB9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CFA7233-6A57-4CD7-B605-C0183129D88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45DBAD2F-F431-497A-90C8-372CE38A2C5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E8A331C-38DA-43AF-827B-3622A3FB987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DAAB28B-769C-43C8-BFEF-5DB63E023C4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B1771282-3895-4F76-9979-0CB3E4B11F6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3419151-B14F-4C9D-8CA9-3EA697F1B96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915F26A-67E6-4638-8CB6-761E7E03D36C}"/>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检查：把合法等同合乎伦理</a:t>
            </a:r>
          </a:p>
        </p:txBody>
      </p:sp>
      <p:sp>
        <p:nvSpPr>
          <p:cNvPr id="17" name="">
            <a:extLst xmlns:a="http://schemas.openxmlformats.org/drawingml/2006/main">
              <a:ext uri="{FF2B5EF4-FFF2-40B4-BE49-F238E27FC236}">
                <a16:creationId xmlns:a16="http://schemas.microsoft.com/office/drawing/2014/main" id="{49061E15-D5C3-4A43-837F-01EB3CAFB15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6F28A36-2B97-4465-957D-77AE67D702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0B9EDA1-1F2C-49CA-B3C9-C85916314D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81396B75-982E-425A-84B1-2BD261ED17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41446346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A555727-1121-4F28-8079-F0E97C402A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EA2165F4-6E90-4168-B6EE-A24A6A2BA9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441a3b290f045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8D4FBCA-B191-4F75-A18F-8766058DD41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E5A3735-2389-4E84-80AA-D5071E9C50A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E44BA50-A251-4983-A87F-6F089449F46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B09B84D8-9B6F-4E05-971F-C1D99DC42B6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a:t>
            </a:r>
          </a:p>
        </p:txBody>
      </p:sp>
      <p:sp>
        <p:nvSpPr>
          <p:cNvPr id="8" name="">
            <a:extLst xmlns:a="http://schemas.openxmlformats.org/drawingml/2006/main">
              <a:ext uri="{FF2B5EF4-FFF2-40B4-BE49-F238E27FC236}">
                <a16:creationId xmlns:a16="http://schemas.microsoft.com/office/drawing/2014/main" id="{4D1D3243-7D21-45F5-9CE9-19842AC77DE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FCA1389F-A446-4836-A41F-78C34EF7810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1F3FBD9-F0EB-4A74-B505-D7E8FD9FE81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7162122-83B6-487B-833F-6E70BBE4AF3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1FC193A-E392-4400-A0AC-139DB6CC05E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60C37D2-9E44-499D-A176-4AD4052C1E8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C75EA50-A72B-423D-927C-0968DB9F1B0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978D727-4DEF-4964-99F0-0D7522397B5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E503E3A-160A-4312-B260-001E1206811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D91B172-CB46-48A0-AFE3-335EDA641E2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5077774-035F-4564-85FA-96F4525DF45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6E8D945-FC81-4EB5-8392-3B7F4790600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B8143A0-FDA8-4786-B01C-A9124FDB64F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79798A0-F2FF-4A6E-A33C-4CF6F6CD3FC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1D56F4B5-DCF2-4703-B83E-8B62437710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93358897"/>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CA0ECE2-B2F5-4C1D-A4A5-97DCD6264F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5ED20116-13F9-48CE-86EC-D92E65BE800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a1126fc42dd448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D03A1F5-B358-4942-B24B-92854F1526A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6059734-6201-47FE-9286-59F48E4FC7C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4A0A1A4-6D5C-4787-B333-1388B8EA69E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26C60E4-6332-41D1-AEE7-4D0DFA94569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B4A87ED-FDAE-4B4D-9A9B-F2CBD82DA26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shortlisting sy…</a:t>
            </a:r>
          </a:p>
        </p:txBody>
      </p:sp>
      <p:sp>
        <p:nvSpPr>
          <p:cNvPr id="9" name="">
            <a:extLst xmlns:a="http://schemas.openxmlformats.org/drawingml/2006/main">
              <a:ext uri="{FF2B5EF4-FFF2-40B4-BE49-F238E27FC236}">
                <a16:creationId xmlns:a16="http://schemas.microsoft.com/office/drawing/2014/main" id="{52D1C4FF-B4C1-42BE-B58C-196BD6A4D4C6}"/>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4333CBB7-C277-41BE-B3A2-F0C1E59304A0}"/>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413EBC6-7ACE-43EA-945F-97F2846CC6F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AF3F813-C6C4-42C1-922B-A71A804B0B0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shortlisting system is f…</a:t>
            </a:r>
          </a:p>
        </p:txBody>
      </p:sp>
      <p:sp>
        <p:nvSpPr>
          <p:cNvPr id="13" name="">
            <a:extLst xmlns:a="http://schemas.openxmlformats.org/drawingml/2006/main">
              <a:ext uri="{FF2B5EF4-FFF2-40B4-BE49-F238E27FC236}">
                <a16:creationId xmlns:a16="http://schemas.microsoft.com/office/drawing/2014/main" id="{7C3AC8E4-67EA-446D-AAC0-11A2FB760BE4}"/>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BCFDE6E-F6B1-455F-AD1C-3CA85F45E51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42716DE-09B2-4795-9484-E66FD17A5E5F}"/>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EE4221F4-990C-43F5-9337-6406D1B4853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shortlisting system is f…</a:t>
            </a:r>
          </a:p>
        </p:txBody>
      </p:sp>
      <p:sp>
        <p:nvSpPr>
          <p:cNvPr id="17" name="">
            <a:extLst xmlns:a="http://schemas.openxmlformats.org/drawingml/2006/main">
              <a:ext uri="{FF2B5EF4-FFF2-40B4-BE49-F238E27FC236}">
                <a16:creationId xmlns:a16="http://schemas.microsoft.com/office/drawing/2014/main" id="{D2C62829-9CB3-4E17-8CC2-365A9725020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B74448D-45DE-4AD9-AF7E-7539DBDE86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067EE00-AC97-4506-95A4-AFEFDE763C0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862BF218-031D-418D-AC9F-5AC022B47B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86843019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4AE1258-C92F-480D-BAD0-5E62186E0A2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F710782E-D085-4766-B8DB-61986D7F4E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011aafede3045b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1B8581-7A3F-444C-8579-33A1538FEAB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1F7E1BB-D74D-4663-9BD2-A9818659E8E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DD61C9A-F9B9-4C78-A82B-4C4B05D5781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7051614-F0E2-4993-A6D3-1ACE1BA769A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把合法等同合乎伦理</a:t>
            </a:r>
          </a:p>
        </p:txBody>
      </p:sp>
      <p:sp>
        <p:nvSpPr>
          <p:cNvPr id="8" name="">
            <a:extLst xmlns:a="http://schemas.openxmlformats.org/drawingml/2006/main">
              <a:ext uri="{FF2B5EF4-FFF2-40B4-BE49-F238E27FC236}">
                <a16:creationId xmlns:a16="http://schemas.microsoft.com/office/drawing/2014/main" id="{15FB5A90-08BA-42F4-A45D-5F53756A38A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3CBC54B-29C3-496E-8003-BFBA88F801F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4ED4749-155C-41B1-BB64-F80CEDE7CA4F}"/>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6011708-7D39-483F-AE92-3A8659A0A80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正确结论：Keep human review, test outcomes by group, document criteria and retrain or adj…</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0D3653E-1D1E-4D42-82B6-68DAA419601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E17A41D-2E27-465B-A455-FFE6B76161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2C352C8-CC54-49C2-AFC3-1C177A4D7B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5" name="">
            <a:extLst xmlns:a="http://schemas.openxmlformats.org/drawingml/2006/main">
              <a:ext uri="{FF2B5EF4-FFF2-40B4-BE49-F238E27FC236}">
                <a16:creationId xmlns:a16="http://schemas.microsoft.com/office/drawing/2014/main" id="{BADBE9C7-807A-4AB1-ADD2-BDDC5A0C0D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640652041"/>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5CD7B0A-001E-4E3C-BD39-0654F48542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BC2A9EAD-8D3D-4CA7-BECB-60AC9BD8133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d892211061e4e9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45DCF9-4467-454A-BFE8-DB5829FE2FF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954516C-461B-46F6-BC92-FFF4F2C80E1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1E2C2E0-1B9C-4441-81BE-84A4D5EBB72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40A2800F-4CFC-4D7E-9CEA-CF4A70461201}"/>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training data.</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a:t>
            </a:r>
          </a:p>
        </p:txBody>
      </p:sp>
      <p:sp>
        <p:nvSpPr>
          <p:cNvPr id="8" name="">
            <a:extLst xmlns:a="http://schemas.openxmlformats.org/drawingml/2006/main">
              <a:ext uri="{FF2B5EF4-FFF2-40B4-BE49-F238E27FC236}">
                <a16:creationId xmlns:a16="http://schemas.microsoft.com/office/drawing/2014/main" id="{B7820FAF-9CEF-4744-8C28-B7CCF5F02DF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B047C72-5EFE-4DC7-ACF1-B9854CF9644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0584DAA-3694-4877-BB96-0F31341E1D2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37BA871-17C3-4DC4-8E1C-8C5A9A70F232}"/>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5347E7B-0278-4C77-B406-7DDDC4615BE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4852F1D-6DC1-4AF4-8E6C-E8F3418DC362}"/>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B3609E9-6215-4DD5-B347-78D0879B2E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5B70AAE-8CBB-4DB4-8A9E-1375DE3AF69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6" name="">
            <a:extLst xmlns:a="http://schemas.openxmlformats.org/drawingml/2006/main">
              <a:ext uri="{FF2B5EF4-FFF2-40B4-BE49-F238E27FC236}">
                <a16:creationId xmlns:a16="http://schemas.microsoft.com/office/drawing/2014/main" id="{832DADDB-10DC-42F0-BC4C-F426E5C59CA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73116730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EE7B03F-303F-4D27-9B12-7894F5892F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6C7AAFA0-02F1-49D0-91C0-9868DC3549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0e70fbae298434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5BC517-13D3-45CF-AD11-DCDA96E710F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A315FEAA-30CF-4FAD-AD90-8DC06C9261C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81E9FC6-8C13-47FC-9116-1D032960E0A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能独立执行“列影响者—比较权益—提出管控”，并说明每一步理由。</a:t>
            </a:r>
          </a:p>
        </p:txBody>
      </p:sp>
      <p:sp>
        <p:nvSpPr>
          <p:cNvPr id="7" name="">
            <a:extLst xmlns:a="http://schemas.openxmlformats.org/drawingml/2006/main">
              <a:ext uri="{FF2B5EF4-FFF2-40B4-BE49-F238E27FC236}">
                <a16:creationId xmlns:a16="http://schemas.microsoft.com/office/drawing/2014/main" id="{9CC9ADAD-FFEE-418C-8348-1AD73394BFA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D1EE7319-81B9-4D58-B3C4-AA677F07DF7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A790EBD7-6F12-4FE5-A886-6EB6AFC66ED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shortlisting system is faster, but…</a:t>
            </a:r>
          </a:p>
        </p:txBody>
      </p:sp>
      <p:sp>
        <p:nvSpPr>
          <p:cNvPr id="10" name="">
            <a:extLst xmlns:a="http://schemas.openxmlformats.org/drawingml/2006/main">
              <a:ext uri="{FF2B5EF4-FFF2-40B4-BE49-F238E27FC236}">
                <a16:creationId xmlns:a16="http://schemas.microsoft.com/office/drawing/2014/main" id="{C40592D9-F0AC-4923-9FB6-4CB25E9549B3}"/>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高频错因：把合法等同合乎伦理</a:t>
            </a:r>
          </a:p>
        </p:txBody>
      </p:sp>
      <p:sp>
        <p:nvSpPr>
          <p:cNvPr id="11" name="">
            <a:extLst xmlns:a="http://schemas.openxmlformats.org/drawingml/2006/main">
              <a:ext uri="{FF2B5EF4-FFF2-40B4-BE49-F238E27FC236}">
                <a16:creationId xmlns:a16="http://schemas.microsoft.com/office/drawing/2014/main" id="{E6BE662D-244C-4A45-A922-813E834B722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492047E-995E-4F5D-807B-EB4D3C19354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E7E4861-97D9-466C-A73A-D18A0305842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技术决策要同时评价利益相关者和长期风险</a:t>
            </a:r>
          </a:p>
        </p:txBody>
      </p:sp>
      <p:sp>
        <p:nvSpPr>
          <p:cNvPr id="14" name="">
            <a:extLst xmlns:a="http://schemas.openxmlformats.org/drawingml/2006/main">
              <a:ext uri="{FF2B5EF4-FFF2-40B4-BE49-F238E27FC236}">
                <a16:creationId xmlns:a16="http://schemas.microsoft.com/office/drawing/2014/main" id="{24C5CDAF-42FF-4378-9E95-D4ACDC93B00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08BA2C4-94A6-4B5F-8651-EBD388CC28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2880A69-34BB-4277-9368-0FE91BB216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7" name="">
            <a:extLst xmlns:a="http://schemas.openxmlformats.org/drawingml/2006/main">
              <a:ext uri="{FF2B5EF4-FFF2-40B4-BE49-F238E27FC236}">
                <a16:creationId xmlns:a16="http://schemas.microsoft.com/office/drawing/2014/main" id="{4C1A8778-912C-41BE-8430-014961D97C4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19182517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50A3066-3320-40E9-B313-6D01FD5211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640AA59F-DF80-4057-816E-C8B08D5AA6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035c570e13d42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4A17EC-F315-4EF7-9580-3063FBD65B5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5BD8F40-7732-4986-8274-C14F7EC63E2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DE0F6F4-26B5-478C-8024-952B7AF97F2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F2A8F95-77DE-4F05-B24C-C5EAF958F7F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F6C629A-B385-43D9-B9BF-1E21C936A352}"/>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列影响者</a:t>
            </a:r>
          </a:p>
        </p:txBody>
      </p:sp>
      <p:sp>
        <p:nvSpPr>
          <p:cNvPr id="9" name="">
            <a:extLst xmlns:a="http://schemas.openxmlformats.org/drawingml/2006/main">
              <a:ext uri="{FF2B5EF4-FFF2-40B4-BE49-F238E27FC236}">
                <a16:creationId xmlns:a16="http://schemas.microsoft.com/office/drawing/2014/main" id="{55ECA6EF-92D2-45D5-9BF7-9765C12EE09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40D203E-9357-42BB-9CB6-CFC1539DD5E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比较权益</a:t>
            </a:r>
          </a:p>
        </p:txBody>
      </p:sp>
      <p:sp>
        <p:nvSpPr>
          <p:cNvPr id="11" name="">
            <a:extLst xmlns:a="http://schemas.openxmlformats.org/drawingml/2006/main">
              <a:ext uri="{FF2B5EF4-FFF2-40B4-BE49-F238E27FC236}">
                <a16:creationId xmlns:a16="http://schemas.microsoft.com/office/drawing/2014/main" id="{777B0DF1-1D6C-4DE2-8C42-5C35A48CD71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A5064552-FD0A-4E42-AC64-CB7B1AC69CE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提出管控</a:t>
            </a:r>
          </a:p>
        </p:txBody>
      </p:sp>
      <p:sp>
        <p:nvSpPr>
          <p:cNvPr id="13" name="">
            <a:extLst xmlns:a="http://schemas.openxmlformats.org/drawingml/2006/main">
              <a:ext uri="{FF2B5EF4-FFF2-40B4-BE49-F238E27FC236}">
                <a16:creationId xmlns:a16="http://schemas.microsoft.com/office/drawing/2014/main" id="{1CB30B45-DED6-4D67-9AF2-C25DF39D1FF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3CA7AAE9-8B5E-44B5-A248-0FE7B254F66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8FC02774-2A82-4341-ACF6-D08A49BB29C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AI shortlisting system is faster, but an audit …</a:t>
            </a:r>
          </a:p>
        </p:txBody>
      </p:sp>
      <p:sp>
        <p:nvSpPr>
          <p:cNvPr id="16" name="">
            <a:extLst xmlns:a="http://schemas.openxmlformats.org/drawingml/2006/main">
              <a:ext uri="{FF2B5EF4-FFF2-40B4-BE49-F238E27FC236}">
                <a16:creationId xmlns:a16="http://schemas.microsoft.com/office/drawing/2014/main" id="{9B00D11A-96F0-4B61-A141-C939AF8FD9E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8CE69EA-7645-4A77-B3B4-D867CEA47E8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E4B45F89-2132-47D5-9C77-E458AA7A03E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audit shows an association requiring investigation, not proof tha…</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3DEEC565-1DB4-484E-96B7-6C6479B59D4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E7D700E-D15E-4852-ABB4-811B08FE37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F13F853-5D24-4D14-AB97-D155BCDBB02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41FF88EF-991D-4C50-87CB-9154ABA91B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776160521"/>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0D9FA46-B157-4A3C-ADB8-CAF151398E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BFACCC28-0137-4BCB-AE38-9865C83015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caf8019cc3c43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6D71CF-1717-4F2D-BB06-732E6A960CF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86747CD-85BC-4058-A5EC-120F4C005B0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6A0FB66-5E5A-406D-853F-673F9E2E9E0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02C759C-9D2A-487F-BC26-53397568A57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81FCE688-B9F1-46CF-A82D-B4862C345DA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64A4EF3-C203-4191-87CE-5238185470E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C1676B3-8947-4D1F-B211-725FE3B5F4B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E942E8F-DEC6-4BA5-9DD4-3E26F37E277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36D31BB-B8FA-46ED-A7E3-05118D2FB71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7B9FC11-FBA5-4D93-BA3B-BF78FB47327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A1E106B-C4F8-481A-88CF-E2E0F4E97C5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7326DC3-141F-4DCF-A0D7-1A059A32838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69143B6-C1D6-4007-9B7E-5CCAA4629A5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3FA4A973-94E7-4349-B869-84147B980F6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B3C6987-F80A-4D57-9707-E22F2A6E555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68C10649-25D9-49A1-817C-F0FAC02D9B61}"/>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43D85C6-997E-4A65-AAF7-3DC60CF99B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69E2D5B-6E7A-478B-B6EB-E1D0F424CE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5AA1F994-E949-47C2-A05B-39604F44F7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69571522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02BF387-673F-4356-95CF-C13AD7FB5F3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A7AAD82E-73F7-49B2-8B10-85BC2A5D34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e1cb7d552ed4ff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CFB3BCC-E6A0-49D8-8C7F-CE666FB2EF8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9940A61-DF67-4A12-A9C2-E052BD88BC2E}"/>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CB625EA-3588-419D-BFFA-734AEDCDB82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5E9F811-10B4-45F1-A216-9D49FDA09C0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科技、伦理与社会</a:t>
            </a:r>
          </a:p>
        </p:txBody>
      </p:sp>
      <p:sp>
        <p:nvSpPr>
          <p:cNvPr id="8" name="">
            <a:extLst xmlns:a="http://schemas.openxmlformats.org/drawingml/2006/main">
              <a:ext uri="{FF2B5EF4-FFF2-40B4-BE49-F238E27FC236}">
                <a16:creationId xmlns:a16="http://schemas.microsoft.com/office/drawing/2014/main" id="{60C23FFB-DCB5-405A-B7F5-1BE0507E622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8C6A839-F169-4E74-ACC8-2D01ACA1F63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D7B3F35-FED8-430C-85F5-301593960B34}"/>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7CC3BB10-77A7-4A15-B40C-0ACD21C93A5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CBC82D7-1DC4-471D-B8D4-35970CCA186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E1F8899-DDC6-4DDB-8D62-7FE1B30B8E9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5AD71C23-B2BB-4650-862D-3C860759C33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1F3708A-6864-4CC5-9AA7-0957CDD645D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A6A4CA1-88A2-45CA-A4DE-71E52E625205}"/>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94426D6E-A4E2-4B98-BA50-60ECACF6A6A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013A657-9268-46F2-809F-612810D2E2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4DCB1BC-3BD7-429F-BBF9-5CB6C53FD65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A0364245-6694-4A42-BEFA-9A63D07383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014438752"/>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757688D-08F6-4BE4-9D5C-A27A8A39A34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97D484CA-B2C2-468C-9496-8D133A86879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ff4361ea8914a9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AD1709-19F6-4BA2-8FD8-1B25CB73FC4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AC43DD2-91BF-4148-B728-BFAE94C8D8B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1112AC8-FD9B-4968-9A04-5771D1617BA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0BFD46AD-A8C2-44F4-9246-CB3D08AE2DE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A6300627-0EE1-4BEC-ACE5-7EB311E4D3B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0C61DE4-63D9-4C18-866C-C54C649581E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1CF53BE-6550-491F-9047-E23ECDA0D923}"/>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D74952F0-5565-4A64-964C-AAAF780D774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8AEA8ED-FAFE-40FF-B2B0-B32E9AA5EA1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F9A83AB-6753-44EC-B488-FC5C06496C6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9247DBE0-B353-4D08-AF94-C1CC3BC9ED9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75E7821-0375-4638-988E-0BC2533C86D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BA40A20-9725-4796-AD2D-92720CF24BF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检查：把合法等同合乎伦理</a:t>
            </a:r>
          </a:p>
        </p:txBody>
      </p:sp>
      <p:sp>
        <p:nvSpPr>
          <p:cNvPr id="17" name="">
            <a:extLst xmlns:a="http://schemas.openxmlformats.org/drawingml/2006/main">
              <a:ext uri="{FF2B5EF4-FFF2-40B4-BE49-F238E27FC236}">
                <a16:creationId xmlns:a16="http://schemas.microsoft.com/office/drawing/2014/main" id="{97CE96B5-F2C2-4E36-96FB-4747941F779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36D98B4-8349-4FA2-8AC2-86210AF1E5C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CF4F543-CA23-42D6-928F-427E48CE48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F876261D-D362-4814-86AC-C2026BB7F1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39850306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EE83EE4-B931-41EA-85B4-F9FAC2BBA14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D690C379-64BD-4C66-89C8-40235B53F9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c3370e52a174ab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BFA51F8-13DF-496B-B51E-8A7155D48F3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EAB946F-336A-4B1C-B5E8-89677687ABE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8D5D52D-6516-4CE0-9301-6993D3BC3C1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CA99D83B-F826-4A37-8C39-8F2D86AF05D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t>
            </a:r>
          </a:p>
        </p:txBody>
      </p:sp>
      <p:sp>
        <p:nvSpPr>
          <p:cNvPr id="8" name="">
            <a:extLst xmlns:a="http://schemas.openxmlformats.org/drawingml/2006/main">
              <a:ext uri="{FF2B5EF4-FFF2-40B4-BE49-F238E27FC236}">
                <a16:creationId xmlns:a16="http://schemas.microsoft.com/office/drawing/2014/main" id="{787AA49E-8513-4F49-8C64-C13D36FA21B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EC136317-70DB-49DC-A581-8C324283C12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CCDD557-7B31-4A99-84D0-A475AAA8FB7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EE00DD1-C203-4B01-924B-6FCEA05ABAF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1BD4628-1C5F-454E-AC14-7E741F35E72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5C915B2-C406-4DC0-BE76-E6D2FAD40C9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E09BBEA-8A4B-49B0-A1BA-0EF405F597F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CBAFA2AD-536C-4403-BAB9-AE1C19F5B52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7720A3D-5F72-4FA4-B11B-45B7C3A1207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DF22976-DF94-4D47-85DB-B07A2B22789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8ECF71B-7133-4F21-B5E6-D51A425BFFA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24EB6A7-861B-4DE9-941D-35CEBAE1983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3882ABE-CC2F-4423-9FC3-ED9269CD872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9B3F8D0-C30D-4981-B973-160281F6EE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6848D197-1679-44C9-BB9B-AB08BECF1C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443373155"/>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EC8DED1-0518-43DB-B245-42091D8BEAE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46EEDA95-F2AE-49F3-B9CF-351C24803C2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8b9160dd8e14b8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2C0548-4822-4C50-AF35-08FE4A746F0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FFE1076-A09D-48BF-93A9-530715209B2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A69A292-AF41-4568-8E71-DCCAA8A7C4A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AFFD5D9-9289-4FF3-9DA7-D7FE9CCB2AA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5C2CA5E-1A96-4A4C-B595-9E38415FB93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shortlisting s…</a:t>
            </a:r>
          </a:p>
        </p:txBody>
      </p:sp>
      <p:sp>
        <p:nvSpPr>
          <p:cNvPr id="9" name="">
            <a:extLst xmlns:a="http://schemas.openxmlformats.org/drawingml/2006/main">
              <a:ext uri="{FF2B5EF4-FFF2-40B4-BE49-F238E27FC236}">
                <a16:creationId xmlns:a16="http://schemas.microsoft.com/office/drawing/2014/main" id="{8610EA12-3F2E-4E32-86F2-020B52E382C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109F476F-6831-49F8-AED1-44DE58779FF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91BF17F-90B1-4092-8CBE-97C3D3E0C82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086D66D-21B2-4651-BFA1-4A5CDC3FEAC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shortlisting system is …</a:t>
            </a:r>
          </a:p>
        </p:txBody>
      </p:sp>
      <p:sp>
        <p:nvSpPr>
          <p:cNvPr id="13" name="">
            <a:extLst xmlns:a="http://schemas.openxmlformats.org/drawingml/2006/main">
              <a:ext uri="{FF2B5EF4-FFF2-40B4-BE49-F238E27FC236}">
                <a16:creationId xmlns:a16="http://schemas.microsoft.com/office/drawing/2014/main" id="{69DDBD6F-64CF-45BC-B93D-1EB1BF87FCD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85D9B9F-DECB-46AC-AF60-79D3AE77826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5AD8438-C14F-49AB-BF97-DA86AEB2745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AF1D975-0679-4AB4-88E4-86DD0CDA4A1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shortlisting system is …</a:t>
            </a:r>
          </a:p>
        </p:txBody>
      </p:sp>
      <p:sp>
        <p:nvSpPr>
          <p:cNvPr id="17" name="">
            <a:extLst xmlns:a="http://schemas.openxmlformats.org/drawingml/2006/main">
              <a:ext uri="{FF2B5EF4-FFF2-40B4-BE49-F238E27FC236}">
                <a16:creationId xmlns:a16="http://schemas.microsoft.com/office/drawing/2014/main" id="{5A79DBB7-5291-4E78-A95B-6E21CAF3D4B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31F23B7-07FB-4162-8D0D-00EAD26A20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FE9C307-D0D1-433E-B81D-76CDFFA0614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F1B8856C-D70E-41AE-BBD0-DF4B9D7A06E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68429921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915C3AB-A176-45D1-8CA6-116F89554AD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5D326BE4-DF3A-4B93-B5C1-9363958092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a52cb5263634f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F7AB8F-5F06-4958-BF03-2862D65AECA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C55C38E-3283-431B-BC2F-8C8BB476E2F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B7D5805-931B-48CB-BA64-A41A65CC501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A58BF72-05F4-4B5E-AFC6-824E564FE63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把合法等同合乎伦理</a:t>
            </a:r>
          </a:p>
        </p:txBody>
      </p:sp>
      <p:sp>
        <p:nvSpPr>
          <p:cNvPr id="8" name="">
            <a:extLst xmlns:a="http://schemas.openxmlformats.org/drawingml/2006/main">
              <a:ext uri="{FF2B5EF4-FFF2-40B4-BE49-F238E27FC236}">
                <a16:creationId xmlns:a16="http://schemas.microsoft.com/office/drawing/2014/main" id="{625C6719-2896-4512-94AC-6B99B7A8ACC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EB7E18C-A98B-4599-ACE8-61DF7EF7163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15DDDE-A4AF-40E2-A328-43FDC75167B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A6AD2C4-FA20-4FA1-B5A5-3721A63D962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Efficiency does not establish fairness; the outcome diff…</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2DC30EB-6A3A-4A16-A0F2-DB9977CC9DC0}"/>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7F6EB52-33A9-49BB-9CA1-F23FD18BC1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52BB623-DDD6-44A2-AB62-4F56C68B568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5" name="">
            <a:extLst xmlns:a="http://schemas.openxmlformats.org/drawingml/2006/main">
              <a:ext uri="{FF2B5EF4-FFF2-40B4-BE49-F238E27FC236}">
                <a16:creationId xmlns:a16="http://schemas.microsoft.com/office/drawing/2014/main" id="{4238B59F-FD44-4162-A128-3B19CB82D2F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521118145"/>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64074AA-0061-4F51-A789-AA2229E97A0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5F313F9B-699D-4615-BDA4-D4950CFCEA1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f80cfe9cb9c45c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23ECAD-70F3-442D-ADE4-B4B8E9F96A4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D63A2D5-544F-493A-A68C-DF38F7D8D63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1B069F0-A3BE-4B92-ACC0-4393FA42373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64A4647A-633A-453B-BEA7-E45CA0086FD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training data.</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a:t>
            </a:r>
          </a:p>
        </p:txBody>
      </p:sp>
      <p:sp>
        <p:nvSpPr>
          <p:cNvPr id="8" name="">
            <a:extLst xmlns:a="http://schemas.openxmlformats.org/drawingml/2006/main">
              <a:ext uri="{FF2B5EF4-FFF2-40B4-BE49-F238E27FC236}">
                <a16:creationId xmlns:a16="http://schemas.microsoft.com/office/drawing/2014/main" id="{B47D8A07-0279-4D7E-A925-18683AF669B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AB43E82-4899-4537-AEB0-6A83962B793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8C56EBB-1D7C-4F61-8FB3-1275FBA11BE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E47DBB8-D5C9-46FD-9AAE-C36E91560F2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63EBD06C-8B18-40E5-9E0E-918B4AB3FE4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93F4593-050B-46B8-8CBA-A193BF9C584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87A97D1-5D65-486D-8F05-53D271BA9CD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C2D4053-0523-4CFA-8625-7A72380F11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6" name="">
            <a:extLst xmlns:a="http://schemas.openxmlformats.org/drawingml/2006/main">
              <a:ext uri="{FF2B5EF4-FFF2-40B4-BE49-F238E27FC236}">
                <a16:creationId xmlns:a16="http://schemas.microsoft.com/office/drawing/2014/main" id="{5AF12074-1F57-4AB4-B73C-B791C59E744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41502949"/>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6C98411-CBB4-415D-B471-16029FDD170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DA1F32EF-2691-49D3-B2E3-D212490D64D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fcb117c306946e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947428-2506-43B1-B5C9-F1EDC0932A7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7344BBA5-920D-4BDB-B85E-387E535E82D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8FF44FE-0F4B-440A-89C9-AA26131D839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21B7AE0C-A12A-47B0-B694-4A094A24FD6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7B926E09-85FB-45D9-AAE1-1C522B72625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59B8D3"/>
                </a:solidFill>
                <a:latin typeface="Microsoft YaHei"/>
                <a:ea typeface="Microsoft YaHei"/>
                <a:cs typeface="Microsoft YaHei"/>
              </a:defRPr>
            </a:pPr>
            <a:r>
              <a:rPr sz="1050" b="1">
                <a:solidFill>
                  <a:srgbClr val="59B8D3"/>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49F1BC27-CBB0-4CF8-875C-02085687E98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shortlisting system is faster, but…</a:t>
            </a:r>
          </a:p>
        </p:txBody>
      </p:sp>
      <p:sp>
        <p:nvSpPr>
          <p:cNvPr id="10" name="">
            <a:extLst xmlns:a="http://schemas.openxmlformats.org/drawingml/2006/main">
              <a:ext uri="{FF2B5EF4-FFF2-40B4-BE49-F238E27FC236}">
                <a16:creationId xmlns:a16="http://schemas.microsoft.com/office/drawing/2014/main" id="{E71C4B63-BB24-42E0-8D27-AFEAA61441F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高频错因：把合法等同合乎伦理</a:t>
            </a:r>
          </a:p>
        </p:txBody>
      </p:sp>
      <p:sp>
        <p:nvSpPr>
          <p:cNvPr id="11" name="">
            <a:extLst xmlns:a="http://schemas.openxmlformats.org/drawingml/2006/main">
              <a:ext uri="{FF2B5EF4-FFF2-40B4-BE49-F238E27FC236}">
                <a16:creationId xmlns:a16="http://schemas.microsoft.com/office/drawing/2014/main" id="{0592B8AF-DBA6-402E-8605-48925522082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766AFEB-514E-4B27-BDA5-23C53DA09E9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100D7E4-EA45-4309-8898-02444A23FECB}"/>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技术决策要同时评价利益相关者和长期风险</a:t>
            </a:r>
          </a:p>
        </p:txBody>
      </p:sp>
      <p:sp>
        <p:nvSpPr>
          <p:cNvPr id="14" name="">
            <a:extLst xmlns:a="http://schemas.openxmlformats.org/drawingml/2006/main">
              <a:ext uri="{FF2B5EF4-FFF2-40B4-BE49-F238E27FC236}">
                <a16:creationId xmlns:a16="http://schemas.microsoft.com/office/drawing/2014/main" id="{80E30D0C-BFBC-4308-8913-E0A7728C8B1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9AB06DF-ADF6-428A-9A5B-84E207122A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2035006-5586-4E36-B16F-9809383553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7" name="">
            <a:extLst xmlns:a="http://schemas.openxmlformats.org/drawingml/2006/main">
              <a:ext uri="{FF2B5EF4-FFF2-40B4-BE49-F238E27FC236}">
                <a16:creationId xmlns:a16="http://schemas.microsoft.com/office/drawing/2014/main" id="{2B8EA884-1BD8-48C2-9296-CD1F0B320F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48642408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35C21A6-A9E9-4C36-B8CD-7C4744AE828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BA674914-109F-4794-A773-7321F788BD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fb7d160bdf948d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6F015D-4106-4167-A506-708A3520A33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553F6FB-68D4-4C6A-87A2-55924B8BAAF8}"/>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46D3A04-91C7-475D-948C-B728310F7CE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13E2694-EF3E-415C-A899-9507775EB8F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6336A22-72B6-4227-8F35-C8AD2316A346}"/>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列影响者</a:t>
            </a:r>
          </a:p>
        </p:txBody>
      </p:sp>
      <p:sp>
        <p:nvSpPr>
          <p:cNvPr id="9" name="">
            <a:extLst xmlns:a="http://schemas.openxmlformats.org/drawingml/2006/main">
              <a:ext uri="{FF2B5EF4-FFF2-40B4-BE49-F238E27FC236}">
                <a16:creationId xmlns:a16="http://schemas.microsoft.com/office/drawing/2014/main" id="{00843605-32C4-491C-9C1F-A0F58598311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8663C98-BBBE-4D9E-9192-7A087386D1F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比较权益</a:t>
            </a:r>
          </a:p>
        </p:txBody>
      </p:sp>
      <p:sp>
        <p:nvSpPr>
          <p:cNvPr id="11" name="">
            <a:extLst xmlns:a="http://schemas.openxmlformats.org/drawingml/2006/main">
              <a:ext uri="{FF2B5EF4-FFF2-40B4-BE49-F238E27FC236}">
                <a16:creationId xmlns:a16="http://schemas.microsoft.com/office/drawing/2014/main" id="{2DA08D4F-AE21-4F53-BDEA-642BB36A195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5848230-B903-453E-B2C0-CF91C4AA035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提出管控</a:t>
            </a:r>
          </a:p>
        </p:txBody>
      </p:sp>
      <p:sp>
        <p:nvSpPr>
          <p:cNvPr id="13" name="">
            <a:extLst xmlns:a="http://schemas.openxmlformats.org/drawingml/2006/main">
              <a:ext uri="{FF2B5EF4-FFF2-40B4-BE49-F238E27FC236}">
                <a16:creationId xmlns:a16="http://schemas.microsoft.com/office/drawing/2014/main" id="{2DE98446-0744-4D5B-9F5F-61F00A1305F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2B4157B-CA83-4116-BA27-3E51E2F7AC0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59B8D3"/>
                </a:solidFill>
                <a:latin typeface="Microsoft YaHei"/>
                <a:ea typeface="Microsoft YaHei"/>
                <a:cs typeface="Microsoft YaHei"/>
              </a:defRPr>
            </a:pPr>
            <a:r>
              <a:rPr sz="900" b="1">
                <a:solidFill>
                  <a:srgbClr val="59B8D3"/>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26E458D3-DCEB-4688-9739-7D96BD89D6B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AI shortlisting system is faster, but an audit …</a:t>
            </a:r>
          </a:p>
        </p:txBody>
      </p:sp>
      <p:sp>
        <p:nvSpPr>
          <p:cNvPr id="16" name="">
            <a:extLst xmlns:a="http://schemas.openxmlformats.org/drawingml/2006/main">
              <a:ext uri="{FF2B5EF4-FFF2-40B4-BE49-F238E27FC236}">
                <a16:creationId xmlns:a16="http://schemas.microsoft.com/office/drawing/2014/main" id="{B150302D-A31C-451D-93EC-2C7839FE6C9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38B9F41D-1C5A-4774-A657-EE18DDEAAF7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E0F396D5-E0F2-4FFF-8C11-CDB1A42C8CF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Efficiency does not establish fairness; the outc…</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1B01AFDE-DC50-4612-BF99-4EE43155E06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BD43CF27-838B-4F6B-9EA2-E5B0F33808B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C90C0A7-0204-45E4-B001-191F20638C7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1B1E3834-193E-4F07-BC02-E707D940210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410304537"/>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4A1FDCB-C777-43F4-9223-CE9C88BBE9C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2F8ACDC9-3B68-46AA-86AA-750957C979B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01ba642374b47e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261C92-2C04-4576-8189-649C92270B1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C8AA2450-040E-4FC2-9E63-A5EA74DCFF7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0B8A75E-EEE9-4B6D-8D39-40FD92F0EC3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E114E6B-6863-4FBD-B20D-50B4F98107F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EEEA1C5F-FFBC-4A38-974E-42C07FF2FD9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940441B-E88F-475A-8AFC-C826F91CBE16}"/>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E919F98-10BA-421A-83C8-540835A2357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1591E99-07F5-475A-8F0E-47828D7B453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3F9FF06-E71F-4DE4-9551-AF98AA657CE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59B8D3"/>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D6DD833-2C20-478C-B659-BC0BA385D36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818F208-89F0-4471-B54B-04FB41B4976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4380684-237C-4E37-B586-86817D697A2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593E5B5-5D21-4CE6-A45F-10B1D003593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526DAE5D-8D21-4874-BE4F-FA219200C78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A205EDC-B8AA-4D77-ABB0-BFA4191135B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A2DECC3B-20B6-445C-9DCD-8347561EE70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970B0E8-60F5-4B88-B754-E7AB8A3087B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F7C2931-AB44-4655-8FCB-29966DABC68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04DCC375-C140-4AC4-ADEA-7EB931243B4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4093313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C1BACA3-0E0F-4136-A0D8-FCD49A9236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05BB5000-5D43-4FFF-A1B9-03257918546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94a40f94a2940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BF1204-97CF-49AF-9B90-75F7015608B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8E59ACA-2E0C-4FA0-8EDE-C7D88415869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4FE8A18-027C-4C1B-B64A-6A76EECA06D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DDD7A50-195F-48CE-9356-1BEA8A7C93A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科技、伦理与社会</a:t>
            </a:r>
          </a:p>
        </p:txBody>
      </p:sp>
      <p:sp>
        <p:nvSpPr>
          <p:cNvPr id="8" name="">
            <a:extLst xmlns:a="http://schemas.openxmlformats.org/drawingml/2006/main">
              <a:ext uri="{FF2B5EF4-FFF2-40B4-BE49-F238E27FC236}">
                <a16:creationId xmlns:a16="http://schemas.microsoft.com/office/drawing/2014/main" id="{6E5DFFC6-0372-40A1-A946-DB6A4A501B0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5288A730-18B1-4C9A-B7A7-AA530BE64D0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A1DE2BD-E30D-4CA5-AA74-58DD3C18D0C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28EE9490-94E1-444A-818F-D1CA2806BC0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03A1FD2-BCA3-41AB-81C8-B9BBCA535A5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922CE4F-F573-445D-8443-5D0AD68497A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99ADE9F5-E904-4142-8C3C-25CA19E8C86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456E9A0-0A19-42FF-A426-726D9FFA12F0}"/>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D1C41A6B-ABED-4C94-A341-BC8A31A609E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把合法等同合乎伦理</a:t>
            </a:r>
          </a:p>
        </p:txBody>
      </p:sp>
      <p:sp>
        <p:nvSpPr>
          <p:cNvPr id="17" name="">
            <a:extLst xmlns:a="http://schemas.openxmlformats.org/drawingml/2006/main">
              <a:ext uri="{FF2B5EF4-FFF2-40B4-BE49-F238E27FC236}">
                <a16:creationId xmlns:a16="http://schemas.microsoft.com/office/drawing/2014/main" id="{257788B7-4E29-4AFE-ACEB-2A90427E48F2}"/>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CB851C8-1952-4CA5-857C-EF7C743D54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F8E261C-D057-4BD2-B070-5309A6F99B3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2BA8C05F-2410-425D-B2D1-986CE59AF02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136917427"/>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D67C8A6-A5F3-409F-ABAB-967E134A786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EE85E387-1FA3-4CA8-8270-4FABCFBDAC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d1b955fb6144ac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AA1B43E-820D-4BBF-A0D2-F2CB9158D3C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12C1C09-B11B-4414-BEB3-5BA715FBC3F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5877562-F21B-434D-91A4-3FA950847BF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A21E5D2-1D35-41EB-9F7E-F7E20A9371E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4171C591-FC9E-4EA2-9CA8-346B4A973D41}"/>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0E50207-F53B-415C-A027-2A2F1A2F255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CFC9F43-CE53-48A5-99C2-ACBD00E93D5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技术决策要同时评价利益相关者和长期风险</a:t>
            </a:r>
          </a:p>
        </p:txBody>
      </p:sp>
      <p:sp>
        <p:nvSpPr>
          <p:cNvPr id="11" name="">
            <a:extLst xmlns:a="http://schemas.openxmlformats.org/drawingml/2006/main">
              <a:ext uri="{FF2B5EF4-FFF2-40B4-BE49-F238E27FC236}">
                <a16:creationId xmlns:a16="http://schemas.microsoft.com/office/drawing/2014/main" id="{4BD5BF74-7F43-4DC5-BEA1-ADE1BC0B2AF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BEFBFC9-97C4-47E7-B4DF-216F2CA65B3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C3B1E51-B113-4476-A5F6-B149A9F5A23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列影响者—比较权益—提出管控</a:t>
            </a:r>
          </a:p>
        </p:txBody>
      </p:sp>
      <p:sp>
        <p:nvSpPr>
          <p:cNvPr id="14" name="">
            <a:extLst xmlns:a="http://schemas.openxmlformats.org/drawingml/2006/main">
              <a:ext uri="{FF2B5EF4-FFF2-40B4-BE49-F238E27FC236}">
                <a16:creationId xmlns:a16="http://schemas.microsoft.com/office/drawing/2014/main" id="{C2970D23-9AEC-48F7-847B-13B658A17B2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DAB0D91-5DF1-4132-BEB3-09397ABE717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DFBCE75C-3DB6-449C-9977-695485E4B98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检查：把合法等同合乎伦理</a:t>
            </a:r>
          </a:p>
        </p:txBody>
      </p:sp>
      <p:sp>
        <p:nvSpPr>
          <p:cNvPr id="17" name="">
            <a:extLst xmlns:a="http://schemas.openxmlformats.org/drawingml/2006/main">
              <a:ext uri="{FF2B5EF4-FFF2-40B4-BE49-F238E27FC236}">
                <a16:creationId xmlns:a16="http://schemas.microsoft.com/office/drawing/2014/main" id="{8D29B944-5B17-4643-A717-F59B5E8938A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D9DFFDB-576F-403F-A15A-E20D6D45DB7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D269860-D6E0-43FC-A973-72F4B91FCE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BB55C286-5FB8-4D59-AAAA-11428943CB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44330039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74D7F5C-5AE3-4EF1-A513-0DD65BE643B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47E66836-1C61-4615-ABC3-8E4298549CC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f04f7cb774b438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278C6E-1B2F-411F-8C2B-E5BCDC7176B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87A4450-9B20-4324-8C1C-2AE00C55E5E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609E7FE-1C13-48BA-A7CD-CC043855277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1D1DEDA0-0EFC-4F33-8479-352C8819773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t>
            </a:r>
          </a:p>
        </p:txBody>
      </p:sp>
      <p:sp>
        <p:nvSpPr>
          <p:cNvPr id="8" name="">
            <a:extLst xmlns:a="http://schemas.openxmlformats.org/drawingml/2006/main">
              <a:ext uri="{FF2B5EF4-FFF2-40B4-BE49-F238E27FC236}">
                <a16:creationId xmlns:a16="http://schemas.microsoft.com/office/drawing/2014/main" id="{1D00EA72-5E6D-476C-8A93-3716606BA1F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517FFAE2-291C-4E09-A723-6FEA9298E98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348E971-40BE-4C5A-A23A-A72FFE2322D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0DFECEC-8709-4A3D-BDF1-CED9673C895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B5B61CF-A67E-49EC-9576-09F0856EB16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6ED8D49-D04D-41A9-81F8-1C42BD0E74B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05CBBC5-BE8A-40B5-86A8-997BBFBDBA3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BAEEE1E-709F-44ED-B665-C2EFB3147EA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E1026E9-E73B-4EDC-842E-8DEA8841920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E4A40AD-D8C2-4C0F-94CF-1D26D65B946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6C01D3F-9A49-44CD-9A36-8C3CEDB323B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56B330A-F09E-43AC-A946-ACD477A798A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13059E5-0E40-434D-BF12-EA73923C71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7052395-B8D4-4605-86CF-DF9BE78C3BC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2" name="">
            <a:extLst xmlns:a="http://schemas.openxmlformats.org/drawingml/2006/main">
              <a:ext uri="{FF2B5EF4-FFF2-40B4-BE49-F238E27FC236}">
                <a16:creationId xmlns:a16="http://schemas.microsoft.com/office/drawing/2014/main" id="{DE541892-A612-4A5A-AD15-EFAC10D686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2139793107"/>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A2C13C5-1E44-4D55-9333-599AAB96CD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7DDD2EED-6481-460F-AFCD-B9407FF4217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183e00c87694d3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A510DC-DADD-4A91-B684-97725BB0B63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95708E0-7C43-4C30-8F9A-B09D3D89D5C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DC0F58B-8495-4B2D-9F2A-69E6ACC20A00}"/>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EFF3922-355A-405B-A93B-916657A85B9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8C593B7-C369-4C70-B719-BBE2D7E0884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shortlisting s…</a:t>
            </a:r>
          </a:p>
        </p:txBody>
      </p:sp>
      <p:sp>
        <p:nvSpPr>
          <p:cNvPr id="9" name="">
            <a:extLst xmlns:a="http://schemas.openxmlformats.org/drawingml/2006/main">
              <a:ext uri="{FF2B5EF4-FFF2-40B4-BE49-F238E27FC236}">
                <a16:creationId xmlns:a16="http://schemas.microsoft.com/office/drawing/2014/main" id="{C985E5AF-E8F8-41CB-AE90-0A0FD96555E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F9B4C37-DBAE-4039-98A8-C0A535166AD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4A71892-EA6E-4807-9B2A-EB12B33760BC}"/>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63D77B3-1593-4A01-90B7-51864C5F080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shortlisting system is …</a:t>
            </a:r>
          </a:p>
        </p:txBody>
      </p:sp>
      <p:sp>
        <p:nvSpPr>
          <p:cNvPr id="13" name="">
            <a:extLst xmlns:a="http://schemas.openxmlformats.org/drawingml/2006/main">
              <a:ext uri="{FF2B5EF4-FFF2-40B4-BE49-F238E27FC236}">
                <a16:creationId xmlns:a16="http://schemas.microsoft.com/office/drawing/2014/main" id="{543AB325-C021-4703-9935-F102779C1CB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CD88B35-B26A-4575-B476-859D4F21B6A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CCA8191-4C22-462A-AEB9-AF264C75349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4974E8E-32C4-4507-B6D6-C8BE4FD22CC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shortlisting system is …</a:t>
            </a:r>
          </a:p>
        </p:txBody>
      </p:sp>
      <p:sp>
        <p:nvSpPr>
          <p:cNvPr id="17" name="">
            <a:extLst xmlns:a="http://schemas.openxmlformats.org/drawingml/2006/main">
              <a:ext uri="{FF2B5EF4-FFF2-40B4-BE49-F238E27FC236}">
                <a16:creationId xmlns:a16="http://schemas.microsoft.com/office/drawing/2014/main" id="{64B278BA-7CBB-4151-A9F7-46DA496717D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BDDA35A-107F-469F-ABF6-B76D8F1113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BA04A70-0D8B-41C1-A55B-312DA2B7F8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20" name="">
            <a:extLst xmlns:a="http://schemas.openxmlformats.org/drawingml/2006/main">
              <a:ext uri="{FF2B5EF4-FFF2-40B4-BE49-F238E27FC236}">
                <a16:creationId xmlns:a16="http://schemas.microsoft.com/office/drawing/2014/main" id="{B6FEC20B-C9C5-41AE-8DD4-03A017F24D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214654609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6D5F4C9-7A9C-4213-B497-E9C1EEF14F3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F65D8CDB-6447-4DE3-B279-84EADA5E6CE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3ac8ca3d0ec470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A26E28-928E-417E-8C1B-C81DA343738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B97137D-972D-413A-BDD1-4282377FF92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A774F57-A88C-434E-A07A-8147061DA8A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6571699-EB17-418D-93CC-6DDA91C0368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把合法等同合乎伦理</a:t>
            </a:r>
          </a:p>
        </p:txBody>
      </p:sp>
      <p:sp>
        <p:nvSpPr>
          <p:cNvPr id="8" name="">
            <a:extLst xmlns:a="http://schemas.openxmlformats.org/drawingml/2006/main">
              <a:ext uri="{FF2B5EF4-FFF2-40B4-BE49-F238E27FC236}">
                <a16:creationId xmlns:a16="http://schemas.microsoft.com/office/drawing/2014/main" id="{B2B746DD-7C0B-4528-8752-8E729B17BE14}"/>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3F70CF3-7C88-4226-8464-29D4D3E7DF9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128BF28-799C-4F6C-AFD9-A38B53938FF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A7E6028-7535-4B1D-A913-80C0ECB47DE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Keep human review, test outcomes by grou…</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82E7ED2-179B-4F73-BD9D-5596EBFFDEC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6DEA171-4A63-4023-9618-7641551AAC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066EFC1-8EE4-4E9B-AD47-8C01987EFA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5" name="">
            <a:extLst xmlns:a="http://schemas.openxmlformats.org/drawingml/2006/main">
              <a:ext uri="{FF2B5EF4-FFF2-40B4-BE49-F238E27FC236}">
                <a16:creationId xmlns:a16="http://schemas.microsoft.com/office/drawing/2014/main" id="{F42488EF-786C-4232-8B3C-5B59EA7AD39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829422042"/>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05B1239-E130-4EEE-9A7D-3D0A7F5D5E5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21627745-850D-45CC-86A7-3D6384FADA8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56257ea62a74f9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6AB5F2-8DB0-4DCA-A47F-B2B978F9BAF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E43B140-395F-409A-A136-5FA8AB10511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79DCEA9-4B9F-4710-9827-06B2B270C64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E3D79EC0-06C1-4800-982F-CF2252EC9BC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AI shortlisting system is faster, but an audit finds lower selection rates for one group because historic decisions were used as training data.</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a:t>
            </a:r>
          </a:p>
        </p:txBody>
      </p:sp>
      <p:sp>
        <p:nvSpPr>
          <p:cNvPr id="8" name="">
            <a:extLst xmlns:a="http://schemas.openxmlformats.org/drawingml/2006/main">
              <a:ext uri="{FF2B5EF4-FFF2-40B4-BE49-F238E27FC236}">
                <a16:creationId xmlns:a16="http://schemas.microsoft.com/office/drawing/2014/main" id="{81826BC3-C4B4-460F-9FA5-16AD0C2022D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03E4AF3-24A7-4782-8983-7385DCD9ED3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8EC29B3-8DB2-487E-A7DA-A033F96C398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D14FC3A-AE7E-4069-A4AD-BCA319D4D52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A74FB82C-7437-4F17-904B-40805655F6B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74A97AF-D936-4CF0-862F-AC2E6884E79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AB2ABAD-91EF-41C1-9614-DC952B4865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9F1DB00-1044-4FD4-B3D8-788F877E1C6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ICT · 科技、伦理与社会</a:t>
            </a:r>
          </a:p>
        </p:txBody>
      </p:sp>
      <p:sp>
        <p:nvSpPr>
          <p:cNvPr id="16" name="">
            <a:extLst xmlns:a="http://schemas.openxmlformats.org/drawingml/2006/main">
              <a:ext uri="{FF2B5EF4-FFF2-40B4-BE49-F238E27FC236}">
                <a16:creationId xmlns:a16="http://schemas.microsoft.com/office/drawing/2014/main" id="{E5DFEBA2-6D4A-46EF-AA32-84AE608325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0206874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2026-08-19T08:45:26.0790000Z</dcterms:created>
  <dcterms:modified xsi:type="dcterms:W3CDTF">2026-08-19T08:45:26.0790000Z</dcterms:modified>
</coreProperties>
</file>