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ea999d70e574e75" /><Relationship Type="http://schemas.openxmlformats.org/officeDocument/2006/relationships/extended-properties" Target="/docProps/app.xml" Id="R1acbd70c59884a3b" /><Relationship Type="http://schemas.openxmlformats.org/officeDocument/2006/relationships/officeDocument" Target="/ppt/presentation.xml" Id="Rde4e9153dc3544e3" /></Relationships>
</file>

<file path=ppt/presentation.xml><?xml version="1.0" encoding="utf-8"?>
<p:presentation xmlns:p="http://schemas.openxmlformats.org/presentationml/2006/main">
  <p:sldMasterIdLst>
    <p:sldMasterId xmlns:r="http://schemas.openxmlformats.org/officeDocument/2006/relationships" id="2147483648" r:id="R0d5fd3be4d5d43b0"/>
  </p:sldMasterIdLst>
  <p:notesMasterIdLst>
    <p:notesMasterId xmlns:r="http://schemas.openxmlformats.org/officeDocument/2006/relationships" r:id="R22096fba92034773"/>
  </p:notesMasterIdLst>
  <p:sldIdLst>
    <p:sldId xmlns:r="http://schemas.openxmlformats.org/officeDocument/2006/relationships" id="256" r:id="Rcd6b4b4faf2c42cb"/>
    <p:sldId xmlns:r="http://schemas.openxmlformats.org/officeDocument/2006/relationships" id="257" r:id="R715b8f63e3414962"/>
    <p:sldId xmlns:r="http://schemas.openxmlformats.org/officeDocument/2006/relationships" id="258" r:id="R0d16093815a74a0d"/>
    <p:sldId xmlns:r="http://schemas.openxmlformats.org/officeDocument/2006/relationships" id="259" r:id="R4f6a6df807e6410f"/>
    <p:sldId xmlns:r="http://schemas.openxmlformats.org/officeDocument/2006/relationships" id="260" r:id="R94b06e5c36bc4b63"/>
    <p:sldId xmlns:r="http://schemas.openxmlformats.org/officeDocument/2006/relationships" id="261" r:id="R2affc9c972214756"/>
    <p:sldId xmlns:r="http://schemas.openxmlformats.org/officeDocument/2006/relationships" id="262" r:id="R5d74bcf629aa4dea"/>
    <p:sldId xmlns:r="http://schemas.openxmlformats.org/officeDocument/2006/relationships" id="263" r:id="R87e3232bd89f4ebb"/>
    <p:sldId xmlns:r="http://schemas.openxmlformats.org/officeDocument/2006/relationships" id="264" r:id="Rec59e9ac04cd41b7"/>
    <p:sldId xmlns:r="http://schemas.openxmlformats.org/officeDocument/2006/relationships" id="265" r:id="R40b3e44e956d4821"/>
    <p:sldId xmlns:r="http://schemas.openxmlformats.org/officeDocument/2006/relationships" id="266" r:id="Ra1a46b4bc3184f37"/>
    <p:sldId xmlns:r="http://schemas.openxmlformats.org/officeDocument/2006/relationships" id="267" r:id="R0ef00156f8004195"/>
    <p:sldId xmlns:r="http://schemas.openxmlformats.org/officeDocument/2006/relationships" id="268" r:id="R041b5cb3b1ed4203"/>
    <p:sldId xmlns:r="http://schemas.openxmlformats.org/officeDocument/2006/relationships" id="269" r:id="Re35daf9147a94463"/>
    <p:sldId xmlns:r="http://schemas.openxmlformats.org/officeDocument/2006/relationships" id="270" r:id="Rc94b4863d3514217"/>
    <p:sldId xmlns:r="http://schemas.openxmlformats.org/officeDocument/2006/relationships" id="271" r:id="Rd8658663913548f4"/>
    <p:sldId xmlns:r="http://schemas.openxmlformats.org/officeDocument/2006/relationships" id="272" r:id="Rd26439fcb12f4183"/>
    <p:sldId xmlns:r="http://schemas.openxmlformats.org/officeDocument/2006/relationships" id="273" r:id="R5dcabd35df184181"/>
    <p:sldId xmlns:r="http://schemas.openxmlformats.org/officeDocument/2006/relationships" id="274" r:id="R65ebc3fd20204772"/>
    <p:sldId xmlns:r="http://schemas.openxmlformats.org/officeDocument/2006/relationships" id="275" r:id="Rc1dda5a4162041ac"/>
    <p:sldId xmlns:r="http://schemas.openxmlformats.org/officeDocument/2006/relationships" id="276" r:id="Rf9ceac946ce84b3c"/>
    <p:sldId xmlns:r="http://schemas.openxmlformats.org/officeDocument/2006/relationships" id="277" r:id="Rcc6d6f30c9954ed7"/>
    <p:sldId xmlns:r="http://schemas.openxmlformats.org/officeDocument/2006/relationships" id="278" r:id="R3acd9607ea294876"/>
    <p:sldId xmlns:r="http://schemas.openxmlformats.org/officeDocument/2006/relationships" id="279" r:id="Ra05dc26e3a0b4218"/>
    <p:sldId xmlns:r="http://schemas.openxmlformats.org/officeDocument/2006/relationships" id="280" r:id="R2633140fd2d34d77"/>
    <p:sldId xmlns:r="http://schemas.openxmlformats.org/officeDocument/2006/relationships" id="281" r:id="R8fa1d5bdb9604e19"/>
    <p:sldId xmlns:r="http://schemas.openxmlformats.org/officeDocument/2006/relationships" id="282" r:id="R99f29bafdccf40eb"/>
    <p:sldId xmlns:r="http://schemas.openxmlformats.org/officeDocument/2006/relationships" id="283" r:id="R54852b82a729457b"/>
    <p:sldId xmlns:r="http://schemas.openxmlformats.org/officeDocument/2006/relationships" id="284" r:id="R9551ea34b72741d7"/>
    <p:sldId xmlns:r="http://schemas.openxmlformats.org/officeDocument/2006/relationships" id="285" r:id="R87257154325c40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b3f98889984fb3" /><Relationship Type="http://schemas.openxmlformats.org/officeDocument/2006/relationships/slideMaster" Target="/ppt/slideMasters/slideMaster1.xml" Id="R0d5fd3be4d5d43b0" /><Relationship Type="http://schemas.openxmlformats.org/officeDocument/2006/relationships/notesMaster" Target="/ppt/notesMasters/notesMaster1.xml" Id="R22096fba92034773" /><Relationship Type="http://schemas.openxmlformats.org/officeDocument/2006/relationships/presProps" Target="/ppt/presProps.xml" Id="R05360f88436d4080" /><Relationship Type="http://schemas.openxmlformats.org/officeDocument/2006/relationships/tableStyles" Target="/ppt/tableStyles.xml" Id="R5bc7d427d8b44a4c" /><Relationship Type="http://schemas.openxmlformats.org/officeDocument/2006/relationships/slide" Target="/ppt/slides/slide1.xml" Id="Rcd6b4b4faf2c42cb" /><Relationship Type="http://schemas.openxmlformats.org/officeDocument/2006/relationships/slide" Target="/ppt/slides/slide2.xml" Id="R715b8f63e3414962" /><Relationship Type="http://schemas.openxmlformats.org/officeDocument/2006/relationships/slide" Target="/ppt/slides/slide3.xml" Id="R0d16093815a74a0d" /><Relationship Type="http://schemas.openxmlformats.org/officeDocument/2006/relationships/slide" Target="/ppt/slides/slide4.xml" Id="R4f6a6df807e6410f" /><Relationship Type="http://schemas.openxmlformats.org/officeDocument/2006/relationships/slide" Target="/ppt/slides/slide5.xml" Id="R94b06e5c36bc4b63" /><Relationship Type="http://schemas.openxmlformats.org/officeDocument/2006/relationships/slide" Target="/ppt/slides/slide6.xml" Id="R2affc9c972214756" /><Relationship Type="http://schemas.openxmlformats.org/officeDocument/2006/relationships/slide" Target="/ppt/slides/slide7.xml" Id="R5d74bcf629aa4dea" /><Relationship Type="http://schemas.openxmlformats.org/officeDocument/2006/relationships/slide" Target="/ppt/slides/slide8.xml" Id="R87e3232bd89f4ebb" /><Relationship Type="http://schemas.openxmlformats.org/officeDocument/2006/relationships/slide" Target="/ppt/slides/slide9.xml" Id="Rec59e9ac04cd41b7" /><Relationship Type="http://schemas.openxmlformats.org/officeDocument/2006/relationships/slide" Target="/ppt/slides/slide10.xml" Id="R40b3e44e956d4821" /><Relationship Type="http://schemas.openxmlformats.org/officeDocument/2006/relationships/slide" Target="/ppt/slides/slide11.xml" Id="Ra1a46b4bc3184f37" /><Relationship Type="http://schemas.openxmlformats.org/officeDocument/2006/relationships/slide" Target="/ppt/slides/slide12.xml" Id="R0ef00156f8004195" /><Relationship Type="http://schemas.openxmlformats.org/officeDocument/2006/relationships/slide" Target="/ppt/slides/slide13.xml" Id="R041b5cb3b1ed4203" /><Relationship Type="http://schemas.openxmlformats.org/officeDocument/2006/relationships/slide" Target="/ppt/slides/slide14.xml" Id="Re35daf9147a94463" /><Relationship Type="http://schemas.openxmlformats.org/officeDocument/2006/relationships/slide" Target="/ppt/slides/slide15.xml" Id="Rc94b4863d3514217" /><Relationship Type="http://schemas.openxmlformats.org/officeDocument/2006/relationships/slide" Target="/ppt/slides/slide16.xml" Id="Rd8658663913548f4" /><Relationship Type="http://schemas.openxmlformats.org/officeDocument/2006/relationships/slide" Target="/ppt/slides/slide17.xml" Id="Rd26439fcb12f4183" /><Relationship Type="http://schemas.openxmlformats.org/officeDocument/2006/relationships/slide" Target="/ppt/slides/slide18.xml" Id="R5dcabd35df184181" /><Relationship Type="http://schemas.openxmlformats.org/officeDocument/2006/relationships/slide" Target="/ppt/slides/slide19.xml" Id="R65ebc3fd20204772" /><Relationship Type="http://schemas.openxmlformats.org/officeDocument/2006/relationships/slide" Target="/ppt/slides/slide20.xml" Id="Rc1dda5a4162041ac" /><Relationship Type="http://schemas.openxmlformats.org/officeDocument/2006/relationships/slide" Target="/ppt/slides/slide21.xml" Id="Rf9ceac946ce84b3c" /><Relationship Type="http://schemas.openxmlformats.org/officeDocument/2006/relationships/slide" Target="/ppt/slides/slide22.xml" Id="Rcc6d6f30c9954ed7" /><Relationship Type="http://schemas.openxmlformats.org/officeDocument/2006/relationships/slide" Target="/ppt/slides/slide23.xml" Id="R3acd9607ea294876" /><Relationship Type="http://schemas.openxmlformats.org/officeDocument/2006/relationships/slide" Target="/ppt/slides/slide24.xml" Id="Ra05dc26e3a0b4218" /><Relationship Type="http://schemas.openxmlformats.org/officeDocument/2006/relationships/slide" Target="/ppt/slides/slide25.xml" Id="R2633140fd2d34d77" /><Relationship Type="http://schemas.openxmlformats.org/officeDocument/2006/relationships/slide" Target="/ppt/slides/slide26.xml" Id="R8fa1d5bdb9604e19" /><Relationship Type="http://schemas.openxmlformats.org/officeDocument/2006/relationships/slide" Target="/ppt/slides/slide27.xml" Id="R99f29bafdccf40eb" /><Relationship Type="http://schemas.openxmlformats.org/officeDocument/2006/relationships/slide" Target="/ppt/slides/slide28.xml" Id="R54852b82a729457b" /><Relationship Type="http://schemas.openxmlformats.org/officeDocument/2006/relationships/slide" Target="/ppt/slides/slide29.xml" Id="R9551ea34b72741d7" /><Relationship Type="http://schemas.openxmlformats.org/officeDocument/2006/relationships/slide" Target="/ppt/slides/slide30.xml" Id="R87257154325c40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eeaa97ac2944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f2c651e52a4eb4" /><Relationship Type="http://schemas.openxmlformats.org/officeDocument/2006/relationships/notesMaster" Target="/ppt/notesMasters/notesMaster1.xml" Id="Rdbb8c320d94a47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ef44281d1b4655" /><Relationship Type="http://schemas.openxmlformats.org/officeDocument/2006/relationships/notesMaster" Target="/ppt/notesMasters/notesMaster1.xml" Id="R7b72b891bada48fc"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091b12c5fe4f74" /><Relationship Type="http://schemas.openxmlformats.org/officeDocument/2006/relationships/notesMaster" Target="/ppt/notesMasters/notesMaster1.xml" Id="R7765143ea5684e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60615ac3f2d454b" /><Relationship Type="http://schemas.openxmlformats.org/officeDocument/2006/relationships/notesMaster" Target="/ppt/notesMasters/notesMaster1.xml" Id="R814269703ad8480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1be5a8f737445d" /><Relationship Type="http://schemas.openxmlformats.org/officeDocument/2006/relationships/notesMaster" Target="/ppt/notesMasters/notesMaster1.xml" Id="R2663fbbe509345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15b37bbbf94959" /><Relationship Type="http://schemas.openxmlformats.org/officeDocument/2006/relationships/notesMaster" Target="/ppt/notesMasters/notesMaster1.xml" Id="R88b7cc96972a48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cb5e844e284ed0" /><Relationship Type="http://schemas.openxmlformats.org/officeDocument/2006/relationships/notesMaster" Target="/ppt/notesMasters/notesMaster1.xml" Id="R0ec5201f12b44e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6119cf4bb5e41b0" /><Relationship Type="http://schemas.openxmlformats.org/officeDocument/2006/relationships/notesMaster" Target="/ppt/notesMasters/notesMaster1.xml" Id="Rbb659bcada7248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7fff946b7248f7" /><Relationship Type="http://schemas.openxmlformats.org/officeDocument/2006/relationships/notesMaster" Target="/ppt/notesMasters/notesMaster1.xml" Id="R7b2d43e4b8c841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ff45f1c248f471c" /><Relationship Type="http://schemas.openxmlformats.org/officeDocument/2006/relationships/notesMaster" Target="/ppt/notesMasters/notesMaster1.xml" Id="Rf5992b573304405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f65b4ef5804cde" /><Relationship Type="http://schemas.openxmlformats.org/officeDocument/2006/relationships/notesMaster" Target="/ppt/notesMasters/notesMaster1.xml" Id="R1afe8d19607341c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40ff006f504071" /><Relationship Type="http://schemas.openxmlformats.org/officeDocument/2006/relationships/notesMaster" Target="/ppt/notesMasters/notesMaster1.xml" Id="R5b1d1ad7300740d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ade6023cb274b9c" /><Relationship Type="http://schemas.openxmlformats.org/officeDocument/2006/relationships/notesMaster" Target="/ppt/notesMasters/notesMaster1.xml" Id="R3bb980ece5cf495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e6440123aa4c8c" /><Relationship Type="http://schemas.openxmlformats.org/officeDocument/2006/relationships/notesMaster" Target="/ppt/notesMasters/notesMaster1.xml" Id="Rca625e23c79d43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02a734d4cd4309" /><Relationship Type="http://schemas.openxmlformats.org/officeDocument/2006/relationships/notesMaster" Target="/ppt/notesMasters/notesMaster1.xml" Id="Raa614086321c41e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de657b0ad524ee4" /><Relationship Type="http://schemas.openxmlformats.org/officeDocument/2006/relationships/notesMaster" Target="/ppt/notesMasters/notesMaster1.xml" Id="R59c40b9e44324b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545a66230d4b20" /><Relationship Type="http://schemas.openxmlformats.org/officeDocument/2006/relationships/notesMaster" Target="/ppt/notesMasters/notesMaster1.xml" Id="R43986dbacad744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39199e8102c4733" /><Relationship Type="http://schemas.openxmlformats.org/officeDocument/2006/relationships/notesMaster" Target="/ppt/notesMasters/notesMaster1.xml" Id="R98f3d82570a543c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042a6bc321040fe" /><Relationship Type="http://schemas.openxmlformats.org/officeDocument/2006/relationships/notesMaster" Target="/ppt/notesMasters/notesMaster1.xml" Id="Recc0d1735b48470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c11ceb66e9b4785" /><Relationship Type="http://schemas.openxmlformats.org/officeDocument/2006/relationships/notesMaster" Target="/ppt/notesMasters/notesMaster1.xml" Id="Rb27a446df0a64d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167ab8e03044e3" /><Relationship Type="http://schemas.openxmlformats.org/officeDocument/2006/relationships/notesMaster" Target="/ppt/notesMasters/notesMaster1.xml" Id="R1a54ff09940140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bd4225166ab4d69" /><Relationship Type="http://schemas.openxmlformats.org/officeDocument/2006/relationships/notesMaster" Target="/ppt/notesMasters/notesMaster1.xml" Id="R9d80c8817b364a6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b915994e2d44012" /><Relationship Type="http://schemas.openxmlformats.org/officeDocument/2006/relationships/notesMaster" Target="/ppt/notesMasters/notesMaster1.xml" Id="R3e934a85855c4e6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00a09f13cc149da" /><Relationship Type="http://schemas.openxmlformats.org/officeDocument/2006/relationships/notesMaster" Target="/ppt/notesMasters/notesMaster1.xml" Id="Rdd9025cea3a643a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8bd79991c94534" /><Relationship Type="http://schemas.openxmlformats.org/officeDocument/2006/relationships/notesMaster" Target="/ppt/notesMasters/notesMaster1.xml" Id="R786c7cedf47e4be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e597cd4830e46ad" /><Relationship Type="http://schemas.openxmlformats.org/officeDocument/2006/relationships/notesMaster" Target="/ppt/notesMasters/notesMaster1.xml" Id="R95f924c18a99431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108696c634b4db3" /><Relationship Type="http://schemas.openxmlformats.org/officeDocument/2006/relationships/notesMaster" Target="/ppt/notesMasters/notesMaster1.xml" Id="Rdfd371d7429d4c6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9570a0d6bb944d3" /><Relationship Type="http://schemas.openxmlformats.org/officeDocument/2006/relationships/notesMaster" Target="/ppt/notesMasters/notesMaster1.xml" Id="R71c91edec85346c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aafbc1219cd4541" /><Relationship Type="http://schemas.openxmlformats.org/officeDocument/2006/relationships/notesMaster" Target="/ppt/notesMasters/notesMaster1.xml" Id="Rbc8c3c02e7fa4ca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d8d2fbc0642494d" /><Relationship Type="http://schemas.openxmlformats.org/officeDocument/2006/relationships/notesMaster" Target="/ppt/notesMasters/notesMaster1.xml" Id="Rbb828fac0bc442a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的“软件与操作系统”学习单元。本套课件共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讲稿】明确告诉学生：本单元只训练“软件与操作系统”。先解释知识范围，再用一句话建立核心判断，最后示范标准方法。</a:t>
            </a:r>
          </a:p>
          <a:p xmlns:a="http://schemas.openxmlformats.org/drawingml/2006/main">
            <a:r>
              <a:t>【互动提问】请用自己的话复述“操作系统协调资源并提供抽象”，并举一个会触发“把应用功能归给硬件”的错误例子。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Which conclusion is supported by all the stated evidence? 选项为 A.Evidence-led response: Operating-system account permissions separate ordinary use from administrator privileges.；B.Revise the claim to: Operating-system account permissions separate ordinary use from administrator privileges.；C.Operating-system account permissions separate ordinary use from administrator privileges.；D.Apply least-privilege groups and test each required action with a student account.。讲解时强调：操作系统协调资源并提供抽象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分步讲评：先重述题目条件，再逐步示范“按任务识别软件层级与权限”，最后给出正确结论“Operating-system account permissions separate ordinary use from administrator privileges.”。完整解析：The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Which limitation must remain in the final evaluation? 选项为 A.Repeat the evaluation after this step: Apply least-privilege groups and test each required action with a student account.；B.Operating-system account permissions separate ordinary use from administrator privileges.；C.Storage capacity and screen resolution do not enforce these permissions.；D.Evidence-led response: Operating-system account permissions separate ordinary use from administrator privileges.。讲解时强调：操作系统协调资源并提供抽象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分步讲评：先重述题目条件，再逐步示范“按任务识别软件层级与权限”，最后给出正确结论“Storage capacity and screen resolution do not enforce these permissions.”。完整解析：The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【原创训练材料｜参数为训练所设】Student accounts can run installed applications and save files in personal folders but cannot change security settings or install drivers.
A draft makes an absolute claim. Which revision is defensible? 选项为 A.Apply least-privilege groups and test each required action with a student account.；B.Revise the claim to: Operating-system account permissions separate ordinary use from administrator privileges.；C.Storage capacity and screen resolution do not enforce these permissions.；D.Repeat the evaluation after this step: Apply least-privilege groups and test each required action with a student account.。讲解时强调：操作系统协调资源并提供抽象</a:t>
            </a:r>
          </a:p>
          <a:p xmlns:a="http://schemas.openxmlformats.org/drawingml/2006/main">
            <a:r>
              <a:t>【互动提问】你的第一步是什么？这个步骤依赖哪一个条件？</a:t>
            </a:r>
          </a:p>
          <a:p xmlns:a="http://schemas.openxmlformats.org/drawingml/2006/main">
            <a:r>
              <a:t>【预期回答】学生能说出“按任务识别软件层级与权限”中的起始动作，并避开“把应用功能归给硬件”。</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分步讲评：先重述题目条件，再逐步示范“按任务识别软件层级与权限”，最后给出正确结论“Revise the claim to: Operating-system account permissions separate ordinary use from administrator privileges.”。完整解析：The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【预期回答】学生能把失分归入“把应用功能归给硬件”或更精确的个人错因，并写出可执行检查动作。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讲稿】逐项解释“软件与操作系统”中的专有名词、符号、对象和单位。特别强调：把应用功能归给硬件</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讲稿】用“条件—表示—方法—核验”重建本知识点。示范时逐步引用：按任务识别软件层级与权限</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讲稿】带学生逐句读取任务，不先求答案。要求指出材料中的有效条件，再按“按任务识别软件层级与权限”作答。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讲稿】先展示错误路径，再用解析链复原第一失分点。禁止只说“粗心”；必须落到“把应用功能归给硬件”或更精确的动作。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7061265ebc4a2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05f77e67354f15" /><Relationship Type="http://schemas.openxmlformats.org/officeDocument/2006/relationships/slideLayout" Target="/ppt/slideLayouts/slideLayout1.xml" Id="Re5a8e2708e4b474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a8e2708e4b474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50429f88679419a" /><Relationship Type="http://schemas.openxmlformats.org/officeDocument/2006/relationships/image" Target="/ppt/media/image.png" Id="Re888309c9e1941a0" /><Relationship Type="http://schemas.openxmlformats.org/officeDocument/2006/relationships/notesSlide" Target="/ppt/notesSlides/notesSlide1.xml" Id="R4feca2ae68694e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762b2e77c084977" /><Relationship Type="http://schemas.openxmlformats.org/officeDocument/2006/relationships/image" Target="/ppt/media/image2.png" Id="Rd30e6f26f7c04bbd" /><Relationship Type="http://schemas.openxmlformats.org/officeDocument/2006/relationships/notesSlide" Target="/ppt/notesSlides/notesSlide2.xml" Id="Rce85077aaf4144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8b62e7aaf4041df" /><Relationship Type="http://schemas.openxmlformats.org/officeDocument/2006/relationships/image" Target="/ppt/media/image3.png" Id="Rb4685e6cbcc54847" /><Relationship Type="http://schemas.openxmlformats.org/officeDocument/2006/relationships/notesSlide" Target="/ppt/notesSlides/notesSlide3.xml" Id="Rcd23b2e5b9964c7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abc449ed4ec4932" /><Relationship Type="http://schemas.openxmlformats.org/officeDocument/2006/relationships/image" Target="/ppt/media/image4.png" Id="R88ff5ef562834713" /><Relationship Type="http://schemas.openxmlformats.org/officeDocument/2006/relationships/notesSlide" Target="/ppt/notesSlides/notesSlide4.xml" Id="R222af240fdf14ef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105f7f62921425e" /><Relationship Type="http://schemas.openxmlformats.org/officeDocument/2006/relationships/image" Target="/ppt/media/image5.png" Id="R6099f530509641e4" /><Relationship Type="http://schemas.openxmlformats.org/officeDocument/2006/relationships/notesSlide" Target="/ppt/notesSlides/notesSlide5.xml" Id="R0d9a4df63e1b4b5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0880f2398da4376" /><Relationship Type="http://schemas.openxmlformats.org/officeDocument/2006/relationships/image" Target="/ppt/media/image6.png" Id="R9256ba73f319471e" /><Relationship Type="http://schemas.openxmlformats.org/officeDocument/2006/relationships/notesSlide" Target="/ppt/notesSlides/notesSlide6.xml" Id="R24f06bb590e54b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1433b8dbe164a5b" /><Relationship Type="http://schemas.openxmlformats.org/officeDocument/2006/relationships/image" Target="/ppt/media/image7.png" Id="Rb0442e4bb44a4dc9" /><Relationship Type="http://schemas.openxmlformats.org/officeDocument/2006/relationships/notesSlide" Target="/ppt/notesSlides/notesSlide7.xml" Id="R85b4fb67846948d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b8a199e5662433d" /><Relationship Type="http://schemas.openxmlformats.org/officeDocument/2006/relationships/image" Target="/ppt/media/image8.png" Id="R4ec3ac55428b452f" /><Relationship Type="http://schemas.openxmlformats.org/officeDocument/2006/relationships/notesSlide" Target="/ppt/notesSlides/notesSlide8.xml" Id="Rf911888fd97943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b12cd434dd24774" /><Relationship Type="http://schemas.openxmlformats.org/officeDocument/2006/relationships/image" Target="/ppt/media/image9.png" Id="R057e05b5ff0041e6" /><Relationship Type="http://schemas.openxmlformats.org/officeDocument/2006/relationships/notesSlide" Target="/ppt/notesSlides/notesSlide9.xml" Id="R1ca04b89301845c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911d2dffad94213" /><Relationship Type="http://schemas.openxmlformats.org/officeDocument/2006/relationships/image" Target="/ppt/media/image10.png" Id="Rcdaae7d6e0634fb1" /><Relationship Type="http://schemas.openxmlformats.org/officeDocument/2006/relationships/notesSlide" Target="/ppt/notesSlides/notesSlide10.xml" Id="R24bc53527ceb42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0b0777a493c42ed" /><Relationship Type="http://schemas.openxmlformats.org/officeDocument/2006/relationships/image" Target="/ppt/media/image11.png" Id="R57d71424361d4012" /><Relationship Type="http://schemas.openxmlformats.org/officeDocument/2006/relationships/notesSlide" Target="/ppt/notesSlides/notesSlide11.xml" Id="R64755d13851e44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0ffefa778df45e3" /><Relationship Type="http://schemas.openxmlformats.org/officeDocument/2006/relationships/image" Target="/ppt/media/image12.png" Id="R557c090a09cb4aa3" /><Relationship Type="http://schemas.openxmlformats.org/officeDocument/2006/relationships/notesSlide" Target="/ppt/notesSlides/notesSlide12.xml" Id="R97c254e0a4d842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2ae5a2f3c804a4c" /><Relationship Type="http://schemas.openxmlformats.org/officeDocument/2006/relationships/image" Target="/ppt/media/image13.png" Id="R6602ee0e770b4d9b" /><Relationship Type="http://schemas.openxmlformats.org/officeDocument/2006/relationships/notesSlide" Target="/ppt/notesSlides/notesSlide13.xml" Id="R08cadad19475419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581a6e827154c74" /><Relationship Type="http://schemas.openxmlformats.org/officeDocument/2006/relationships/image" Target="/ppt/media/image14.png" Id="Rc31a1cba6ad24942" /><Relationship Type="http://schemas.openxmlformats.org/officeDocument/2006/relationships/notesSlide" Target="/ppt/notesSlides/notesSlide14.xml" Id="R84fb0b83d70947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0117c1b482c45b1" /><Relationship Type="http://schemas.openxmlformats.org/officeDocument/2006/relationships/image" Target="/ppt/media/image15.png" Id="Rbeb3a8616d424ee5" /><Relationship Type="http://schemas.openxmlformats.org/officeDocument/2006/relationships/notesSlide" Target="/ppt/notesSlides/notesSlide15.xml" Id="Rb026054bc9fe4c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a97a3a5d0f4433b" /><Relationship Type="http://schemas.openxmlformats.org/officeDocument/2006/relationships/image" Target="/ppt/media/image16.png" Id="Rcdfdd2f2e0124314" /><Relationship Type="http://schemas.openxmlformats.org/officeDocument/2006/relationships/notesSlide" Target="/ppt/notesSlides/notesSlide16.xml" Id="R5a9b53fd8f1444c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65413f392694182" /><Relationship Type="http://schemas.openxmlformats.org/officeDocument/2006/relationships/image" Target="/ppt/media/image17.png" Id="Rab6cf527973a4d8b" /><Relationship Type="http://schemas.openxmlformats.org/officeDocument/2006/relationships/notesSlide" Target="/ppt/notesSlides/notesSlide17.xml" Id="Rcbb50cc77f84448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ff802540dc94076" /><Relationship Type="http://schemas.openxmlformats.org/officeDocument/2006/relationships/image" Target="/ppt/media/image18.png" Id="R200c05d318a745d1" /><Relationship Type="http://schemas.openxmlformats.org/officeDocument/2006/relationships/notesSlide" Target="/ppt/notesSlides/notesSlide18.xml" Id="R8b81839367384ee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376b7a43bcc4eb0" /><Relationship Type="http://schemas.openxmlformats.org/officeDocument/2006/relationships/image" Target="/ppt/media/image19.png" Id="Rbdca20f4856f44a9" /><Relationship Type="http://schemas.openxmlformats.org/officeDocument/2006/relationships/notesSlide" Target="/ppt/notesSlides/notesSlide19.xml" Id="Rfb5d27066dfb417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d8a36490e32445e" /><Relationship Type="http://schemas.openxmlformats.org/officeDocument/2006/relationships/image" Target="/ppt/media/image20.png" Id="Re007952156644e1a" /><Relationship Type="http://schemas.openxmlformats.org/officeDocument/2006/relationships/notesSlide" Target="/ppt/notesSlides/notesSlide20.xml" Id="Re9e68f9d6707492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592972a16904df9" /><Relationship Type="http://schemas.openxmlformats.org/officeDocument/2006/relationships/image" Target="/ppt/media/image21.png" Id="R0066862feb0843a7" /><Relationship Type="http://schemas.openxmlformats.org/officeDocument/2006/relationships/notesSlide" Target="/ppt/notesSlides/notesSlide21.xml" Id="R7ef3d3dc2820459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e6b5d2f9d6b4869" /><Relationship Type="http://schemas.openxmlformats.org/officeDocument/2006/relationships/image" Target="/ppt/media/image22.png" Id="Rc41e472dae6d4f9f" /><Relationship Type="http://schemas.openxmlformats.org/officeDocument/2006/relationships/notesSlide" Target="/ppt/notesSlides/notesSlide22.xml" Id="R9e23b8c7455b40e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85d09dbe5924dcb" /><Relationship Type="http://schemas.openxmlformats.org/officeDocument/2006/relationships/image" Target="/ppt/media/image23.png" Id="R4e0495449af941c5" /><Relationship Type="http://schemas.openxmlformats.org/officeDocument/2006/relationships/notesSlide" Target="/ppt/notesSlides/notesSlide23.xml" Id="R5122839175274c1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384a425bd104a62" /><Relationship Type="http://schemas.openxmlformats.org/officeDocument/2006/relationships/image" Target="/ppt/media/image24.png" Id="R9859cce10c224cea" /><Relationship Type="http://schemas.openxmlformats.org/officeDocument/2006/relationships/notesSlide" Target="/ppt/notesSlides/notesSlide24.xml" Id="R40f3d08197cb468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120896b808a4257" /><Relationship Type="http://schemas.openxmlformats.org/officeDocument/2006/relationships/image" Target="/ppt/media/image25.png" Id="R85f584b81e504292" /><Relationship Type="http://schemas.openxmlformats.org/officeDocument/2006/relationships/notesSlide" Target="/ppt/notesSlides/notesSlide25.xml" Id="Rac0ab6394e75437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e73b55129934e1e" /><Relationship Type="http://schemas.openxmlformats.org/officeDocument/2006/relationships/image" Target="/ppt/media/image26.png" Id="R8f24578e092e4f71" /><Relationship Type="http://schemas.openxmlformats.org/officeDocument/2006/relationships/notesSlide" Target="/ppt/notesSlides/notesSlide26.xml" Id="Rf8492bd3a10d4fa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2e9c1434da146fc" /><Relationship Type="http://schemas.openxmlformats.org/officeDocument/2006/relationships/image" Target="/ppt/media/image27.png" Id="Re127d50397d3400a" /><Relationship Type="http://schemas.openxmlformats.org/officeDocument/2006/relationships/notesSlide" Target="/ppt/notesSlides/notesSlide27.xml" Id="Rd63376d58a1a4b3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3982c1e15c441e5" /><Relationship Type="http://schemas.openxmlformats.org/officeDocument/2006/relationships/image" Target="/ppt/media/image28.png" Id="Rd3fac8e1415346e8" /><Relationship Type="http://schemas.openxmlformats.org/officeDocument/2006/relationships/notesSlide" Target="/ppt/notesSlides/notesSlide28.xml" Id="Rafde16fc027849b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a151c2944e54a96" /><Relationship Type="http://schemas.openxmlformats.org/officeDocument/2006/relationships/image" Target="/ppt/media/image29.png" Id="Rf5fff872b80441fb" /><Relationship Type="http://schemas.openxmlformats.org/officeDocument/2006/relationships/notesSlide" Target="/ppt/notesSlides/notesSlide29.xml" Id="R3a7b9728dffa41d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4d972222d5742e7" /><Relationship Type="http://schemas.openxmlformats.org/officeDocument/2006/relationships/image" Target="/ppt/media/image30.png" Id="R4cb5a89be31544f9" /><Relationship Type="http://schemas.openxmlformats.org/officeDocument/2006/relationships/notesSlide" Target="/ppt/notesSlides/notesSlide30.xml" Id="Rbcef3eafa2184773"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F97731D-E690-4744-BB91-422F4DC0DB5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EBDDE0D-5A1E-436A-B378-88377604402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40B5A0F-793D-480E-9632-3EAB49577C9C}"/>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8DF641CC-CC89-4E55-8EFF-5B2270A620A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软件与操作系统</a:t>
            </a:r>
          </a:p>
        </p:txBody>
      </p:sp>
      <p:sp>
        <p:nvSpPr>
          <p:cNvPr id="5" name="">
            <a:extLst xmlns:a="http://schemas.openxmlformats.org/drawingml/2006/main">
              <a:ext uri="{FF2B5EF4-FFF2-40B4-BE49-F238E27FC236}">
                <a16:creationId xmlns:a16="http://schemas.microsoft.com/office/drawing/2014/main" id="{0B2D7E33-7E96-414D-BE55-C470952B7AD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系统软件、应用、文件和用户管理。</a:t>
            </a:r>
          </a:p>
        </p:txBody>
      </p:sp>
      <p:sp>
        <p:nvSpPr>
          <p:cNvPr id="6" name="">
            <a:extLst xmlns:a="http://schemas.openxmlformats.org/drawingml/2006/main">
              <a:ext uri="{FF2B5EF4-FFF2-40B4-BE49-F238E27FC236}">
                <a16:creationId xmlns:a16="http://schemas.microsoft.com/office/drawing/2014/main" id="{6CFF0511-43EC-4F45-BBBE-F3D988CB6B4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2F9242E4-AE32-43E8-926E-A0D2F2E8078F}"/>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67C23DD-FEBF-44B6-971D-90D5B308BC46}"/>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8AFB310-3E36-4F73-9B34-56F83F1DA1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e888309c9e1941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30BBA9F-68A0-4751-BD58-AFC2987097B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818EFA5-10B6-40DD-B987-5A85F2BDE69F}"/>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2F6B18BA-5D35-45CC-92CD-A2F86BAD39F2}"/>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9454C2FF-04FB-42F9-8D44-3453C1DE0D98}"/>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179F2176-E348-4AA8-9588-C19BB0218004}"/>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5DE6660E-DF12-4733-BD3E-09E4015C970B}"/>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D48FA809-DC98-4CC5-AEB4-D9FBB6B89E8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B4AF520-8571-4581-8975-F7F60C82E8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9" name="">
            <a:extLst xmlns:a="http://schemas.openxmlformats.org/drawingml/2006/main">
              <a:ext uri="{FF2B5EF4-FFF2-40B4-BE49-F238E27FC236}">
                <a16:creationId xmlns:a16="http://schemas.microsoft.com/office/drawing/2014/main" id="{9E39E384-9369-4A26-91F1-302B1F69BC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356780235"/>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C89DD28-6581-4ED6-A854-972EC7EA22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52AE2230-A2C5-4BBE-9EF7-F8F1A0DBF8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30e6f26f7c04b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3CDA50F-E413-4043-AFEC-D40DAB6B5F3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CE3F30FB-CFB1-49F6-92FD-769465DA375D}"/>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A0343DB-FC69-4192-9FF1-666711F89A02}"/>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FB35B727-8C5A-4E31-8090-A3F43181567A}"/>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6EC87A51-1E3D-49BB-9D80-37AC63A08ED2}"/>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7DEFCD51-AA4D-4F5F-A3E2-91EB56967FF5}"/>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8683DF9E-712D-41A3-AD87-4F8BE0622774}"/>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D76D765-2BE2-471A-B901-BAF342D9450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C39BE6E-FC4C-4A25-B101-B06EC2FC5CC1}"/>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2425406-DA57-487B-A175-E20ADC9CC2D3}"/>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697377DA-D439-495C-ABBA-2698D02B711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32FC292-54CD-4F4B-80F2-827EC1989C95}"/>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DBFA2DA-A094-4883-9C44-4AF4AC699ADA}"/>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8CEC0BD-DAE1-4D4D-842D-DAC6549F15B4}"/>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DF8771A-C129-4C6D-8EA7-267198BAA9D9}"/>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724E8721-1DBC-4B12-842B-4CF859A37CC9}"/>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37237434-F75B-4078-8D15-A09B2AA7D7F2}"/>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成功标准｜操作系统协调资源并提供抽象</a:t>
            </a:r>
          </a:p>
        </p:txBody>
      </p:sp>
      <p:sp>
        <p:nvSpPr>
          <p:cNvPr id="21" name="">
            <a:extLst xmlns:a="http://schemas.openxmlformats.org/drawingml/2006/main">
              <a:ext uri="{FF2B5EF4-FFF2-40B4-BE49-F238E27FC236}">
                <a16:creationId xmlns:a16="http://schemas.microsoft.com/office/drawing/2014/main" id="{DAEDBFD8-5795-403D-977D-C88F94FDAE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07422E50-2154-4BE0-9367-21CE36A4AF3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3" name="">
            <a:extLst xmlns:a="http://schemas.openxmlformats.org/drawingml/2006/main">
              <a:ext uri="{FF2B5EF4-FFF2-40B4-BE49-F238E27FC236}">
                <a16:creationId xmlns:a16="http://schemas.microsoft.com/office/drawing/2014/main" id="{049A90B7-D9E5-42FD-A0D3-8D3498D200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72944956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4CA10B9-38E9-4866-BF04-8CBCCF9659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5165396-5443-4157-A666-1843C7FBD3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4685e6cbcc548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A94914-1C3B-4A39-8366-DB06CEDD4C57}"/>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软件与操作系统</a:t>
            </a:r>
          </a:p>
        </p:txBody>
      </p:sp>
      <p:sp>
        <p:nvSpPr>
          <p:cNvPr id="5" name="">
            <a:extLst xmlns:a="http://schemas.openxmlformats.org/drawingml/2006/main">
              <a:ext uri="{FF2B5EF4-FFF2-40B4-BE49-F238E27FC236}">
                <a16:creationId xmlns:a16="http://schemas.microsoft.com/office/drawing/2014/main" id="{B546AB07-59BB-403C-95E5-08EF44FDC88D}"/>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8FE79F37-A874-4D69-AED4-EF491DEED3D1}"/>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2762E40-0614-4027-B7CF-0C2612A98BF6}"/>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8A57432D-9C3C-4751-A9B4-F4E3F2682F40}"/>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操作系统协调资源并提供抽象</a:t>
            </a:r>
          </a:p>
        </p:txBody>
      </p:sp>
      <p:sp>
        <p:nvSpPr>
          <p:cNvPr id="9" name="">
            <a:extLst xmlns:a="http://schemas.openxmlformats.org/drawingml/2006/main">
              <a:ext uri="{FF2B5EF4-FFF2-40B4-BE49-F238E27FC236}">
                <a16:creationId xmlns:a16="http://schemas.microsoft.com/office/drawing/2014/main" id="{8EBF1118-B4DF-4CCC-9B8B-7BD172E6A232}"/>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边界提醒｜把应用功能归给硬件</a:t>
            </a:r>
          </a:p>
        </p:txBody>
      </p:sp>
      <p:sp>
        <p:nvSpPr>
          <p:cNvPr id="10" name="">
            <a:extLst xmlns:a="http://schemas.openxmlformats.org/drawingml/2006/main">
              <a:ext uri="{FF2B5EF4-FFF2-40B4-BE49-F238E27FC236}">
                <a16:creationId xmlns:a16="http://schemas.microsoft.com/office/drawing/2014/main" id="{4C1EBBCF-BE95-428B-A08C-BC063A9BEDB3}"/>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46C89BE-8019-46F0-A64D-97E38CFD1EA5}"/>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BF6774D-5F0E-4C85-B4CA-CB3C25B2D67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系统软件、应用、文件和用户管理。</a:t>
            </a:r>
          </a:p>
        </p:txBody>
      </p:sp>
      <p:sp>
        <p:nvSpPr>
          <p:cNvPr id="13" name="">
            <a:extLst xmlns:a="http://schemas.openxmlformats.org/drawingml/2006/main">
              <a:ext uri="{FF2B5EF4-FFF2-40B4-BE49-F238E27FC236}">
                <a16:creationId xmlns:a16="http://schemas.microsoft.com/office/drawing/2014/main" id="{F96D3DC1-3B9E-4AE3-A24F-B41903BC30D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6F88F77-CA02-4D5F-8BF5-9E030BBBC65C}"/>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7C7D7D6D-F06A-4605-906B-A45F75428D84}"/>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按任务识别软件层级与权限</a:t>
            </a:r>
          </a:p>
        </p:txBody>
      </p:sp>
      <p:sp>
        <p:nvSpPr>
          <p:cNvPr id="16" name="">
            <a:extLst xmlns:a="http://schemas.openxmlformats.org/drawingml/2006/main">
              <a:ext uri="{FF2B5EF4-FFF2-40B4-BE49-F238E27FC236}">
                <a16:creationId xmlns:a16="http://schemas.microsoft.com/office/drawing/2014/main" id="{46572911-DB5B-4989-8D0F-4FDEE65A3B58}"/>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8CCD2FB2-94C6-4EC3-A566-A55FAA4C8078}"/>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0F3E231-9935-4D09-A5C0-0933071E5BE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7844D4C-2804-4203-949C-57A4F69E54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2CE68F78-9FBC-4927-A94C-8BD935E6076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311412313"/>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A1F3B8F-6422-4B57-A776-6B47306F122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E298A29-E5DB-4166-955F-83A53AF1EE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8ff5ef56283471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3B811A-AD49-448B-888A-7F73710B3C9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54FF2489-DDDE-4B3B-B977-2A493F56B32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28806588-03D2-46B7-A434-FC67E96CC34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能解释“操作系统协调资源并提供抽象”，并识别一个反例或边界。</a:t>
            </a:r>
          </a:p>
        </p:txBody>
      </p:sp>
      <p:sp>
        <p:nvSpPr>
          <p:cNvPr id="7" name="">
            <a:extLst xmlns:a="http://schemas.openxmlformats.org/drawingml/2006/main">
              <a:ext uri="{FF2B5EF4-FFF2-40B4-BE49-F238E27FC236}">
                <a16:creationId xmlns:a16="http://schemas.microsoft.com/office/drawing/2014/main" id="{C398C6C6-AC7A-44EE-865E-6FA929B126A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8E580573-69FB-4EE1-92B8-2FC87E1A1BC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A0AB76D-6524-480F-B878-0B4F28F4523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applic…</a:t>
            </a:r>
          </a:p>
        </p:txBody>
      </p:sp>
      <p:sp>
        <p:nvSpPr>
          <p:cNvPr id="10" name="">
            <a:extLst xmlns:a="http://schemas.openxmlformats.org/drawingml/2006/main">
              <a:ext uri="{FF2B5EF4-FFF2-40B4-BE49-F238E27FC236}">
                <a16:creationId xmlns:a16="http://schemas.microsoft.com/office/drawing/2014/main" id="{007D0194-89A3-43AE-861A-13904EFB50B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1BD972D9-83BA-494E-AAB7-19194E84FF0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FE3E497-983E-496A-AEE7-5869531C4FA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C95B922-1DC4-4A5D-AE08-93027A221EE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2448C5AF-25C7-4922-BC95-FEFFDC9B120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2A195D9-E2BE-4997-9289-9DD284BEB7B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1B69132-3A44-4CC2-9DBE-3A38977461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7" name="">
            <a:extLst xmlns:a="http://schemas.openxmlformats.org/drawingml/2006/main">
              <a:ext uri="{FF2B5EF4-FFF2-40B4-BE49-F238E27FC236}">
                <a16:creationId xmlns:a16="http://schemas.microsoft.com/office/drawing/2014/main" id="{92628105-BA1E-4269-B2CB-76717784E1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208449447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CCD7E98-556F-445A-A225-E3655539B2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BEA118DA-6CA0-49D6-B170-D8D1B3EA6D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6099f530509641e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6D0853-1983-4990-894D-2376A0FD937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D6AE4A6-8AEA-4188-8234-F640740E8AA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9DBF48C-CB36-42E6-B8CA-8F4E08F4DB6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D76CB1C-E3E9-4B97-A381-A9DCEBA94FE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FFD9F22-4DCF-4E5D-AA89-4AF125A142B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B3C61498-48C8-4C01-972D-5851097AAA9E}"/>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ED0D1B83-C864-4339-9714-13D49D8595B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0676C763-031E-445F-827C-F62ABF56DE1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2" name="">
            <a:extLst xmlns:a="http://schemas.openxmlformats.org/drawingml/2006/main">
              <a:ext uri="{FF2B5EF4-FFF2-40B4-BE49-F238E27FC236}">
                <a16:creationId xmlns:a16="http://schemas.microsoft.com/office/drawing/2014/main" id="{7352EC96-0EF6-421B-BE5B-A75BD193B54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【原创训练材料｜参数为训练所设】Student accounts can run installed applications and…</a:t>
            </a:r>
          </a:p>
        </p:txBody>
      </p:sp>
      <p:sp>
        <p:nvSpPr>
          <p:cNvPr id="13" name="">
            <a:extLst xmlns:a="http://schemas.openxmlformats.org/drawingml/2006/main">
              <a:ext uri="{FF2B5EF4-FFF2-40B4-BE49-F238E27FC236}">
                <a16:creationId xmlns:a16="http://schemas.microsoft.com/office/drawing/2014/main" id="{CEC2FDD4-E879-4F1C-940E-6118DE683F4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C1B9709-452C-4C90-9ECC-79E4AC1E18C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2839346F-D079-463A-BD7C-46F220E6947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正确结论：Operating-system account permissions separate ordinary use from admin…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FE9611C9-BBF6-4059-9DB6-DD83610D8F1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23ACD0C4-C52B-4672-88C4-308DA77310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175020D-07B1-48DC-8CC7-1013450C13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9" name="">
            <a:extLst xmlns:a="http://schemas.openxmlformats.org/drawingml/2006/main">
              <a:ext uri="{FF2B5EF4-FFF2-40B4-BE49-F238E27FC236}">
                <a16:creationId xmlns:a16="http://schemas.microsoft.com/office/drawing/2014/main" id="{D95C99C9-C3EA-48A6-BC29-31B4F1A311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350758132"/>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3603F15-DC2F-419F-83FE-CD98CE62DE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A019E4B1-A92B-49F1-AF34-FA6BAFA317D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256ba73f31947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2A953BB-5F58-407E-AA1F-6E9DFAFB786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7D95664-292B-478E-AC83-C7B173F6E53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B57D153-6BFF-42CB-8FBF-D2FC9ECABE2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B9E35E2-F5AB-498C-A54B-1ADE298FB9F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247A6F89-00BD-43AE-B080-0C7CC8B34D2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BF541A2-2723-4B35-8AF7-D544C201DA9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B3CB2BA-074D-42F4-AF8D-4F56066FECA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8929437-8140-4617-9D91-639B40898B9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CE96509-4C61-4539-AFB8-5E887B2A1A3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C8A975C-F231-4D97-B9BA-213386F9E17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A31C732-A23C-41D4-AC30-43942190CAA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036D2D7-6A97-4E29-AAA1-A11EA5EE7AF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D0A5AB6-BF19-48ED-A7E1-B80CB751792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544C84B4-FF65-4C44-BE91-421B390B5A9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6AEB885-35FE-4390-A1D6-0879D51DD2D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F629EF70-9B47-4C01-9A84-E4CEDA1204A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DD5E962-4263-4076-B95A-1279560A255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1CF70F0-2E40-4680-BADB-C3C15258D8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A4581C80-A9D6-4684-B92A-B8FD5CB0B5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38369074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94A0857-5F61-4EAC-BE76-4621730F280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B383FAE9-3AA0-47AC-8ACA-93B2D3B960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0442e4bb44a4d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7F70F0-E31F-45A8-A787-4731FE24627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5FD7810-F3C3-41EC-98F5-4B558C8D8F2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B829C0E-972D-432E-93BF-9170E3ABDB7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B1050F2-CC5B-4BDE-8678-DE597A3EE35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D2676596-A0C3-4153-BFBE-C77B6BFF50C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1F50130-E8D0-4401-A539-F9F9CFC1594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4FDC35B-5D4B-4259-95C2-F6E962B0BDD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F9408203-26E6-4DA0-A4B2-4810336BBC0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DC97131-FBD9-45E7-9F48-EFAA140E6DF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BB23DFC-690F-453D-BB08-CAA77933F13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5EAC7E95-009B-4609-A89E-287C260B21D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B3271B2-8B4E-4FDF-8A80-CBADAF8ACD2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92D6918-6702-4B23-B9EB-B1CDC2173B5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A75F3707-48B9-4668-A6C6-537585BD0EC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6C7EB77-BDFA-426B-884C-C280C436948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C839532-DEA0-4120-BB9A-210E65C6B3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91716BBF-C4AF-4200-B8D4-A97EF9651E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2047529455"/>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172F5F4-E52F-440B-9B5C-3EB74BFBBA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42A328B6-5D29-4F7D-9AA8-2439F4E6B2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ec3ac55428b452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0BCF5B-9A0B-419A-AC5D-FFE254F8228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6304956-0226-48E2-89E1-DB528818D25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44F2766-BFAB-41BB-B078-DE7D915EFCE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6275253-3BAA-4AA7-A238-6DCE547DE41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B07B163A-B5C8-4039-9448-98BE03EBFB3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F545996-0E39-4013-9960-C313237B004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8BEE17B-8ED5-45F9-A7D5-BEB20B0A8D9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6476799C-AF08-4FD6-81A7-68A2DDACD72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B713FB3-18E9-4BE3-AF74-B8BD84B4FB1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6CDDB87-5F7E-4131-A75F-32626FA0A1C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94A811D8-7FF2-46DC-80D6-264B947CE69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F6983AA-3C92-4EB5-AD84-82B810263A8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81FD95D-3456-48C5-ADA8-CDA8C332334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DE70C805-0961-4209-9B1D-96CF75D9F74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9F5CDD4-2204-4B2F-8015-49D13D2DDC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98B9EBC-39BE-4B8B-AAF5-6DC094A497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831B281A-7EAA-4BBB-801F-071B4CDC54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39743961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A7D3744-9E68-4315-AD76-A768C647A4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2B94BA71-9D25-4A70-A9CD-7D248AC4BC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57e05b5ff0041e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3AAA08-BFDD-413D-808A-443EFCD2336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A7DB2A9-E464-4582-9427-0E0715B8A22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EE0815C-EECB-4663-8C4C-45F23D18F6A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71886E91-7BBD-44BB-BBE7-82ECF53D9FE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a:t>
            </a:r>
          </a:p>
        </p:txBody>
      </p:sp>
      <p:sp>
        <p:nvSpPr>
          <p:cNvPr id="8" name="">
            <a:extLst xmlns:a="http://schemas.openxmlformats.org/drawingml/2006/main">
              <a:ext uri="{FF2B5EF4-FFF2-40B4-BE49-F238E27FC236}">
                <a16:creationId xmlns:a16="http://schemas.microsoft.com/office/drawing/2014/main" id="{77608246-0B07-4162-AC41-CACD2C85327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F413988B-F3C0-4BF1-AA9A-1B2F0AC72DD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08C810D-6806-476F-BBFB-AA6590ED299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DDB4A06-8AEC-4047-8FDB-ACD9DFE77DA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351F984-E600-42BE-A3D7-8BD14574EAB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11AF30C-62FF-4F35-8100-29BC1535FD4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5EF5F82-98C5-42E3-8E93-57D987EB0E9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E9EF5C9-0CC8-4964-BDB8-3B16D56BD1A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808D9B9-19F4-4E7C-8EF3-5915CF039FD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5F1599E-F3E1-489A-9313-9D607AA021A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4A8E951-347C-4684-808A-32B4B1F3650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01A46DD-83BE-4A67-8A76-1CE1A582DFF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B75281D-3D35-4F92-87F6-E966A6EA65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DB2316C-862B-46F5-95EF-A17742FE92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5DF8DF3F-1AA6-430A-AA27-C9D0A7D799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860951950"/>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B26551F-0310-4554-B1F3-7ADC286670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2F68117B-FD1F-472B-9B6C-6B484AD0ED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daae7d6e0634fb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D98D39-0D0C-45B0-9D61-5772C8D0920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5E92EAA-72C5-4AAD-BBAA-B41F58FD798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6A19777-1980-419F-81EA-97D356AA6F3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9F3635B-043B-48A7-ACA5-0A8243A094A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324CE69-49C7-44B5-93E6-7DF41D31C86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 …</a:t>
            </a:r>
          </a:p>
        </p:txBody>
      </p:sp>
      <p:sp>
        <p:nvSpPr>
          <p:cNvPr id="9" name="">
            <a:extLst xmlns:a="http://schemas.openxmlformats.org/drawingml/2006/main">
              <a:ext uri="{FF2B5EF4-FFF2-40B4-BE49-F238E27FC236}">
                <a16:creationId xmlns:a16="http://schemas.microsoft.com/office/drawing/2014/main" id="{D2852E54-1837-4E47-AD06-ED60BF9425E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48C8A3D-F330-49B7-9711-56E4BA33772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FF65464-7CA7-414B-82AA-D68E8F7C4FE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25C02DF-FBDA-421B-A996-C5B68DBE5A8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 run insta…</a:t>
            </a:r>
          </a:p>
        </p:txBody>
      </p:sp>
      <p:sp>
        <p:nvSpPr>
          <p:cNvPr id="13" name="">
            <a:extLst xmlns:a="http://schemas.openxmlformats.org/drawingml/2006/main">
              <a:ext uri="{FF2B5EF4-FFF2-40B4-BE49-F238E27FC236}">
                <a16:creationId xmlns:a16="http://schemas.microsoft.com/office/drawing/2014/main" id="{870E86B0-6904-4809-8B5E-31DFFE097D8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D169747-DED1-44A5-9D04-62AD0683875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5C9223E-DE62-4209-A3A7-D09A0B3D283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A6CB215-2F8F-4254-9328-237FD01145D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a:t>
            </a:r>
          </a:p>
        </p:txBody>
      </p:sp>
      <p:sp>
        <p:nvSpPr>
          <p:cNvPr id="17" name="">
            <a:extLst xmlns:a="http://schemas.openxmlformats.org/drawingml/2006/main">
              <a:ext uri="{FF2B5EF4-FFF2-40B4-BE49-F238E27FC236}">
                <a16:creationId xmlns:a16="http://schemas.microsoft.com/office/drawing/2014/main" id="{E777C52B-1AC9-4A22-B0E1-C3E821438AA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AF9C52A-2D9C-4065-B0C5-5F78FFD160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100F570-06C9-4A70-A72B-9303E77F0DA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C61F2F7E-BC65-49B9-878F-366F5E59B8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95854811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3B750BC-17E4-4E05-BB83-390B1744F6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304EA36E-EAFA-49B2-AD88-91C4A3AC73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d71424361d401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7BC3F72-6F4F-4801-8A4B-FC1E1A63C55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A4AD4B0-16DF-46F9-938B-E7FBE96997A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37D5796-A106-4322-8E7B-B4E55EBD4E6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3B109C8-C36B-453E-B1C3-EA08C3C6EA2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216EC071-15B0-4C34-A754-EA6B9E8C8BF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9826B73-A90C-4EE1-A7CE-0D633413AD1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5F8804A-D553-4A35-A5DA-46D81997CE9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9307EC8-C95C-46DA-8A91-A3528DD484F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正确结论：Apply least-privilege groups and test each required action with a student accou…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90C2596-B208-4A19-833F-FEFCFC9133B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AA0DB11-D709-458A-9ED1-C21FC3B759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5B11EB2-FD2B-4BA0-8786-2D865133F3B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5" name="">
            <a:extLst xmlns:a="http://schemas.openxmlformats.org/drawingml/2006/main">
              <a:ext uri="{FF2B5EF4-FFF2-40B4-BE49-F238E27FC236}">
                <a16:creationId xmlns:a16="http://schemas.microsoft.com/office/drawing/2014/main" id="{F3F5474B-0FD9-4EE0-B68C-4BB51AA389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277804972"/>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A07658C-A3DD-4035-90D4-BA8E53D900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A786D2C9-96C1-439E-9984-38FD47F72B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57c090a09cb4aa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FAC2E1-0774-4654-A0B1-E1F84B4D6CF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72BFFC7-845F-44B2-8602-091B167C51E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E706C99-1C5C-454C-9C3A-0FC55CBE94F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8D628813-A737-4F62-AD2E-D29EB8AC572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a:t>
            </a:r>
          </a:p>
        </p:txBody>
      </p:sp>
      <p:sp>
        <p:nvSpPr>
          <p:cNvPr id="8" name="">
            <a:extLst xmlns:a="http://schemas.openxmlformats.org/drawingml/2006/main">
              <a:ext uri="{FF2B5EF4-FFF2-40B4-BE49-F238E27FC236}">
                <a16:creationId xmlns:a16="http://schemas.microsoft.com/office/drawing/2014/main" id="{74C7DE25-0A42-4B04-8E18-CD875B4B1AF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C3248F6-4DEF-4B53-8B62-F9B1EBCE4D8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C944DC0-7036-419C-893D-4FF2690A096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D433CCF-202A-4A61-BFD5-CF899C60889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7627391-5C00-47FA-9C96-799B765FA79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2C93725-284A-43F2-9FE6-C45730BB4FC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718CFBC-59DE-4D42-9F01-A5086B8BBC9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E76C75B-A0B8-40B1-AB68-57BDF94D10D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6" name="">
            <a:extLst xmlns:a="http://schemas.openxmlformats.org/drawingml/2006/main">
              <a:ext uri="{FF2B5EF4-FFF2-40B4-BE49-F238E27FC236}">
                <a16:creationId xmlns:a16="http://schemas.microsoft.com/office/drawing/2014/main" id="{26DA70F9-6835-46EF-9224-0DFB6DA8918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94046376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55EBD19-2FF2-4EDF-B768-7E50278880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56DC45E-FC3E-4A48-AB7B-E97AC7C022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602ee0e770b4d9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113083-59BD-4646-ADB4-EC7A30CF029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B8A5CC91-8DC5-4402-899A-8AC381ABF86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6FECCCD5-1174-4B38-B2D6-8639CA5CC7F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能独立执行“按任务识别软件层级与权限”，并说明每一步理由。</a:t>
            </a:r>
          </a:p>
        </p:txBody>
      </p:sp>
      <p:sp>
        <p:nvSpPr>
          <p:cNvPr id="7" name="">
            <a:extLst xmlns:a="http://schemas.openxmlformats.org/drawingml/2006/main">
              <a:ext uri="{FF2B5EF4-FFF2-40B4-BE49-F238E27FC236}">
                <a16:creationId xmlns:a16="http://schemas.microsoft.com/office/drawing/2014/main" id="{6235A813-1BFD-4105-925D-5C75F5546F4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EAD8D63-88F7-46CC-8D33-1C832293DDF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76F9F264-4CE6-4FAD-96DE-70795D6C624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a:t>
            </a:r>
          </a:p>
        </p:txBody>
      </p:sp>
      <p:sp>
        <p:nvSpPr>
          <p:cNvPr id="10" name="">
            <a:extLst xmlns:a="http://schemas.openxmlformats.org/drawingml/2006/main">
              <a:ext uri="{FF2B5EF4-FFF2-40B4-BE49-F238E27FC236}">
                <a16:creationId xmlns:a16="http://schemas.microsoft.com/office/drawing/2014/main" id="{085B471C-BCB4-4FE7-AD13-27EA5141396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696F50A0-B769-4CC7-8BFD-4961F5A0443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85EA950-7481-4D3C-8A97-85E4AF7DC80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1196079-4250-4F92-AE92-F75083D788F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03138A91-15FA-4162-A75A-FCD1DF7766E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F8F613E-95A4-4B56-BA34-64DAF1305C9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05CC79C-4C94-4DBD-A0C3-AAEF362B18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7" name="">
            <a:extLst xmlns:a="http://schemas.openxmlformats.org/drawingml/2006/main">
              <a:ext uri="{FF2B5EF4-FFF2-40B4-BE49-F238E27FC236}">
                <a16:creationId xmlns:a16="http://schemas.microsoft.com/office/drawing/2014/main" id="{B8981B44-A9D6-425B-A9E3-DDD072DDE6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02270899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83DE2E8-E5B9-413E-BE44-63084A4949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31893EB-2123-49E8-8CA0-130710BDCE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31a1cba6ad2494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1C491E-B1E8-4DB8-AE0A-C764E0C8F50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BAE256E-CD9F-4FC3-BAC6-103A088DA8E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3AC5974-F947-4D7E-B48C-7E99C7A295D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839A8E8-4C6E-4FF8-BFDE-1E42593D30C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1B8ACB6-610F-4AE9-AE59-E58EEBE436B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9CF5E7A2-06D8-4AE8-9A26-8270DDCC9566}"/>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5517B49B-6F93-4D69-BFB8-04E6725E6CC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89313C8C-DB2F-429F-AC91-5164FE734AE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2" name="">
            <a:extLst xmlns:a="http://schemas.openxmlformats.org/drawingml/2006/main">
              <a:ext uri="{FF2B5EF4-FFF2-40B4-BE49-F238E27FC236}">
                <a16:creationId xmlns:a16="http://schemas.microsoft.com/office/drawing/2014/main" id="{C9C562E9-148A-4584-92F9-5A825E63431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【原创训练材料｜参数为训练所设】Student accounts can run installed applications an…</a:t>
            </a:r>
          </a:p>
        </p:txBody>
      </p:sp>
      <p:sp>
        <p:nvSpPr>
          <p:cNvPr id="13" name="">
            <a:extLst xmlns:a="http://schemas.openxmlformats.org/drawingml/2006/main">
              <a:ext uri="{FF2B5EF4-FFF2-40B4-BE49-F238E27FC236}">
                <a16:creationId xmlns:a16="http://schemas.microsoft.com/office/drawing/2014/main" id="{C6103D3D-FFDD-4257-868A-D8A7C9415D3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CD7BEA3-165E-46AF-A847-4EED71DE205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C00A0B5B-F740-4A26-A467-6EEC68A58A9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正确结论：Storage capacity and screen resolution do not enforce these permissio…</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FC6068B0-68C1-4541-938B-0D8D3EF11C4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146895D5-DEEE-4BB8-96B9-D08EB9D61D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BA69A34-93EC-47F6-8211-8FC864A553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9" name="">
            <a:extLst xmlns:a="http://schemas.openxmlformats.org/drawingml/2006/main">
              <a:ext uri="{FF2B5EF4-FFF2-40B4-BE49-F238E27FC236}">
                <a16:creationId xmlns:a16="http://schemas.microsoft.com/office/drawing/2014/main" id="{D46888B3-4C9C-4A39-951D-87982A50C8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048368097"/>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A37C9A9-8C81-43E5-93A7-FF057EAF52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E40782B1-AA55-47AC-ADEA-36D51502A8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eb3a8616d424ee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6C6656-E8E2-41DD-8B91-10797D7A4EC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EB8EC7F-7BCF-4AC9-B40B-BA71F369DB7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8377F98-4275-40FF-8B73-51A387DA3A7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0DE602C-1521-41D6-80EB-C8FE3B841CE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C49F6BC1-6D2A-48B0-9E73-D5E0604F1F2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6296130-959C-4F32-B4F0-07F3A5A6988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65AF047-C31D-4CB6-BFB6-BE9333FB0F4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793DA84-1976-410F-A5D1-D80A16CD620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52BC69E-6D1B-44B3-82B5-2055B226BAB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A4B19E7-1FD7-47BE-932B-D6663E70CD0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9758BDE-3558-4B6C-BFA8-C4C9BA3D305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926A6ED-CE6B-4EB0-B6F4-B388F1AE31B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1B35CBA-49CD-4A67-8F07-C30A4A337B9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BF3F0284-BD51-4BD5-80F8-A85FFE8C32F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ECF76D2-A6D7-4698-AC81-512474DD0F1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DAC5DF0-3770-4E08-928E-2C748138A76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5BD59A5-7E99-435D-90B9-C8BAE9D512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4F52D06-DEFE-4AAA-9FF9-74D6C3C1F5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09B2BBA1-86E2-41DB-A561-5B9B000CB8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22852508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2B8697-07FA-4D79-B5AC-7ADAA48BC36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4B96731F-13D2-4D2C-BB1F-ACD17B06D1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dfdd2f2e012431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B1F02F-07E4-4B28-A5D5-A7C75742946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ABB2223-0EF4-4764-9531-BE74D127553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319CCAE-F309-4B97-8DCD-A41CFBBE516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FFFFAB3-D74D-4B99-8424-E3219275A16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24F1FA9C-B091-4A47-9444-4054382C801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0C02791-DCB4-46AF-A9FE-2B8F2C29D79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50AB42C-6661-41D0-AF78-CABB0AB8347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E6989090-74DE-4D0E-A3B3-C61B4F0F2EA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E741EF5-3ED7-4ED1-B4B2-7C3A2953EC8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D70A8B0-ABEA-4685-A706-461DB430328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89C82707-18DC-455F-BC5D-DE742DA2DCA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498A6D6-5CDA-4DFE-8C6E-5358C089DEE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E6D6358-7EAB-4618-9C06-753531C99D2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55F3B5F1-EAF8-4898-A400-553873B1C44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0B34EFD-0F2D-4873-8219-E0E27AB99A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40E9D2-1EB2-4D05-8829-E63B69F31A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C2F52260-644E-4548-B583-E09DE7EC79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434114387"/>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DD25D4-957A-4F22-A7C7-66998B94FC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326B4B30-8218-48A3-8A2C-45AB356628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6cf527973a4d8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2F4A9B-40B5-43B0-94FF-E531ABA511F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8D2BF18-ED70-4BE4-B0D3-8432767510B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399F05A-DEAE-438A-8CFC-AF73119B858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6AA9071-0779-44DE-A4F2-D8B921A902F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FE13CAA1-8DDF-42F9-A86C-C2B9B2C33E6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CCB0856-F923-4AA2-9AF3-FA2919D3905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4ECDF96-47C7-4B4F-8B8F-FCFF0298683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E78E9881-4447-46E9-8132-58E13D1AB7E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B60F21C-6D5C-40DD-A000-E390F606853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50BC549-B20E-4DCA-9C25-005BCCD5006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9B313523-D33F-46D3-AAAA-56F40389011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1DBB5F7-FBE2-439F-B6E7-EB9829C7A62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EBB76E4-C8E2-44D1-AEE4-529112C1C00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A812E4A6-DD7F-4AFD-9D58-701A12EA734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F58184B-6047-4C90-BD03-77EB47AC795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82E5B96-2CAE-477A-AC5C-F1A987477B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1653CF5C-3C40-44A2-904D-8283B2F39D2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46026663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60BBA31-26FA-4854-8BB4-8DC56BF5A4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62F4C080-DA08-44D2-B09C-30A9CCF8C5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00c05d318a745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7896B5-6960-4B27-ADE2-92F22802AC3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53014DC-FC31-49F2-96CE-1B547A44B30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1F60D18-87AA-4CD7-9EF6-81408F6004E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052466A3-447A-4F2E-BD1F-AFF0152F499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a:t>
            </a:r>
          </a:p>
        </p:txBody>
      </p:sp>
      <p:sp>
        <p:nvSpPr>
          <p:cNvPr id="8" name="">
            <a:extLst xmlns:a="http://schemas.openxmlformats.org/drawingml/2006/main">
              <a:ext uri="{FF2B5EF4-FFF2-40B4-BE49-F238E27FC236}">
                <a16:creationId xmlns:a16="http://schemas.microsoft.com/office/drawing/2014/main" id="{3D111854-5EE9-40F9-9521-6DE0196C436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89CBD3B7-A946-4CDE-8CB0-1B2E304CAC2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14DCF4B-E55E-4C18-856D-406DDA88681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8F99A81-6030-40FC-85C4-B3567D703FC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B90F8EB-E89C-4EFE-AB0B-1102977D4A8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D8DD6F3-F151-4019-B7B3-A3DB95140BF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F7FABDB-5908-4CC2-BF22-CD3D38CB9E7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CEABEEA-BDE8-4C14-822B-E2716ADFE47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D47596B-E95D-4D91-8317-6766DB97E55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CFA260D-DB02-414E-B5AC-9C9DE1064D9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246359E-1840-49DD-8978-B06FF4E726F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6DAECFC-5741-4E92-8115-4D8C93DA722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251436E-7E92-4CEC-96F0-9DDD834839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09295D0-AC87-49FC-A3A9-D08BED4064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08A35F45-FC70-4500-AD24-FDAE9B7862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365727294"/>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68DBCC6-9D83-49E1-BD5F-BDDCE83AF2A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A9CC662A-9B2C-4E95-9636-E01691711E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dca20f4856f44a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DD2A63-2D7F-4F1C-8A5D-46F9F3FF166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BCDCA30-690F-4A9D-AFC7-D87A7A5F3E8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86F283-73E7-4390-911A-DFAECF5F16B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60E7CB4-36F5-4AB1-9AD9-993F5BD9EAE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51CF365-8B53-4352-81F5-2B49CF500C1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a:t>
            </a:r>
          </a:p>
        </p:txBody>
      </p:sp>
      <p:sp>
        <p:nvSpPr>
          <p:cNvPr id="9" name="">
            <a:extLst xmlns:a="http://schemas.openxmlformats.org/drawingml/2006/main">
              <a:ext uri="{FF2B5EF4-FFF2-40B4-BE49-F238E27FC236}">
                <a16:creationId xmlns:a16="http://schemas.microsoft.com/office/drawing/2014/main" id="{8AA2FFE4-BDAC-4BC5-8BA2-2940338E4C8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094EA1AD-738A-4BDF-AEE4-CAC4DC4B48B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7BC9CEB-9869-49ED-9B56-CB4FC3602E5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881E6F6-C836-4DCA-8110-9F599BF9F87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 run inst…</a:t>
            </a:r>
          </a:p>
        </p:txBody>
      </p:sp>
      <p:sp>
        <p:nvSpPr>
          <p:cNvPr id="13" name="">
            <a:extLst xmlns:a="http://schemas.openxmlformats.org/drawingml/2006/main">
              <a:ext uri="{FF2B5EF4-FFF2-40B4-BE49-F238E27FC236}">
                <a16:creationId xmlns:a16="http://schemas.microsoft.com/office/drawing/2014/main" id="{7F315976-6018-4BFB-B777-4618273A013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593F690-924B-4248-89C9-57FD37D0DED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765CC6E-5BD4-4CBE-B4FD-490F01696FD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83D7DD0-12D8-4F0F-BD7A-C65BEA1D7FD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t>
            </a:r>
          </a:p>
        </p:txBody>
      </p:sp>
      <p:sp>
        <p:nvSpPr>
          <p:cNvPr id="17" name="">
            <a:extLst xmlns:a="http://schemas.openxmlformats.org/drawingml/2006/main">
              <a:ext uri="{FF2B5EF4-FFF2-40B4-BE49-F238E27FC236}">
                <a16:creationId xmlns:a16="http://schemas.microsoft.com/office/drawing/2014/main" id="{A1FA25DA-0D5B-4892-A3A2-BEFE00FE62B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13D624E-FDAF-4CBE-B223-E7E49F546B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CF66C22-60B8-41CA-BF00-EA9603BA59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0D58BA21-F28C-43D0-9066-B80D463C28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72020002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18AA6C2-9D95-478C-80FF-74D6312C69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F75ED66E-DB67-42E5-8793-E85C046117E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07952156644e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1DD065-D06B-4676-B33A-C938AB38FE1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8F1845B-B5F5-4FE1-9A84-ECB21E60910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96B44A9-9E15-445B-A605-869BAB4D550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7C001D0-A83D-4D53-9345-3CF46333739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F6457EFA-6453-4779-9AC4-362653F7B88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8C70664-7A3F-46F5-AE64-87AF060C454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8F05E5F-5EAD-4466-8D52-8D6BA3CB005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F5D169C-3AA7-42BA-A70B-378DB142CA4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Operating-system account permissions separate ordinary 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4680093-696C-49D0-A9D5-C781DC88E8D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EC3509A-0DBD-48AD-A9A0-1A92C6FE12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2D514AE-5C73-4360-9875-DF71A5F6F7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5" name="">
            <a:extLst xmlns:a="http://schemas.openxmlformats.org/drawingml/2006/main">
              <a:ext uri="{FF2B5EF4-FFF2-40B4-BE49-F238E27FC236}">
                <a16:creationId xmlns:a16="http://schemas.microsoft.com/office/drawing/2014/main" id="{7E173F58-6044-449D-BB8F-D2F97BEC1D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690596004"/>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2909794-8FDB-4D45-A513-D15F019D4E5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ED72D5B4-E9CF-4AD9-B233-EA0EA58DD83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066862feb0843a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8F1F52-1F76-491B-8FBB-3CF73960F2C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AB8F88C-9EFB-4F95-BD52-33ACC544371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BAF29B8-C9F4-443E-BE19-5983919BD1F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7C24E885-9759-42A3-95C3-2B2862EBB49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a:t>
            </a:r>
          </a:p>
        </p:txBody>
      </p:sp>
      <p:sp>
        <p:nvSpPr>
          <p:cNvPr id="8" name="">
            <a:extLst xmlns:a="http://schemas.openxmlformats.org/drawingml/2006/main">
              <a:ext uri="{FF2B5EF4-FFF2-40B4-BE49-F238E27FC236}">
                <a16:creationId xmlns:a16="http://schemas.microsoft.com/office/drawing/2014/main" id="{3E126266-6A15-4251-9658-350B3D0EF24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9707600-F110-4922-AAE1-5C1CAD3A156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ED7A210-68AC-4472-B3EF-9403086742D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7ECCC76-C3AC-46D4-A0D0-B030B4B9AF5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D210D94-9C1E-49C7-8C8D-C838318A6E4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7EDAA04-FA49-499F-8A60-E88D71A7DA4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3154141-1B36-4A0F-8D90-A039F6B3CE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C5D6FA-E8B3-4619-9B4A-03FCB36463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6" name="">
            <a:extLst xmlns:a="http://schemas.openxmlformats.org/drawingml/2006/main">
              <a:ext uri="{FF2B5EF4-FFF2-40B4-BE49-F238E27FC236}">
                <a16:creationId xmlns:a16="http://schemas.microsoft.com/office/drawing/2014/main" id="{DE3D48C6-5E7A-4674-8BBC-3D016E809F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778223315"/>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0B7695E-6C10-4B4F-8111-B451A01508F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0C0BC11-6395-4C47-85F8-9985431A6E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41e472dae6d4f9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5C7E24-FD27-4834-B1E4-751C2E3ECFB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9FED97CF-45E6-41CE-8FAE-48384D6C9A9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1282A6B-C9E3-41BB-8212-6E1406C4BAC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FB2762CB-D7CA-43D7-9434-2097DF3D5ED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C301348-D2C2-4DFA-A760-2E59BC3A122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6F4E095-2DD5-4321-9603-80870910FDB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a:t>
            </a:r>
          </a:p>
        </p:txBody>
      </p:sp>
      <p:sp>
        <p:nvSpPr>
          <p:cNvPr id="10" name="">
            <a:extLst xmlns:a="http://schemas.openxmlformats.org/drawingml/2006/main">
              <a:ext uri="{FF2B5EF4-FFF2-40B4-BE49-F238E27FC236}">
                <a16:creationId xmlns:a16="http://schemas.microsoft.com/office/drawing/2014/main" id="{F9249C5C-CFA3-425C-94BC-E89FE33F97B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高频错因：把应用功能归给硬件</a:t>
            </a:r>
          </a:p>
        </p:txBody>
      </p:sp>
      <p:sp>
        <p:nvSpPr>
          <p:cNvPr id="11" name="">
            <a:extLst xmlns:a="http://schemas.openxmlformats.org/drawingml/2006/main">
              <a:ext uri="{FF2B5EF4-FFF2-40B4-BE49-F238E27FC236}">
                <a16:creationId xmlns:a16="http://schemas.microsoft.com/office/drawing/2014/main" id="{365F1BBE-3D75-477F-BAF5-00C0C7EA822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1FCAF9D-0AF6-4E99-94E0-79B887F4805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5221FC0-74D3-4084-B1F3-516DBCBA94F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操作系统协调资源并提供抽象</a:t>
            </a:r>
          </a:p>
        </p:txBody>
      </p:sp>
      <p:sp>
        <p:nvSpPr>
          <p:cNvPr id="14" name="">
            <a:extLst xmlns:a="http://schemas.openxmlformats.org/drawingml/2006/main">
              <a:ext uri="{FF2B5EF4-FFF2-40B4-BE49-F238E27FC236}">
                <a16:creationId xmlns:a16="http://schemas.microsoft.com/office/drawing/2014/main" id="{60B378F0-8787-4477-ACE4-2E629F32525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1B39105-7396-49C8-8BC1-4B3B9A7C0E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1EEC00C-1046-4C92-B51E-3739FBF6F0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7" name="">
            <a:extLst xmlns:a="http://schemas.openxmlformats.org/drawingml/2006/main">
              <a:ext uri="{FF2B5EF4-FFF2-40B4-BE49-F238E27FC236}">
                <a16:creationId xmlns:a16="http://schemas.microsoft.com/office/drawing/2014/main" id="{EAE2C5E4-066B-4F80-BCE5-B2DA89CBFE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3548710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F7A3E73-0A7C-4197-AACB-032B967252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963C0022-AE4A-4D83-AC14-32CEC6DFF7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e0495449af941c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715657-9CF4-4293-AF20-DCF881B3661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C92D67E-B434-47C5-A2B3-CF8FE9A07AA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591A519-C299-49B0-9199-202A789FD1A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05F6762-5F67-477D-AB01-50A7219B48A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C059B41-3C20-4F7B-AC05-743306EB41F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按任务识别软件层级与权限</a:t>
            </a:r>
          </a:p>
        </p:txBody>
      </p:sp>
      <p:sp>
        <p:nvSpPr>
          <p:cNvPr id="9" name="">
            <a:extLst xmlns:a="http://schemas.openxmlformats.org/drawingml/2006/main">
              <a:ext uri="{FF2B5EF4-FFF2-40B4-BE49-F238E27FC236}">
                <a16:creationId xmlns:a16="http://schemas.microsoft.com/office/drawing/2014/main" id="{7C716665-4318-4F0B-8E15-532112333463}"/>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09FB1AEB-ED3E-4B23-9E58-976E42E17FE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F7F5A72-50FD-442C-ACE6-675FE327566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2" name="">
            <a:extLst xmlns:a="http://schemas.openxmlformats.org/drawingml/2006/main">
              <a:ext uri="{FF2B5EF4-FFF2-40B4-BE49-F238E27FC236}">
                <a16:creationId xmlns:a16="http://schemas.microsoft.com/office/drawing/2014/main" id="{A957B20B-F67E-4905-BFAF-E7A1AF44CDF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【原创训练材料｜参数为训练所设】Student accounts can run installed applications an…</a:t>
            </a:r>
          </a:p>
        </p:txBody>
      </p:sp>
      <p:sp>
        <p:nvSpPr>
          <p:cNvPr id="13" name="">
            <a:extLst xmlns:a="http://schemas.openxmlformats.org/drawingml/2006/main">
              <a:ext uri="{FF2B5EF4-FFF2-40B4-BE49-F238E27FC236}">
                <a16:creationId xmlns:a16="http://schemas.microsoft.com/office/drawing/2014/main" id="{4974BB1B-89A8-4695-A7F2-0B445A0ACDB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81193DD-5A77-41FD-B55C-CB39A2C14CAF}"/>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F36BB2F9-0B28-4A35-B08C-EC5F3A5DD16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Operating-system account permissions separate or…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6" name="">
            <a:extLst xmlns:a="http://schemas.openxmlformats.org/drawingml/2006/main">
              <a:ext uri="{FF2B5EF4-FFF2-40B4-BE49-F238E27FC236}">
                <a16:creationId xmlns:a16="http://schemas.microsoft.com/office/drawing/2014/main" id="{3FEF9BF2-62FB-4255-8EC9-358168F4F82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A032AEC4-A30C-4690-BB7F-DC38F5B952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66F93B6-B208-4CF0-A3BD-1EB51B3D92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9" name="">
            <a:extLst xmlns:a="http://schemas.openxmlformats.org/drawingml/2006/main">
              <a:ext uri="{FF2B5EF4-FFF2-40B4-BE49-F238E27FC236}">
                <a16:creationId xmlns:a16="http://schemas.microsoft.com/office/drawing/2014/main" id="{844490DA-A157-457C-BCF6-0D062CCC2D8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639373331"/>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6C2324F-6404-43A6-9B14-DEE9ABA71E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206C194-A01F-4A7A-802C-8C52E8633A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59cce10c224ce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F2A011-FED4-49D9-9324-D71CDF10396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FCBC423-F840-414D-A7FC-4C7A6028CB1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10B8D74-8B69-4AF7-94D8-9F20BC831C1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F4FD5C3-BF3D-4467-80D5-546DB25ABB2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E9F783F-2F4F-45F7-BF79-558CB3F2582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B597662-7EAB-488D-8AAE-8F6882DFB99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8552A83-5C6B-4AFD-B6D8-77AAB45BE19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8EF3206-2D90-4459-A041-33EA4524F4F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FADB1C7-9E9B-4200-9FD8-046B7EB1E23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06E3BF4-CBF8-4022-871C-519E5E6CB9F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4EAB8F8-4E86-4F63-B3E3-F3C092515C0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03EE090-9C29-48C9-B5AD-781B416A4D9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A2DF933-81AF-4B7C-86AB-38A07BCBDD5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35A8890D-A46F-4921-8B6A-3D35C694A89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5765C48-13C8-439E-99E6-9C76200D0EB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20FF998D-5FAC-4953-91CE-ED0A3ADBE71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7723341-D318-4D80-8411-14F7EBB9A3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A42D523-4498-4307-9761-F0F77B96E4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0751F769-8BBE-4569-ABDB-7B23368823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73003495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AF06859-2454-4D08-A792-4B9A9BF3EE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C44043E-9DC9-466D-A1FA-6145916F95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5f584b81e5042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BFB1C5-0232-406C-9A26-2B9A0ABCEB5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4152F0A-A6DA-4987-9BDC-78A68878BD8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D4E245E-0017-4C43-B929-632902A675B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AD355A4-77E5-4F25-AA08-37B2807604F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软件与操作系统</a:t>
            </a:r>
          </a:p>
        </p:txBody>
      </p:sp>
      <p:sp>
        <p:nvSpPr>
          <p:cNvPr id="8" name="">
            <a:extLst xmlns:a="http://schemas.openxmlformats.org/drawingml/2006/main">
              <a:ext uri="{FF2B5EF4-FFF2-40B4-BE49-F238E27FC236}">
                <a16:creationId xmlns:a16="http://schemas.microsoft.com/office/drawing/2014/main" id="{CBBC6468-DC43-46D7-B326-38764661F9E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97A4C7E-3B8E-4820-9905-899C57B1980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F95A17E-5094-44CF-AF1F-C678A93040C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E877AE1B-7D3D-4B84-812C-3DD11F2A7E7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7582F1A-9CF8-4417-8E90-20ECE135494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C6E98A2-9899-418E-B352-DF8EDCB3A77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31963806-6261-4C48-BF0A-EAEDBBAD785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E6DFED0-4176-4FB6-ACA8-51CCA2C7BE2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623427F-2E7B-4A97-93AF-C3390B84B62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把应用功能归给硬件</a:t>
            </a:r>
          </a:p>
        </p:txBody>
      </p:sp>
      <p:sp>
        <p:nvSpPr>
          <p:cNvPr id="17" name="">
            <a:extLst xmlns:a="http://schemas.openxmlformats.org/drawingml/2006/main">
              <a:ext uri="{FF2B5EF4-FFF2-40B4-BE49-F238E27FC236}">
                <a16:creationId xmlns:a16="http://schemas.microsoft.com/office/drawing/2014/main" id="{22AD6095-FC66-4B5A-9AFA-1A882110C77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29B6513-EB96-47CC-AFE3-C75E7A9755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254792C-50DC-4F5E-8620-D72A58155DB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3001E437-27C6-4646-9A12-3037595D1C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7570957"/>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63BA85A-0B94-446D-ACCD-32D0CAC24E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C646B17-0B0F-4622-9B98-38A4889A80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f24578e092e4f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2FD234-CB56-4D04-BFCE-A1C75CF9961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BCE4C0E-7FC9-40C6-B4BE-797C3D87D025}"/>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5E11438-9858-4F03-BD26-4AEC7D445F8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BA63169-C85B-4888-909D-66C092E5223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EA6D4638-2048-4C84-94D5-BF1C63AEC9F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844EB7D-8F69-427E-87E9-69D4B24BE03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E72D567-C0C5-4E1D-8786-C02FABA99E4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操作系统协调资源并提供抽象</a:t>
            </a:r>
          </a:p>
        </p:txBody>
      </p:sp>
      <p:sp>
        <p:nvSpPr>
          <p:cNvPr id="11" name="">
            <a:extLst xmlns:a="http://schemas.openxmlformats.org/drawingml/2006/main">
              <a:ext uri="{FF2B5EF4-FFF2-40B4-BE49-F238E27FC236}">
                <a16:creationId xmlns:a16="http://schemas.microsoft.com/office/drawing/2014/main" id="{284A0C56-9FCC-4FD2-B80E-087F2CFC029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D5CEF91-0F2F-4A13-A5D4-05F90CADE5A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9769E78-32D2-44BD-872C-7CDE4CF9501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按任务识别软件层级与权限</a:t>
            </a:r>
          </a:p>
        </p:txBody>
      </p:sp>
      <p:sp>
        <p:nvSpPr>
          <p:cNvPr id="14" name="">
            <a:extLst xmlns:a="http://schemas.openxmlformats.org/drawingml/2006/main">
              <a:ext uri="{FF2B5EF4-FFF2-40B4-BE49-F238E27FC236}">
                <a16:creationId xmlns:a16="http://schemas.microsoft.com/office/drawing/2014/main" id="{EF539C41-C7E0-477E-BA56-42EAEA0256D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6A9EA54-2D91-47DA-B2C6-556BCA27C39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6EFE22F-429F-48C9-B7A3-5E24E5D4CEF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检查：把应用功能归给硬件</a:t>
            </a:r>
          </a:p>
        </p:txBody>
      </p:sp>
      <p:sp>
        <p:nvSpPr>
          <p:cNvPr id="17" name="">
            <a:extLst xmlns:a="http://schemas.openxmlformats.org/drawingml/2006/main">
              <a:ext uri="{FF2B5EF4-FFF2-40B4-BE49-F238E27FC236}">
                <a16:creationId xmlns:a16="http://schemas.microsoft.com/office/drawing/2014/main" id="{5BEE0146-B674-4505-AAA1-58EA486CF70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D49E536-EA94-4DAE-86C0-AFDA7CD496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C21F07F-9304-4B6D-9088-9174D7B7AEA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CD3C95DC-15EB-4D81-BD33-41E39A12AA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436911610"/>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A62A18-4125-43FC-81EA-6C570CF02C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06721F7-220C-4F47-9CFB-87BB89168C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127d50397d3400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C8F87D-B4FC-40F4-9DC1-791910A6B51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013C752-D92B-43D4-A7C1-C5A89EDACF8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31748F9-BE39-43B6-8F20-B71647C2C33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C30C3F34-BA70-414D-A375-0F3D456EDFD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a:t>
            </a:r>
          </a:p>
        </p:txBody>
      </p:sp>
      <p:sp>
        <p:nvSpPr>
          <p:cNvPr id="8" name="">
            <a:extLst xmlns:a="http://schemas.openxmlformats.org/drawingml/2006/main">
              <a:ext uri="{FF2B5EF4-FFF2-40B4-BE49-F238E27FC236}">
                <a16:creationId xmlns:a16="http://schemas.microsoft.com/office/drawing/2014/main" id="{385412E3-6EAD-48B3-8A45-417E46698A6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378F0839-BCD3-4BDE-80C8-4F80D28832A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F8D01F0-CF1D-49EB-B66F-4FFFD1E554E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1AF6011-7612-44E3-B1E9-786FFEC4DBF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960E8B3-C657-4137-BF86-1E0CEF5B95D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B9F4B4D-D32C-43A6-9433-1E6FD236743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EF8D13B-C5D7-41CF-8DC9-28333BC2D07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3BB2BED-6845-4160-A699-18D7790B19E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FA4AFAC-BF74-4208-B14E-52B207FA3A0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EED7B90-1BDA-4A00-98DC-24DAE5D2AD5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23CAE7F-3C20-4540-A388-969DF45D71B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B107A24-8105-412B-923D-52EA7D0C3E0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08D0A23-250A-4797-8768-07D60B99E0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17B5EA4-813C-44F7-9C53-FAA85F7638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2" name="">
            <a:extLst xmlns:a="http://schemas.openxmlformats.org/drawingml/2006/main">
              <a:ext uri="{FF2B5EF4-FFF2-40B4-BE49-F238E27FC236}">
                <a16:creationId xmlns:a16="http://schemas.microsoft.com/office/drawing/2014/main" id="{F3F496E7-659F-44BC-AD04-09791A719E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18709924"/>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10BF2CC-D33F-423D-B572-53F80A2E2B2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4AE8130-36B3-451D-834D-570D899BD5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3fac8e1415346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3F25AF-A2F5-4236-9DF4-EC41BBBA4BD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06FD24D-C0B8-4134-AF73-89082D9957D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FCF21CF-3C03-4163-9A30-BC8CA0D8B2D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36C284E-A64E-41B1-8B95-89AD00DB951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F22425B-379F-4D44-9EBE-1F89E836400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a:t>
            </a:r>
          </a:p>
        </p:txBody>
      </p:sp>
      <p:sp>
        <p:nvSpPr>
          <p:cNvPr id="9" name="">
            <a:extLst xmlns:a="http://schemas.openxmlformats.org/drawingml/2006/main">
              <a:ext uri="{FF2B5EF4-FFF2-40B4-BE49-F238E27FC236}">
                <a16:creationId xmlns:a16="http://schemas.microsoft.com/office/drawing/2014/main" id="{04C6EA94-8F1E-46BA-A9A1-BC399BC2802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A8E2FE8-3D8D-4AFA-90CA-D86B5F432E2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7036572-5212-47FF-B27B-1B38C0588B8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2B42ADE-763A-409B-A5A3-7ED55E774B9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【原创训练材料｜参数为训练所设】Student accounts can run inst…</a:t>
            </a:r>
          </a:p>
        </p:txBody>
      </p:sp>
      <p:sp>
        <p:nvSpPr>
          <p:cNvPr id="13" name="">
            <a:extLst xmlns:a="http://schemas.openxmlformats.org/drawingml/2006/main">
              <a:ext uri="{FF2B5EF4-FFF2-40B4-BE49-F238E27FC236}">
                <a16:creationId xmlns:a16="http://schemas.microsoft.com/office/drawing/2014/main" id="{759060D6-351A-4472-8D69-AFC6292AACA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0343E86-42B0-46DD-A3D8-32F4F37B1D9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3F17045-6800-4432-9C44-38551AADDE7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2F7B0E4-AB99-4F22-8372-3A9D09A77C1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【原创训练材料｜参数为训练所设】Student accounts can run inst…</a:t>
            </a:r>
          </a:p>
        </p:txBody>
      </p:sp>
      <p:sp>
        <p:nvSpPr>
          <p:cNvPr id="17" name="">
            <a:extLst xmlns:a="http://schemas.openxmlformats.org/drawingml/2006/main">
              <a:ext uri="{FF2B5EF4-FFF2-40B4-BE49-F238E27FC236}">
                <a16:creationId xmlns:a16="http://schemas.microsoft.com/office/drawing/2014/main" id="{124CFF36-FE82-4A29-9423-B2200158591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17D33663-4FE2-4577-B884-4F77184F93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C5F81EE-877A-4B85-854A-B1EF56025A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20" name="">
            <a:extLst xmlns:a="http://schemas.openxmlformats.org/drawingml/2006/main">
              <a:ext uri="{FF2B5EF4-FFF2-40B4-BE49-F238E27FC236}">
                <a16:creationId xmlns:a16="http://schemas.microsoft.com/office/drawing/2014/main" id="{E4FE81E4-0C78-4F8F-B6C8-FCB3052CA6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89568874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DCC8260-3080-4194-B95B-FB317D4446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12BB23D1-9C1A-40E0-8E56-6E95472733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5fff872b80441f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0A7618-B714-4198-8C57-7F230035437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EB34333-C3C5-460E-B091-4138EE64B14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5DD21BD-3C22-4A8C-B397-3F33F29BB27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1E005E1-AB7D-43A1-AEB1-2C34F181CFB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把应用功能归给硬件</a:t>
            </a:r>
          </a:p>
        </p:txBody>
      </p:sp>
      <p:sp>
        <p:nvSpPr>
          <p:cNvPr id="8" name="">
            <a:extLst xmlns:a="http://schemas.openxmlformats.org/drawingml/2006/main">
              <a:ext uri="{FF2B5EF4-FFF2-40B4-BE49-F238E27FC236}">
                <a16:creationId xmlns:a16="http://schemas.microsoft.com/office/drawing/2014/main" id="{606433D4-6470-4EF1-A93B-B4BFA3638C7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A323E03-A923-4997-A341-C1AE65C22E3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E4C4796-31A6-476F-93AB-B8BEC1F62E0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D230094-E791-47CF-914D-BDC4025E26B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Apply least-privilege groups and test ea…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29C92B0-2725-44C2-82F8-7DAE6039C3E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32AA67D-5FAF-44F2-8610-16363D3BD3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6A59D90-8EC4-4ED6-AAA2-40C3DA6693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5" name="">
            <a:extLst xmlns:a="http://schemas.openxmlformats.org/drawingml/2006/main">
              <a:ext uri="{FF2B5EF4-FFF2-40B4-BE49-F238E27FC236}">
                <a16:creationId xmlns:a16="http://schemas.microsoft.com/office/drawing/2014/main" id="{722771A9-603F-4111-927E-C2B2857E14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850719370"/>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38F2911-DF2E-4564-BA4E-03C82CACBC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111D949F-A35E-4955-B71C-45D8B14B25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cb5a89be31544f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A1D467-604E-457C-A32C-3BB26B9B6DB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C1AF898-CC15-425E-B1FB-64A67011A6A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C1EF7A5-BF8E-4FCB-8DE3-E8602E70A0F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24B176F6-D215-44A8-B1AB-500D88BA56E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【原创训练材料｜参数为训练所设】Student accounts can run installed applications and save files in personal folders but cannot change security settings or install drivers.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a:t>
            </a:r>
          </a:p>
        </p:txBody>
      </p:sp>
      <p:sp>
        <p:nvSpPr>
          <p:cNvPr id="8" name="">
            <a:extLst xmlns:a="http://schemas.openxmlformats.org/drawingml/2006/main">
              <a:ext uri="{FF2B5EF4-FFF2-40B4-BE49-F238E27FC236}">
                <a16:creationId xmlns:a16="http://schemas.microsoft.com/office/drawing/2014/main" id="{42CC12F3-792A-42EF-BE6F-4B4EE72E6BA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039A310-AA04-4BBF-B158-D13B5968C3E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983B32C-B9DD-4BA1-92F1-F6E8B24DC9A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41E7196-6FEE-4640-B495-DB9839DBA26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D614F357-8E36-4EF6-B008-A55DF9F2482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194CB64-878B-442B-9FBD-E76ECC05BB3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1D2A0DB-C8CD-4483-A3F8-33D57F97E4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A9FC695-5F30-4403-84E4-BB92F96EE2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软件与操作系统</a:t>
            </a:r>
          </a:p>
        </p:txBody>
      </p:sp>
      <p:sp>
        <p:nvSpPr>
          <p:cNvPr id="16" name="">
            <a:extLst xmlns:a="http://schemas.openxmlformats.org/drawingml/2006/main">
              <a:ext uri="{FF2B5EF4-FFF2-40B4-BE49-F238E27FC236}">
                <a16:creationId xmlns:a16="http://schemas.microsoft.com/office/drawing/2014/main" id="{E360FC48-F23B-4F31-AABB-1E23A81BFB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6707118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2026-08-19T08:44:29.8990000Z</dcterms:created>
  <dcterms:modified xsi:type="dcterms:W3CDTF">2026-08-19T08:44:29.8990000Z</dcterms:modified>
</coreProperties>
</file>