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b78fc033ad54483" /><Relationship Type="http://schemas.openxmlformats.org/officeDocument/2006/relationships/extended-properties" Target="/docProps/app.xml" Id="Rec8a366ee7df470a" /><Relationship Type="http://schemas.openxmlformats.org/officeDocument/2006/relationships/officeDocument" Target="/ppt/presentation.xml" Id="R13664215f46d49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011467cfae4137"/>
  </p:sldMasterIdLst>
  <p:notesMasterIdLst>
    <p:notesMasterId xmlns:r="http://schemas.openxmlformats.org/officeDocument/2006/relationships" r:id="R2108e16710e84277"/>
  </p:notesMasterIdLst>
  <p:sldIdLst>
    <p:sldId xmlns:r="http://schemas.openxmlformats.org/officeDocument/2006/relationships" id="256" r:id="Rfee762ac27524381"/>
    <p:sldId xmlns:r="http://schemas.openxmlformats.org/officeDocument/2006/relationships" id="257" r:id="R89d99fdc6ee6461d"/>
    <p:sldId xmlns:r="http://schemas.openxmlformats.org/officeDocument/2006/relationships" id="258" r:id="R20e762f54e1f4b4c"/>
    <p:sldId xmlns:r="http://schemas.openxmlformats.org/officeDocument/2006/relationships" id="259" r:id="Rba3d0f7a65f7414d"/>
    <p:sldId xmlns:r="http://schemas.openxmlformats.org/officeDocument/2006/relationships" id="260" r:id="R0472f39fce30420d"/>
    <p:sldId xmlns:r="http://schemas.openxmlformats.org/officeDocument/2006/relationships" id="261" r:id="R3a483fda94b94e87"/>
    <p:sldId xmlns:r="http://schemas.openxmlformats.org/officeDocument/2006/relationships" id="262" r:id="Rdfabff0c0bdb4803"/>
    <p:sldId xmlns:r="http://schemas.openxmlformats.org/officeDocument/2006/relationships" id="263" r:id="R19d4b52aa2f54754"/>
    <p:sldId xmlns:r="http://schemas.openxmlformats.org/officeDocument/2006/relationships" id="264" r:id="Rcccf685022b24356"/>
    <p:sldId xmlns:r="http://schemas.openxmlformats.org/officeDocument/2006/relationships" id="265" r:id="R0241b06e869447e6"/>
    <p:sldId xmlns:r="http://schemas.openxmlformats.org/officeDocument/2006/relationships" id="266" r:id="Re485d99197754b4c"/>
    <p:sldId xmlns:r="http://schemas.openxmlformats.org/officeDocument/2006/relationships" id="267" r:id="R51c98d7eda6a4840"/>
    <p:sldId xmlns:r="http://schemas.openxmlformats.org/officeDocument/2006/relationships" id="268" r:id="R4002fdc3a13f4322"/>
    <p:sldId xmlns:r="http://schemas.openxmlformats.org/officeDocument/2006/relationships" id="269" r:id="R7f85755984514cd8"/>
    <p:sldId xmlns:r="http://schemas.openxmlformats.org/officeDocument/2006/relationships" id="270" r:id="Ra8445dc4c32d4337"/>
    <p:sldId xmlns:r="http://schemas.openxmlformats.org/officeDocument/2006/relationships" id="271" r:id="R110615b9c1f540c0"/>
    <p:sldId xmlns:r="http://schemas.openxmlformats.org/officeDocument/2006/relationships" id="272" r:id="Rae2cce66b09d42ec"/>
    <p:sldId xmlns:r="http://schemas.openxmlformats.org/officeDocument/2006/relationships" id="273" r:id="R9d323942a9cc4326"/>
    <p:sldId xmlns:r="http://schemas.openxmlformats.org/officeDocument/2006/relationships" id="274" r:id="R11c2818f581d495f"/>
    <p:sldId xmlns:r="http://schemas.openxmlformats.org/officeDocument/2006/relationships" id="275" r:id="R479a090b4496466e"/>
    <p:sldId xmlns:r="http://schemas.openxmlformats.org/officeDocument/2006/relationships" id="276" r:id="R19620b2cd1344ecb"/>
    <p:sldId xmlns:r="http://schemas.openxmlformats.org/officeDocument/2006/relationships" id="277" r:id="Ra835aced4cfc4790"/>
    <p:sldId xmlns:r="http://schemas.openxmlformats.org/officeDocument/2006/relationships" id="278" r:id="Ra11b8b6dd6ce4b30"/>
    <p:sldId xmlns:r="http://schemas.openxmlformats.org/officeDocument/2006/relationships" id="279" r:id="R817e1577bf194fbb"/>
    <p:sldId xmlns:r="http://schemas.openxmlformats.org/officeDocument/2006/relationships" id="280" r:id="Rda59c08245b0409d"/>
    <p:sldId xmlns:r="http://schemas.openxmlformats.org/officeDocument/2006/relationships" id="281" r:id="R4b696945b6f64c4c"/>
    <p:sldId xmlns:r="http://schemas.openxmlformats.org/officeDocument/2006/relationships" id="282" r:id="R589d4b37df844ffd"/>
    <p:sldId xmlns:r="http://schemas.openxmlformats.org/officeDocument/2006/relationships" id="283" r:id="R528b8af654e8458e"/>
    <p:sldId xmlns:r="http://schemas.openxmlformats.org/officeDocument/2006/relationships" id="284" r:id="Rd238f6d2c0d245eb"/>
    <p:sldId xmlns:r="http://schemas.openxmlformats.org/officeDocument/2006/relationships" id="285" r:id="Rb185760c4dd547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64f50d643d241d1" /><Relationship Type="http://schemas.openxmlformats.org/officeDocument/2006/relationships/slideMaster" Target="/ppt/slideMasters/slideMaster1.xml" Id="Ra3011467cfae4137" /><Relationship Type="http://schemas.openxmlformats.org/officeDocument/2006/relationships/notesMaster" Target="/ppt/notesMasters/notesMaster1.xml" Id="R2108e16710e84277" /><Relationship Type="http://schemas.openxmlformats.org/officeDocument/2006/relationships/presProps" Target="/ppt/presProps.xml" Id="R9677df1dbb434af3" /><Relationship Type="http://schemas.openxmlformats.org/officeDocument/2006/relationships/tableStyles" Target="/ppt/tableStyles.xml" Id="Rd57087620ed34e6e" /><Relationship Type="http://schemas.openxmlformats.org/officeDocument/2006/relationships/slide" Target="/ppt/slides/slide1.xml" Id="Rfee762ac27524381" /><Relationship Type="http://schemas.openxmlformats.org/officeDocument/2006/relationships/slide" Target="/ppt/slides/slide2.xml" Id="R89d99fdc6ee6461d" /><Relationship Type="http://schemas.openxmlformats.org/officeDocument/2006/relationships/slide" Target="/ppt/slides/slide3.xml" Id="R20e762f54e1f4b4c" /><Relationship Type="http://schemas.openxmlformats.org/officeDocument/2006/relationships/slide" Target="/ppt/slides/slide4.xml" Id="Rba3d0f7a65f7414d" /><Relationship Type="http://schemas.openxmlformats.org/officeDocument/2006/relationships/slide" Target="/ppt/slides/slide5.xml" Id="R0472f39fce30420d" /><Relationship Type="http://schemas.openxmlformats.org/officeDocument/2006/relationships/slide" Target="/ppt/slides/slide6.xml" Id="R3a483fda94b94e87" /><Relationship Type="http://schemas.openxmlformats.org/officeDocument/2006/relationships/slide" Target="/ppt/slides/slide7.xml" Id="Rdfabff0c0bdb4803" /><Relationship Type="http://schemas.openxmlformats.org/officeDocument/2006/relationships/slide" Target="/ppt/slides/slide8.xml" Id="R19d4b52aa2f54754" /><Relationship Type="http://schemas.openxmlformats.org/officeDocument/2006/relationships/slide" Target="/ppt/slides/slide9.xml" Id="Rcccf685022b24356" /><Relationship Type="http://schemas.openxmlformats.org/officeDocument/2006/relationships/slide" Target="/ppt/slides/slide10.xml" Id="R0241b06e869447e6" /><Relationship Type="http://schemas.openxmlformats.org/officeDocument/2006/relationships/slide" Target="/ppt/slides/slide11.xml" Id="Re485d99197754b4c" /><Relationship Type="http://schemas.openxmlformats.org/officeDocument/2006/relationships/slide" Target="/ppt/slides/slide12.xml" Id="R51c98d7eda6a4840" /><Relationship Type="http://schemas.openxmlformats.org/officeDocument/2006/relationships/slide" Target="/ppt/slides/slide13.xml" Id="R4002fdc3a13f4322" /><Relationship Type="http://schemas.openxmlformats.org/officeDocument/2006/relationships/slide" Target="/ppt/slides/slide14.xml" Id="R7f85755984514cd8" /><Relationship Type="http://schemas.openxmlformats.org/officeDocument/2006/relationships/slide" Target="/ppt/slides/slide15.xml" Id="Ra8445dc4c32d4337" /><Relationship Type="http://schemas.openxmlformats.org/officeDocument/2006/relationships/slide" Target="/ppt/slides/slide16.xml" Id="R110615b9c1f540c0" /><Relationship Type="http://schemas.openxmlformats.org/officeDocument/2006/relationships/slide" Target="/ppt/slides/slide17.xml" Id="Rae2cce66b09d42ec" /><Relationship Type="http://schemas.openxmlformats.org/officeDocument/2006/relationships/slide" Target="/ppt/slides/slide18.xml" Id="R9d323942a9cc4326" /><Relationship Type="http://schemas.openxmlformats.org/officeDocument/2006/relationships/slide" Target="/ppt/slides/slide19.xml" Id="R11c2818f581d495f" /><Relationship Type="http://schemas.openxmlformats.org/officeDocument/2006/relationships/slide" Target="/ppt/slides/slide20.xml" Id="R479a090b4496466e" /><Relationship Type="http://schemas.openxmlformats.org/officeDocument/2006/relationships/slide" Target="/ppt/slides/slide21.xml" Id="R19620b2cd1344ecb" /><Relationship Type="http://schemas.openxmlformats.org/officeDocument/2006/relationships/slide" Target="/ppt/slides/slide22.xml" Id="Ra835aced4cfc4790" /><Relationship Type="http://schemas.openxmlformats.org/officeDocument/2006/relationships/slide" Target="/ppt/slides/slide23.xml" Id="Ra11b8b6dd6ce4b30" /><Relationship Type="http://schemas.openxmlformats.org/officeDocument/2006/relationships/slide" Target="/ppt/slides/slide24.xml" Id="R817e1577bf194fbb" /><Relationship Type="http://schemas.openxmlformats.org/officeDocument/2006/relationships/slide" Target="/ppt/slides/slide25.xml" Id="Rda59c08245b0409d" /><Relationship Type="http://schemas.openxmlformats.org/officeDocument/2006/relationships/slide" Target="/ppt/slides/slide26.xml" Id="R4b696945b6f64c4c" /><Relationship Type="http://schemas.openxmlformats.org/officeDocument/2006/relationships/slide" Target="/ppt/slides/slide27.xml" Id="R589d4b37df844ffd" /><Relationship Type="http://schemas.openxmlformats.org/officeDocument/2006/relationships/slide" Target="/ppt/slides/slide28.xml" Id="R528b8af654e8458e" /><Relationship Type="http://schemas.openxmlformats.org/officeDocument/2006/relationships/slide" Target="/ppt/slides/slide29.xml" Id="Rd238f6d2c0d245eb" /><Relationship Type="http://schemas.openxmlformats.org/officeDocument/2006/relationships/slide" Target="/ppt/slides/slide30.xml" Id="Rb185760c4dd547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2dbe8130cb64b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97baa7d39eb4279" /><Relationship Type="http://schemas.openxmlformats.org/officeDocument/2006/relationships/notesMaster" Target="/ppt/notesMasters/notesMaster1.xml" Id="R4e70776024ec4df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216879090d4461" /><Relationship Type="http://schemas.openxmlformats.org/officeDocument/2006/relationships/notesMaster" Target="/ppt/notesMasters/notesMaster1.xml" Id="Rba40e0147daf4cb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4e2f48197546e6" /><Relationship Type="http://schemas.openxmlformats.org/officeDocument/2006/relationships/notesMaster" Target="/ppt/notesMasters/notesMaster1.xml" Id="R134c0340bdd34d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3316881b261479c" /><Relationship Type="http://schemas.openxmlformats.org/officeDocument/2006/relationships/notesMaster" Target="/ppt/notesMasters/notesMaster1.xml" Id="R7d24219fcb1d41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b65cb1dcec40ee" /><Relationship Type="http://schemas.openxmlformats.org/officeDocument/2006/relationships/notesMaster" Target="/ppt/notesMasters/notesMaster1.xml" Id="R6d41d930218943b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6071abb23347fe" /><Relationship Type="http://schemas.openxmlformats.org/officeDocument/2006/relationships/notesMaster" Target="/ppt/notesMasters/notesMaster1.xml" Id="Rf62d6d8a37e94b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ad07a32cdbe42a4" /><Relationship Type="http://schemas.openxmlformats.org/officeDocument/2006/relationships/notesMaster" Target="/ppt/notesMasters/notesMaster1.xml" Id="R139b90b55159454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3c38dfcd7714f8b" /><Relationship Type="http://schemas.openxmlformats.org/officeDocument/2006/relationships/notesMaster" Target="/ppt/notesMasters/notesMaster1.xml" Id="R2d8de856698e45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d5c614622e24a17" /><Relationship Type="http://schemas.openxmlformats.org/officeDocument/2006/relationships/notesMaster" Target="/ppt/notesMasters/notesMaster1.xml" Id="Rc70e681ccffc4d1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b2edabcf11a4671" /><Relationship Type="http://schemas.openxmlformats.org/officeDocument/2006/relationships/notesMaster" Target="/ppt/notesMasters/notesMaster1.xml" Id="Rbbe6d28e111c440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d60bc599dc14d81" /><Relationship Type="http://schemas.openxmlformats.org/officeDocument/2006/relationships/notesMaster" Target="/ppt/notesMasters/notesMaster1.xml" Id="R1e5ab6de87ad42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32526de57024483" /><Relationship Type="http://schemas.openxmlformats.org/officeDocument/2006/relationships/notesMaster" Target="/ppt/notesMasters/notesMaster1.xml" Id="R05a55612f7364fa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348912c77da4567" /><Relationship Type="http://schemas.openxmlformats.org/officeDocument/2006/relationships/notesMaster" Target="/ppt/notesMasters/notesMaster1.xml" Id="R9df26feb3885488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d364cc4e54a40ce" /><Relationship Type="http://schemas.openxmlformats.org/officeDocument/2006/relationships/notesMaster" Target="/ppt/notesMasters/notesMaster1.xml" Id="R0195ae2e7510455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38512cf9f544a22" /><Relationship Type="http://schemas.openxmlformats.org/officeDocument/2006/relationships/notesMaster" Target="/ppt/notesMasters/notesMaster1.xml" Id="Rae3a56150efa447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d12b2ae3891467e" /><Relationship Type="http://schemas.openxmlformats.org/officeDocument/2006/relationships/notesMaster" Target="/ppt/notesMasters/notesMaster1.xml" Id="Re42ca8bb4ecf448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4ed90bf21334a5b" /><Relationship Type="http://schemas.openxmlformats.org/officeDocument/2006/relationships/notesMaster" Target="/ppt/notesMasters/notesMaster1.xml" Id="Rc764065703ba47f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90b8fbfa575457a" /><Relationship Type="http://schemas.openxmlformats.org/officeDocument/2006/relationships/notesMaster" Target="/ppt/notesMasters/notesMaster1.xml" Id="R22baea634ed44ee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59e5287150a3430a" /><Relationship Type="http://schemas.openxmlformats.org/officeDocument/2006/relationships/notesMaster" Target="/ppt/notesMasters/notesMaster1.xml" Id="R9961e14d9d5e46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8169ca3f39461a" /><Relationship Type="http://schemas.openxmlformats.org/officeDocument/2006/relationships/notesMaster" Target="/ppt/notesMasters/notesMaster1.xml" Id="Reccb2c2054d94f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1001c37c262a4ead" /><Relationship Type="http://schemas.openxmlformats.org/officeDocument/2006/relationships/notesMaster" Target="/ppt/notesMasters/notesMaster1.xml" Id="R851d4d9d7e4e487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88829d08d1d4611" /><Relationship Type="http://schemas.openxmlformats.org/officeDocument/2006/relationships/notesMaster" Target="/ppt/notesMasters/notesMaster1.xml" Id="Rfda1e3fa86d54bd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7ed8a1a8e4b4068" /><Relationship Type="http://schemas.openxmlformats.org/officeDocument/2006/relationships/notesMaster" Target="/ppt/notesMasters/notesMaster1.xml" Id="R793308a91e044f0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f1fc5aba1844623" /><Relationship Type="http://schemas.openxmlformats.org/officeDocument/2006/relationships/notesMaster" Target="/ppt/notesMasters/notesMaster1.xml" Id="Rce3bb27947b149f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07f9aa3a9344a2b" /><Relationship Type="http://schemas.openxmlformats.org/officeDocument/2006/relationships/notesMaster" Target="/ppt/notesMasters/notesMaster1.xml" Id="Rf15fdac9e95e43b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451154647844447" /><Relationship Type="http://schemas.openxmlformats.org/officeDocument/2006/relationships/notesMaster" Target="/ppt/notesMasters/notesMaster1.xml" Id="Rb10ba29e0300484e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b5b0586b05246d1" /><Relationship Type="http://schemas.openxmlformats.org/officeDocument/2006/relationships/notesMaster" Target="/ppt/notesMasters/notesMaster1.xml" Id="Rd026de182ed74e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2b3ae2c92b84e27" /><Relationship Type="http://schemas.openxmlformats.org/officeDocument/2006/relationships/notesMaster" Target="/ppt/notesMasters/notesMaster1.xml" Id="R1e6de8be7749475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00ca5c433cf417c" /><Relationship Type="http://schemas.openxmlformats.org/officeDocument/2006/relationships/notesMaster" Target="/ppt/notesMasters/notesMaster1.xml" Id="R437ef5e9e2af452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59c2b68256d4d01" /><Relationship Type="http://schemas.openxmlformats.org/officeDocument/2006/relationships/notesMaster" Target="/ppt/notesMasters/notesMaster1.xml" Id="R8aa66127bd494b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资讯及通讯科技 的“网页与互联网应用”学习单元。本套课件共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讲稿】明确告诉学生：本单元只训练“网页与互联网应用”。先解释知识范围，再用一句话建立核心判断，最后示范标准方法。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【互动提问】请用自己的话复述“结构、表现和行为应分离”，并举一个会触发“只在客户端验证敏感数据”的错误例子。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Which conclusion is supported by all the stated evidence? 选项为 A.Evidence-led response: Client-side validation is useful for feedback but cannot be the trusted validation boundary.；B.Revise the claim to: Client-side validation is useful for feedback but cannot be the trusted validation boundary.；C.Validate type, range and authorisation again on the server before processing.；D.Client-side validation is useful for feedback but cannot be the trusted validation boundary.。讲解时强调：结构、表现和行为应分离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分步讲评：先重述题目条件，再逐步示范“画请求流程—检查验证—评界面”，最后给出正确结论“Client-side validation is useful for feedback but cannot be the trusted validation boundary.”。完整解析：The conclusion uses the observed result and keeps the stated boundary.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ICT 2012-2022、Sample Paper 与 Practice Paper｜ICT Paper 2B structured-task skill adapted to MCQ·证据定位·原创模考任务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Which limitation must remain in the final evaluation? 选项为 A.Repeat the evaluation after this step: Validate type, range and authorisation again on the server before processing.；B.Client-side validation is useful for feedback but cannot be the trusted validation boundary.；C.Evidence-led response: Client-side validation is useful for feedback but cannot be the trusted validation boundary.；D.Changing CSS or the interface does not stop a crafted request.。讲解时强调：结构、表现和行为应分离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分步讲评：先重述题目条件，再逐步示范“画请求流程—检查验证—评界面”，最后给出正确结论“Changing CSS or the interface does not stop a crafted request.”。完整解析：The limitation prevents the result from being generalised beyond the supplied evidence.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ICT 2012-2022、Sample Paper 与 Practice Paper｜ICT Paper 2B structured-task skill adapted to MCQ·证据定位·原创模考任务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ICT Paper 2B structured-task skill adapted to MCQ · 证据定位
指令焦点：先判断题目要求找、解、析、比、评中的哪一种动作。
【原创训练材料｜参数为训练所设】A browser script rejects negative order quantities, but a tester disables JavaScript and submits -5 to the server successfully.
A draft makes an absolute claim. Which revision is defensible? 选项为 A.Revise the claim to: Client-side validation is useful for feedback but cannot be the trusted validation boundary.；B.Validate type, range and authorisation again on the server before processing.；C.Changing CSS or the interface does not stop a crafted request.；D.Repeat the evaluation after this step: Validate type, range and authorisation again on the server before processing.。讲解时强调：结构、表现和行为应分离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【预期回答】学生能说出“画请求流程—检查验证—评界面”中的起始动作，并避开“只在客户端验证敏感数据”。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分步讲评：先重述题目条件，再逐步示范“画请求流程—检查验证—评界面”，最后给出正确结论“Revise the claim to: Client-side validation is useful for feedback but cannot be the trusted validation boundary.”。完整解析：The revision removes the unsupported absolute and restores the condition shown by the material.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ICT 2012-2022、Sample Paper 与 Practice Paper｜ICT Paper 2B structured-task skill adapted to MCQ·证据定位·原创模考任务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【预期回答】学生能把失分归入“只在客户端验证敏感数据”或更精确的个人错因，并写出可执行检查动作。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讲稿】逐项解释“网页与互联网应用”中的专有名词、符号、对象和单位。特别强调：只在客户端验证敏感数据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讲稿】用“条件—表示—方法—核验”重建本知识点。示范时逐步引用：画请求流程—检查验证—评界面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MCQ·证据定位·原创模考任务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讲稿】带学生逐句读取任务，不先求答案。要求指出材料中的有效条件，再按“画请求流程—检查验证—评界面”作答。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讲稿】先展示错误路径，再用解析链复原第一失分点。禁止只说“粗心”；必须落到“只在客户端验证敏感数据”或更精确的动作。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MCQ·错项排除·原创模考任务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ICT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ICT 2012-2022、Sample Paper 与 Practice Paper｜ICT Paper 2B structured-task skill adapted to MCQ·答案修订·原创模考任务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414b297d804c3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6b7ba7477b4032" /><Relationship Type="http://schemas.openxmlformats.org/officeDocument/2006/relationships/slideLayout" Target="/ppt/slideLayouts/slideLayout1.xml" Id="R7fa206340a16401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a206340a16401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8124f9eb1a45b8" /><Relationship Type="http://schemas.openxmlformats.org/officeDocument/2006/relationships/image" Target="/ppt/media/image.png" Id="R40e119c4980946d6" /><Relationship Type="http://schemas.openxmlformats.org/officeDocument/2006/relationships/notesSlide" Target="/ppt/notesSlides/notesSlide1.xml" Id="R2234225cbaf44c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127ba110234d88" /><Relationship Type="http://schemas.openxmlformats.org/officeDocument/2006/relationships/image" Target="/ppt/media/image2.png" Id="R8baa1153d06640c2" /><Relationship Type="http://schemas.openxmlformats.org/officeDocument/2006/relationships/notesSlide" Target="/ppt/notesSlides/notesSlide2.xml" Id="R4bba119b5d984c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3669dba794f46" /><Relationship Type="http://schemas.openxmlformats.org/officeDocument/2006/relationships/image" Target="/ppt/media/image3.png" Id="R0708bb7b17ab4680" /><Relationship Type="http://schemas.openxmlformats.org/officeDocument/2006/relationships/notesSlide" Target="/ppt/notesSlides/notesSlide3.xml" Id="R5ed96518a2b9477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438e1bb844194" /><Relationship Type="http://schemas.openxmlformats.org/officeDocument/2006/relationships/image" Target="/ppt/media/image4.png" Id="R8f121291141840e8" /><Relationship Type="http://schemas.openxmlformats.org/officeDocument/2006/relationships/notesSlide" Target="/ppt/notesSlides/notesSlide4.xml" Id="R66740e679f5f48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79497826e4f1c" /><Relationship Type="http://schemas.openxmlformats.org/officeDocument/2006/relationships/image" Target="/ppt/media/image5.png" Id="R2958a42c289b45e2" /><Relationship Type="http://schemas.openxmlformats.org/officeDocument/2006/relationships/notesSlide" Target="/ppt/notesSlides/notesSlide5.xml" Id="R6d0a0d787cee46e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021da9a4984f58" /><Relationship Type="http://schemas.openxmlformats.org/officeDocument/2006/relationships/image" Target="/ppt/media/image6.png" Id="Rc3f70587529c482f" /><Relationship Type="http://schemas.openxmlformats.org/officeDocument/2006/relationships/notesSlide" Target="/ppt/notesSlides/notesSlide6.xml" Id="R3c5dd014132648c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b654429129433f" /><Relationship Type="http://schemas.openxmlformats.org/officeDocument/2006/relationships/image" Target="/ppt/media/image7.png" Id="Ra225c12c50334686" /><Relationship Type="http://schemas.openxmlformats.org/officeDocument/2006/relationships/notesSlide" Target="/ppt/notesSlides/notesSlide7.xml" Id="Rc339a677917149d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de4e8588b4cd2" /><Relationship Type="http://schemas.openxmlformats.org/officeDocument/2006/relationships/image" Target="/ppt/media/image8.png" Id="Rb4c92e342ff64327" /><Relationship Type="http://schemas.openxmlformats.org/officeDocument/2006/relationships/notesSlide" Target="/ppt/notesSlides/notesSlide8.xml" Id="R3a8db81eaf3840f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e32702c6e24f1d" /><Relationship Type="http://schemas.openxmlformats.org/officeDocument/2006/relationships/image" Target="/ppt/media/image9.png" Id="Rf6bf1891e6c34238" /><Relationship Type="http://schemas.openxmlformats.org/officeDocument/2006/relationships/notesSlide" Target="/ppt/notesSlides/notesSlide9.xml" Id="Rdfcc72763dd34ee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26e9c022ff4851" /><Relationship Type="http://schemas.openxmlformats.org/officeDocument/2006/relationships/image" Target="/ppt/media/image10.png" Id="R7639447c248d419b" /><Relationship Type="http://schemas.openxmlformats.org/officeDocument/2006/relationships/notesSlide" Target="/ppt/notesSlides/notesSlide10.xml" Id="R32c15b6fbe9745f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629642a6544d2" /><Relationship Type="http://schemas.openxmlformats.org/officeDocument/2006/relationships/image" Target="/ppt/media/image11.png" Id="R1ae1bfb7297c49d2" /><Relationship Type="http://schemas.openxmlformats.org/officeDocument/2006/relationships/notesSlide" Target="/ppt/notesSlides/notesSlide11.xml" Id="R677e5a1b0e8e48a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71fbb3d09c453a" /><Relationship Type="http://schemas.openxmlformats.org/officeDocument/2006/relationships/image" Target="/ppt/media/image12.png" Id="R7382aa8c518d4815" /><Relationship Type="http://schemas.openxmlformats.org/officeDocument/2006/relationships/notesSlide" Target="/ppt/notesSlides/notesSlide12.xml" Id="Rd62ed3c5316f438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2c700261943ff" /><Relationship Type="http://schemas.openxmlformats.org/officeDocument/2006/relationships/image" Target="/ppt/media/image13.png" Id="Rc8a1eff274414ece" /><Relationship Type="http://schemas.openxmlformats.org/officeDocument/2006/relationships/notesSlide" Target="/ppt/notesSlides/notesSlide13.xml" Id="Rb1272d262ae440c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a539d86f6499b" /><Relationship Type="http://schemas.openxmlformats.org/officeDocument/2006/relationships/image" Target="/ppt/media/image14.png" Id="R16baf15c89964022" /><Relationship Type="http://schemas.openxmlformats.org/officeDocument/2006/relationships/notesSlide" Target="/ppt/notesSlides/notesSlide14.xml" Id="Rbf866ec4b7134b9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98d5ea260f4582" /><Relationship Type="http://schemas.openxmlformats.org/officeDocument/2006/relationships/image" Target="/ppt/media/image15.png" Id="R307f308c338c477c" /><Relationship Type="http://schemas.openxmlformats.org/officeDocument/2006/relationships/notesSlide" Target="/ppt/notesSlides/notesSlide15.xml" Id="Radbeeff2133344d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e99c824c4a45ae" /><Relationship Type="http://schemas.openxmlformats.org/officeDocument/2006/relationships/image" Target="/ppt/media/image16.png" Id="Rd1f46df4811e4ad9" /><Relationship Type="http://schemas.openxmlformats.org/officeDocument/2006/relationships/notesSlide" Target="/ppt/notesSlides/notesSlide16.xml" Id="Rea323c033c4f4e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80200e5584b95" /><Relationship Type="http://schemas.openxmlformats.org/officeDocument/2006/relationships/image" Target="/ppt/media/image17.png" Id="R75be7faf90df45cd" /><Relationship Type="http://schemas.openxmlformats.org/officeDocument/2006/relationships/notesSlide" Target="/ppt/notesSlides/notesSlide17.xml" Id="R5a18e3021e7f475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4add8a6f1d44a1" /><Relationship Type="http://schemas.openxmlformats.org/officeDocument/2006/relationships/image" Target="/ppt/media/image18.png" Id="Rc4ad2da4ce984384" /><Relationship Type="http://schemas.openxmlformats.org/officeDocument/2006/relationships/notesSlide" Target="/ppt/notesSlides/notesSlide18.xml" Id="R109cad1b076947e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19cb0f63e4b5a" /><Relationship Type="http://schemas.openxmlformats.org/officeDocument/2006/relationships/image" Target="/ppt/media/image19.png" Id="R96a05e29154549b0" /><Relationship Type="http://schemas.openxmlformats.org/officeDocument/2006/relationships/notesSlide" Target="/ppt/notesSlides/notesSlide19.xml" Id="R8e79f9b0d841435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fcdfb4ab9844b5" /><Relationship Type="http://schemas.openxmlformats.org/officeDocument/2006/relationships/image" Target="/ppt/media/image20.png" Id="R01db2c86db8e4e5c" /><Relationship Type="http://schemas.openxmlformats.org/officeDocument/2006/relationships/notesSlide" Target="/ppt/notesSlides/notesSlide20.xml" Id="Rc2d3dc5e7556411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e9c61f9908428a" /><Relationship Type="http://schemas.openxmlformats.org/officeDocument/2006/relationships/image" Target="/ppt/media/image21.png" Id="R76ffe8ffef2842a7" /><Relationship Type="http://schemas.openxmlformats.org/officeDocument/2006/relationships/notesSlide" Target="/ppt/notesSlides/notesSlide21.xml" Id="R1bb172448195465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8586ba59284713" /><Relationship Type="http://schemas.openxmlformats.org/officeDocument/2006/relationships/image" Target="/ppt/media/image22.png" Id="Ra1e37b47d1894a51" /><Relationship Type="http://schemas.openxmlformats.org/officeDocument/2006/relationships/notesSlide" Target="/ppt/notesSlides/notesSlide22.xml" Id="Ra0d413f6f51947f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2fddd9bc4f45c1" /><Relationship Type="http://schemas.openxmlformats.org/officeDocument/2006/relationships/image" Target="/ppt/media/image23.png" Id="Rcdebe77a7b7d49f0" /><Relationship Type="http://schemas.openxmlformats.org/officeDocument/2006/relationships/notesSlide" Target="/ppt/notesSlides/notesSlide23.xml" Id="Rfbcd2a8df6bc443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581a7202764cc8" /><Relationship Type="http://schemas.openxmlformats.org/officeDocument/2006/relationships/image" Target="/ppt/media/image24.png" Id="R288e164a80e54515" /><Relationship Type="http://schemas.openxmlformats.org/officeDocument/2006/relationships/notesSlide" Target="/ppt/notesSlides/notesSlide24.xml" Id="Rfa2cb168aff64c8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4311e61daa4165" /><Relationship Type="http://schemas.openxmlformats.org/officeDocument/2006/relationships/image" Target="/ppt/media/image25.png" Id="R2cfde1c78a704ef6" /><Relationship Type="http://schemas.openxmlformats.org/officeDocument/2006/relationships/notesSlide" Target="/ppt/notesSlides/notesSlide25.xml" Id="R7e05afae57c246a8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0665ff70b0484e" /><Relationship Type="http://schemas.openxmlformats.org/officeDocument/2006/relationships/image" Target="/ppt/media/image26.png" Id="R0d371c184d6249f1" /><Relationship Type="http://schemas.openxmlformats.org/officeDocument/2006/relationships/notesSlide" Target="/ppt/notesSlides/notesSlide26.xml" Id="Rd03630b0013b431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eaacd8457243b8" /><Relationship Type="http://schemas.openxmlformats.org/officeDocument/2006/relationships/image" Target="/ppt/media/image27.png" Id="Rfab32a7c368f4c59" /><Relationship Type="http://schemas.openxmlformats.org/officeDocument/2006/relationships/notesSlide" Target="/ppt/notesSlides/notesSlide27.xml" Id="R5007b21e35034e9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e476e0e794e21" /><Relationship Type="http://schemas.openxmlformats.org/officeDocument/2006/relationships/image" Target="/ppt/media/image28.png" Id="R0219bbe126c946af" /><Relationship Type="http://schemas.openxmlformats.org/officeDocument/2006/relationships/notesSlide" Target="/ppt/notesSlides/notesSlide28.xml" Id="R19e5dc0be89f45a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4176861d5f4652" /><Relationship Type="http://schemas.openxmlformats.org/officeDocument/2006/relationships/image" Target="/ppt/media/image29.png" Id="Rfe141f4819dd4588" /><Relationship Type="http://schemas.openxmlformats.org/officeDocument/2006/relationships/notesSlide" Target="/ppt/notesSlides/notesSlide29.xml" Id="R585c6f83e140472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359213455b4f7d" /><Relationship Type="http://schemas.openxmlformats.org/officeDocument/2006/relationships/image" Target="/ppt/media/image30.png" Id="Ra561c7b6b2f8404c" /><Relationship Type="http://schemas.openxmlformats.org/officeDocument/2006/relationships/notesSlide" Target="/ppt/notesSlides/notesSlide30.xml" Id="R95a6f460da0e41d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7BA65B-7853-4EB6-A35C-CF67B9248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38E1DF-4A34-4234-AB63-5F2156DF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4C6D10-D2F9-4A8A-96EA-EC89E199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ICT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FB4CFB-6E94-4F47-8240-209E86F9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D9EAAA-38B2-4BAB-8AE3-83A2E75B6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HTML/CSS、客户端服务端、表单和可用性。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84CC3-E25B-477B-A202-7091ACA0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530425-E667-45D7-8D3F-0B94A3E5F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1933D3-2A98-477B-BB05-8F425DFE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9E9594-7808-44FC-92A9-6FD0A006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e119c4980946d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D8D908-433B-40DC-B9E2-A212709E7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6ABAC4-9785-4024-A261-20ED33EA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1BB9D6-6A6E-4B7D-86E4-58AD839A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D60EE0-C657-4254-B8A7-E327D66D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148BAE-7F0A-491B-ABA2-1306BA87B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3888C1-0C15-4BAF-BBD2-C71DF6A6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A6AE9F-F735-4B9F-A3AF-2818DB3D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8382DB-FCEF-4CC6-A209-1629F86E6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9D4495F-5BA4-4645-9619-EDD502E94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6741061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C51167-3747-4AF6-844D-C731CFF3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B0FAE3-BF9E-4175-AFBE-E1ED5B22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aa1153d06640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1C6797-B5E5-42B4-ABA4-1BBBF6E1D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104EE4-810E-48A0-9A72-18DB199B1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C75FD0-E83A-47CB-9235-854F3ABBC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4BCD8C-5ED2-40AF-80A7-E23CC0D4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236F1-CC49-4F82-B943-4E217E613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347FC-2114-49E3-B5BA-062A3514A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A2A621-CB64-4B28-B5CC-F3249FF6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9A2DD-0251-4CC6-BD80-4755C26A7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F38E36-1726-4277-A552-20CF2A35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8E423-4944-4225-852C-7B669DBA1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063597-CFEA-43B1-B7EA-9160BC83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AEADD-FD53-4A7E-95E9-3AD6AFD9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18E898-6914-47C3-8B8D-42A90441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9B8D3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9B8D3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F628A2-EEE3-4022-BB36-F969FE8D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EED558-413F-4696-A923-E2EE7B7D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01DCD9-4CA7-47DD-B7A9-5AC0DB8B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F4A890-5F34-4610-A435-558F8DBA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成功标准｜结构、表现和行为应分离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FB3BFA-3C7D-475D-BC41-FA173B36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1F3946-A7B2-4145-AD24-7F438D70A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FD272E-1113-4521-809B-FB79C1BF7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442011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6DA924-9B40-4AA7-8E83-F530E52C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2F267C-73C2-4D9A-BDD5-CF63ACE45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08bb7b17ab468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52FA3-4A4B-448F-875F-2BE30258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7E6E6-FD63-4329-9089-B67F3DD8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414F0-5919-47EC-B0F7-7AC5AE8FD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F72D02-32B6-490C-8AA8-995AC307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56FBA1-22F8-4681-A302-322492731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38A3E7-F34D-429D-A811-EF6576703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边界提醒｜只在客户端验证敏感数据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5F5E2-7E24-4CDA-A955-AB697DD3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0B82E-863D-4F69-B611-24D97067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6E7D73-8393-4CE3-996A-DE62B8608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HTML/CSS、客户端服务端、表单和可用性。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C1169C-C38D-41AE-AEFC-2D949B64F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D570F9-EBB4-4D48-9DB0-79B33066B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D789C-4A3C-4CF0-A842-BF18814AF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4C317C-D22C-40E4-B2F1-9CD8C27FC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ICT 2012-2022、Sample Paper 与 Practice Paper｜ICT Paper 2B structured-task skill adapted to MCQ·证据定位·原创模考任务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29374-3BD5-4705-BFFF-633764211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A112B4-1BC2-4F36-8B7D-E30DCFE5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1EE8FF-934F-4739-A137-247C3399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ED9C1-9F74-4B8B-9916-C2458F073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759981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EAFEFF-81F9-468C-BF13-739039CE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52F3EB-70E0-45F7-9CD7-BD09ADD00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21291141840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5D08BB-E358-42A9-B3C1-DB1C168E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7160B7-97AE-46D9-B20B-F4BEAFC1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2EC823-C821-4F70-8AB4-EBD3AD7C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能解释“结构、表现和行为应分离”，并识别一个反例或边界。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B37E8-5E7A-47E1-8393-0F5FCA392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8DF93-0F93-4434-A3E7-E4735EBEB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CAC42-A281-44D9-B55E-7D5EFA62F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4A3595-3568-4BE5-98EF-2F0E2A19E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F0FB28-AAF5-4562-9F65-F891AAFC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6878EA-BE3B-4F77-ADB8-B3BAEF55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0EE3C53-F494-4B5C-8DAF-23A61AD1D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C7A33-B37C-46BB-8C4D-9381BBC7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71CAE6-7E17-43BF-A87E-A4D60E72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2F5D2D-E86B-49EA-8430-5021C32E3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6D707F-AFCE-475B-9DAE-D7329C12A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318269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69C717-591E-4FF1-843F-897E65E80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96CFFB-9568-4911-A515-354DA3FC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58a42c289b45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A7002-BAE0-4A6E-8959-3CFD4A2B7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1DCBC4-8B46-4B37-BCDD-A56C90A5B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FFD64-F76C-4EC5-992C-78680D120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CBAC8-AF0C-4292-8EA1-9D63CFBF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1F9FAD-65EF-4B7A-A9E6-353D9F932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DB1CE8-9ABA-4DAA-8778-4F695CFD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CB2E4D-526E-466D-8585-EB14F46D4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369916-B092-446D-99A9-7E978FD0E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240600-9496-4FCE-BB26-AF613C3A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433811-6DC6-4E5E-9D26-C6EDBBBDF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D04238-E019-4ADE-BFAE-97ADF83B1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F15608-01B2-49F4-8714-047F095E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1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984FD2-58A5-4054-9A17-AC60AE504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906020-2C21-4050-A077-F21E17E61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79BEF-130E-4356-9FF8-59801CDD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正确结论：Client-side validation is useful for feedback but cannot be the trust…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conclusion uses the observed result and keeps the stated boundary.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BCDD1B-F1B3-42B8-8E19-A3506DF6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5BF085-3DAD-4146-B600-32ACA1BE3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E7C11C-12FA-46AC-A40D-3961A503A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3D6436-24E5-40FC-A84A-98D83DB41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4694645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801F5D-11FA-4CEB-8F6B-7BD786B7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E08D51-EE59-4233-986B-D066EA28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f70587529c48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27A166-7C1E-4783-B059-D1C9463A7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9970A6-9AD3-4D58-919F-A629734C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B0A4B-EFD4-42C1-9600-6DD6B2E1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FAD885-39ED-43D6-8A4F-46BBC829D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A026B-FD65-4401-A685-C00489D8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B321DA-EE6E-447E-8FAF-C2239DFA8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13891C-FCFB-4DAB-AB81-9D00B48A1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DDEA79-BC2F-4147-8A12-141551FA8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270B46-FE45-40B3-BA09-76D0CDF91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1A912-7507-4F28-8994-E67C854C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8F449F-2E67-4655-9884-9B0E1857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2B2A40-18DA-4DE1-9EFF-8ED6EAD0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8015B4-C2B2-4FF8-89B1-B0A24A74F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4C20D-7A1E-42A6-8599-4A2FAE91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CB6E37-F0BC-43AD-B179-8F940CD8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FD2B2D-7CF4-44C0-A6C4-28F1A793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E9863A-6635-49F9-B9CA-CBDEAFBF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F87496-DB45-496A-BC22-3F9D1DF20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3A280B-770C-4B05-8128-A106A7664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3983908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88EDD5-C29A-4BA5-9856-601FB498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D404A-FFD2-4415-BE16-B6693842F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25c12c5033468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F8E02-2439-411A-8A91-E88F3FD68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45D9E0-722C-4BF9-9F9E-8EDF8DCBA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91184C-3DE5-4F1E-9C41-A694A87E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6A19DE-949B-4979-8389-7587218E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C69C38-CE94-4D5C-8440-43B413B1C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C6193-1C80-42C2-9B0D-449783FE3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38095D-437D-4917-BB6E-BAECC9B7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7F35DB-C9B1-485D-BEDF-3AE8B60E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0C69AE-31BF-4B90-A102-5E78E6646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3C7E7F-3497-4DC6-8A6C-0F032286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AA2C3C-BC85-44DA-9A5A-1909A233F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9FE671-CD5F-4FC0-8071-F41974D7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7B0EB4-50FF-4A70-BC73-EB5C191AE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645724-23BA-47BE-8A3F-0406F346B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DBEE5B-5E7F-41F7-BEDD-FDEF50C4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E6BE91-8109-4A97-BE2B-D05A78145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BF4EEE-20AD-44EC-8794-394F9E31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714240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E53075-0E21-45CF-BE3D-3AAFF87B5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725CF-59F3-4475-AE6C-61ABA785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92e342ff6432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6F8D9-AAB6-4929-9CF3-669B26F0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68A96-0311-47B2-B56E-279D2D9A2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13D9D-843D-487B-9AE8-2204EB779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30DFC1-341B-4A41-A5E1-A51870AB2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8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EACBEC-8062-45A7-86F1-1E5FC8B7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760832-1AAE-44CE-8080-D934927AC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0EAD46-C728-473C-BBA0-866C1DC7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1184E5-1357-457F-B11A-CB7937EA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8827C-CFB6-4600-9427-19415F8B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6E0065-99C9-4089-B8FF-92083EC46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569494-8041-4D58-8DB1-5F205052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2E42F6-D3BC-4394-AC3C-37B29DBF8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C8CAA5-36FA-4D37-B99E-2E86717C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DB33D0-6AB4-4006-B4D7-93F466CDE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F1C229-E87E-46AA-9448-F21D08587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5075D2-7BD0-44C0-9B3C-6EB2D1FD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204A1A8-4A8A-4974-B1D3-715FDDD5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156616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3B230F-5748-429D-95B5-2253BA87A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94FE5-CB4B-4C4B-85E1-00B87C75A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bf1891e6c342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A40D1A-0274-4A5E-9300-09F666521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A33DD7-5BFC-43BB-BB63-B52BBE8EE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69C43E-6E1C-457D-91DD-868ED53B8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DD882-9576-41F9-B996-DC9CCBA3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AD-4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DAE199-9E51-427C-B8BA-24AD1419E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D39805-4631-4EC1-A942-B45AC759F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F9478-3EA4-4BB5-B4C4-ED34F0DC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FCAB6D-C54F-482C-B656-4C291E090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DBC964-D125-4EC7-85E1-42BC52675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C0250-6F67-467F-BD48-E733E4939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5409E9-D5B9-439F-A3FF-EA29D1A8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C27904-0361-486A-B7B4-F00BC9149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D3B43E-D8F5-4508-A122-1CB0D887A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89DEC4-0175-40FF-AE94-E3EBA413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F93DBC-F90C-4645-92A7-89537051E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6404B6-CF81-47E2-8C5B-6320EEFD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7DCA2F-C5F2-4E67-9CAE-2D349070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105118-E01F-4DFD-9E44-8DE290BEF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837ADB-6A25-4826-8AFB-3A8EDE573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637254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E527C-8764-448B-8ED4-3A5A4B81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3775DE-D088-45D6-8124-450169DAE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9447c248d41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A15FEA-10DF-4577-9357-951B984D7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D1C99F-2EDC-419C-A4E3-DB0CB7948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2FC702-1D87-4F20-B068-462A861A4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EBB9E-DF87-415C-BB44-1C56264A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3076C4-C27C-4928-B89F-609E1EB9D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0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AA-1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E86303-4BFB-41E8-BBB9-FFF9D83B8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C2600A-9A6C-4414-AEEE-1E8B4C90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51CD88-810A-4C97-B8A8-0636312D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59965C-CC07-419F-BCDC-8630B655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AD-4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6AC24D-FD3F-4907-B93F-C8A52F90C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D86668-8CC6-4029-84AA-5A67E7C4D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C4DDD9-317A-4A23-9ED6-B50CF4B47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C29985-DF64-49A1-93B6-5D635618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0F1E38-EAB6-4127-80C7-13A0B33D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F48544-F700-4DF6-A2A9-9A2738C9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DCAB12-865F-443D-AFB8-9556DC6F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C64662-39CF-4AC0-A611-D988646F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379209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B82473-166A-466A-B64C-1867526EB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7BF507-A6DC-46CA-9A4C-9ED8981B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e1bfb7297c49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76B1B5-06E6-4CEC-88F8-AD0F142D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A9792-4733-477C-B115-2B7570936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39E39E-2B3B-46C7-9EA7-097678C59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40C567-2201-4705-A516-7929A9622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87665C-23D4-4392-9B47-904D0DA2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FF7D1E-1E6B-4262-B12D-9B5B33D3F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95D559-E2E6-40CA-A245-69B8562FC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5E445C-06C1-416A-8E4E-C8968003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正确结论：Validate type, range and authorisation again on the server before processing.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解析链：The action targets the mechanism or failure shown in the material.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F458AC-166E-4BAD-B751-3E85D7EFC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24837F-3B00-40DD-8F37-CB2C75BD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983F7A-D9E7-495D-A49E-65A13760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B6214-E799-443F-AF89-42F54896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8682336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884FF1-F946-4B3B-ADC4-FEEC2642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1FED7E-1BCA-45BA-8F80-AA0DDA0B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2aa8c518d48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2A7A6-212C-4824-A4B9-67E312CB0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0BB06C-38B3-41BF-8E49-68838689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8F864-E170-4141-BB74-FAB81A0C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11486A-7DB8-420D-A751-DF8AB219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AH-8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answer…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487EAC-5521-41E7-8A99-B1C2C54E4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180AF4-1179-4EEC-BEBF-D865D718C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66DF1F-DC0A-4A81-9D5A-87D2EA47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779656-2E77-41F8-9298-E6804506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C0A119-B447-40FD-B2E4-DE6C7AB9E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23EF8D-A0E9-4F5E-90CA-1BDFCA625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39F7A-B445-441D-B2A9-CD94C2611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9D2E08-792C-4744-A243-05DB1159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E5224-1B53-4889-8F61-BEC57E95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770957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E1B6BA-C0E5-4994-A9ED-5E51469B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0971A-32D8-427D-920F-4100E9EFC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a1eff274414e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5507ED-97EA-420E-9A4D-194CF58F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12D219-B5B5-422B-AADD-AE4F418A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9CC841-D78C-4D68-A839-961245477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能独立执行“画请求流程—检查验证—评界面”，并说明每一步理由。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07741-02FA-4CDD-B8BB-686B9271C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EAE9FD-B805-40A9-9CBC-1F81070BF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84BA78-551E-4273-9ABA-0452B508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5C5D0E-09B6-4AAF-A621-63A05CFC1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4857A-0621-4D2E-8797-C2E62FBA0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51F2C-32A9-4D5A-89A9-1956CCBD7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3FBEFE-2FB5-4293-BC55-10BF4580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B7E930-8028-485A-9F49-CFF827ACF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AB3DA4-CE34-457A-BFF3-BCE35A50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98CF6C-A1D5-4313-BFA4-21EF95EC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193988-9B2E-4554-B474-C5B5FCC0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1736974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C7DC9-686D-42AE-9B85-61CE6ECE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B2FEF-17A3-49D9-A6FE-207ECC897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af15c8996402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016F7-57A2-441B-A1AF-E91370367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B172ED-5BCD-4F1F-9DE1-7BAD558B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02458D-1737-4759-947C-7B449B69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9E9C2-93B6-462B-9ADD-1029D866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1F4B13-E05A-4265-8C8A-E9BAE2A33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EC0FD-7C72-46F0-A7C6-C80BEF9D7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AE3100-7E43-44DD-BCBE-B5020B5A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955953-307C-46E1-8C40-3DEC20F9C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58B8F-3C83-4C4B-A3B6-8B4E0EF2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A26DCD-1B6B-41B7-833A-8C7CB81D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866379-682F-461A-B949-17952083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7BF6C-96B0-4995-AFAC-1FE704E39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3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D0118F-F19B-48EA-917F-01DB989B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31409-F7EC-46C9-B3AF-300DC41E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7CD7D4-9EB3-44AF-AE67-C60D42DC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4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正确结论：Changing CSS or the interface does not stop a crafted request.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limitation prevents the result from being generalised beyond the supplied evidence.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126461-0D80-4192-940D-57A9DA0CC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4FBD6-E7BE-4A33-B6D1-9B09D3A1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88E31E6-D356-418C-9969-4941F79A0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463CB-B845-4CFD-8280-BED59FEE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4645004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AE4072-767A-4C00-BE5A-B87CEFFEC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4DA673-77FE-489E-83A0-C0645146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7f308c338c47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F19853-EF17-4C71-99A5-75D04118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BC0563-280E-4816-BC94-E3E33E65A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98154-752D-4826-ACD7-7052B409D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685AA6-9E92-4628-9E67-07FF89198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63F34B-E225-4F19-B60C-925CA7083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8D7C0A-3797-4C6E-A819-6CA628BB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5257AB-BFC6-4E25-BC84-1F58415C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BC43F6-15CA-4C32-B8ED-DDD4E504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C04FDE-7D08-412E-B52A-0F565730C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8F6F92-95F6-4B05-98B4-8C8E1AFF8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BB8231-D300-45BD-A6D5-CA2670A5A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DC40A1-02AE-4576-B579-E4380614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EF083B-FA8B-4E19-B3BF-E5AC4FEAC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24551E-D448-4C1B-9172-CE6EF4AA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C355D9-DB78-418D-9E70-776ACD4FF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C33953-A936-4645-8FF1-FEC12BF08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96332D-6258-4C51-900A-A8BDF5267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435106-8DBA-4198-8CC8-8A4B57367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1CCCF1-3D9B-4FD4-9E82-9DFC728ED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4297364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0B9812-7EB9-4811-9639-393A0FDE3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AAF8A-1FF1-4166-B711-65D75C1F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f46df4811e4a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83CC60-A44D-410B-A4EF-482A2905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77726-241C-4D75-9E26-231014E9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A9D58-0486-4A37-8128-DFF795367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19971E-B5CC-49E4-9956-3EA808D8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BD22E2-9782-443F-AFD9-8DFE31275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F2D168-7E64-4BE6-BB3E-87FC8EDA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CFE871-9FFD-47E9-93C4-517A4F95F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DD4DDA-488F-4AEA-B967-85BA49F3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16A7F0-8B9A-4B71-8A2A-729E29835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919DBA-C3E6-4542-930C-65CCB75E7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A9D880-1580-4720-B950-9F530E8C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DE30D1-8F3C-42DF-BD80-1A4DCD105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37B249-DBB6-42FC-BCE2-A50C48AA7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37A7C7-F225-4624-A6E3-7B64893B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90451-1FC2-49F1-89DA-F6D1E45F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7A7FF3-D237-4941-83DA-A1AB62FB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528E33-95EC-4758-9CB9-F6586BE43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9088058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CEAA8B-4FE6-4398-974E-DA2491B2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A89A6B-840A-42E5-B6EE-E6E67F720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e7faf90df45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C35340-CA8C-46F9-BE6C-DABAA6E08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8B53E-2CF4-4B46-8387-C75F14844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37525F-96FE-4CEB-B570-F1E46F0B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43C38-EADE-426B-948F-076C4957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79D78F-D936-4B66-97D0-50F20F55A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137494-7621-4A8B-B90A-A5031DF7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8F0E7-D3ED-4045-A529-E5B064E2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971120-B298-4C0A-96CB-9687C6AAC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FB8340-B98D-4367-99C8-6911617CD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A23B7C-FAE2-4D98-89AB-DEC35A73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94721-8CCE-4C8C-8853-8C353CFA4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AB34FB-25B7-4475-A0F0-E645ECEB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7BEC8B-7815-4F98-84A5-DDA616D26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DBE6D9-6661-4015-93E0-9ACFF6A30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70A369-E3E9-44BF-800B-C31A9D9A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D4C77C-9BD9-4185-8F37-1EEF317D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0480B2-8947-417C-9E8D-A4822AEF2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6063762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1FA839-0131-420D-90FE-D677C143F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60863B-61E1-472E-BF43-6507F4D5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d2da4ce9843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ADA53-74BC-4991-BE24-BC6160157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9A3E2-E8DC-4640-A508-E0175F48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9D25C-111B-45E2-A9EC-4E7816E7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22063-1BF2-4F1D-B12B-072EBFB2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AN-14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5034CF-D3A6-4F3D-A4D7-E5FED2DEE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3C7CED-C62D-4142-AFB2-9C160670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A4777-6667-47B2-B1D3-2D87AA24C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301180-19FF-4FD2-82F8-06AD9BD5D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38B380-2AAB-415E-BE3D-0E13DEB97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9951E7-6B7B-45F5-87F9-2492365E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F6FDD-8D7B-4527-AA87-829871B1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0348AA-25B4-47C3-A739-B8BB39AC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AD1C8-2E2F-4CFE-966D-738678464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EA16C4-9AE4-40DF-B501-57620412E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F0E785-F419-4527-9060-74845A6F3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73D279-0B6D-4262-9180-B2B1C82B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3B38DD-BC19-473C-825A-3B330F20A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48F5AE-84FA-4F85-8658-7FB9D5C3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DE33D2-6141-4034-8B04-C7F4A26AA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7592413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6656C5-773E-4597-93B0-3261D684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A6FDE5-1DB4-4992-99D3-5887236B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a05e29154549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63DB2F-17E6-4AC9-981E-2C4F92B7F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D9AA4-0241-4717-90FC-37DA84124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250035-A13F-45E7-9F37-503B30C36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B8C3E-0701-42C1-A30A-FBD1C2D0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C2C237-9714-4A5A-ACFA-E6BB8BC6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AK-11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72A89-80DE-4E01-99F1-3CFF10C7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FF72A-5230-4A0B-8DCD-E955ACA2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62C30-889B-455B-84A0-C383C2888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95A874-0A28-403A-9ABF-AF7FA956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AN-14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79CFB-1DF8-44BD-A147-4F44BE1ED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9A9ADC-D067-4C18-9A8F-5802B6D72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AEBCF4-ED09-42A8-8CA4-F875A2824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767E8-E61B-4A2C-9CE3-68167B93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0D7CAC-65BA-496D-BC54-A11A927E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A5E4B1-974F-4F31-BDD2-997469633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D48CE2-B19E-4A5A-9B2F-DB7E1139C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47AA8D-D86D-4341-A037-17E7D7592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42617562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919372-A4D4-491A-820B-6566E3159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63061D-0963-41F7-B227-AA0FECBD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db2c86db8e4e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5D4C16-6188-4B23-9990-CBFDDF72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717C2C-82C0-45B0-B880-1A56772C9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96579-1C2F-46E3-BC4D-8B99091A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87E7F4-1046-46B9-852C-6A4DE3C5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D95958-0C81-4F5E-8EF5-E383D3748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B6754-FAB0-4A7F-A890-9280596A2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69FF17-7956-40E6-A03E-18D7EE0E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4969FB-A7FA-412B-A39E-4AA654E6F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正确结论：Evidence-led response: Client-side validation is useful for feedback but cannot…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DSE response must use the supplied evidence rather than repeat a topic label.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D3050-517B-4AD0-907C-7CD3673B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6C3E9F-AA21-45FB-9453-74AED5978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5229A-CCB6-4944-AE9B-CEAA2713C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C66D7C-5D4E-4904-8A3E-DC1FB75FD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10004310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3927D7-B6CE-451F-ABA9-25C83E7C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3B037-024C-46B1-9E1C-BF93A1F3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ffe8ffef2842a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1B98C1-E85A-46A9-8F69-AD8432B6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E4C239-2647-4447-A70A-984656B52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D6C5F9-37BB-4CA2-B638-6829CCEA8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7DDBDA-A7A9-41F6-B206-A01E9EE20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AR-18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indep…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39B5FA-AB30-4093-BE4D-5CDF5DAAC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330A25-811C-4456-BB56-CFA1AD46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49E866-3296-48B9-ABC3-D4F01CE3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5E7F6B-554B-41AE-9DD9-2FCCFCCA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B3EC83-51D6-43AF-A69F-387DD2B9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F33569-CDD6-47D1-8BCB-EE3BCF842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2DBD2-2DFC-496E-93FA-577CC4A73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6399D8-841D-46FC-817E-C19736770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0D5500-B7FA-4CEC-9BDE-9971C69F8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7345503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3CC94C-0D3A-46C8-93B9-C09D025C3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4DAF1-1B05-4BBE-840C-AE62EDD2E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e37b47d1894a5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4EA941-B802-43A9-B8F4-6778DFAD3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40744-6FCC-4A5D-AB4B-249BA0CCC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06ADA5-99CA-4C27-9B82-5A2AB625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ABFE93-911F-4406-A8DF-91F82242C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8D065E-DCCD-48B0-8ADC-8ED7E6F7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F32BF3-9C62-48B2-9392-82B0FF41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02B2B9-857D-473F-AB00-8B7B2636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高频错因：只在客户端验证敏感数据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7E145-0728-486E-8755-A68CC628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49CE00-61DE-40DC-9154-243DC39F3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18702E-F7E3-4B83-B61A-D70B4CB1F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C154C6-A51A-4D89-ACD9-1670952A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8F5393-7C7E-4310-B848-2783A72E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FBC63-FED3-4CF1-9223-16A018B6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C9B940-7590-4576-AB54-4DAFC3C5F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4808835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43E1F7-C1EB-45F9-9301-588B4E431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79D5BC-2A28-4158-85C5-F411CA72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ebe77a7b7d49f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F93B3-7F26-45C1-924D-CE4CB201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6479C0-C461-40F5-9060-B461AFD41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A292E-BC50-419C-A62B-FE538A4DD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C21968-7E6E-476E-96C7-1B3209069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3340E3-99F0-4BB4-B3FA-1E68EC190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BDC899-F5F9-42D5-A3B2-76E7407F9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49E630-7C29-44C1-9860-EE95DC1E5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检查验证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9ACA20-7F0C-434D-A280-522B3D97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576B4B-55C2-4E77-B755-38C12627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评界面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9F68E9-F874-4F4E-BEDD-82D10CE63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12C69C-D64E-4C04-B417-2B0BF903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9B8D3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7BCF7-8E7B-48A2-8920-A670941DC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3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1C80D2-FE7F-46F1-BA11-EF833B76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126D6D-7DAB-4C05-BE52-3495A1478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3AFCDC-9AF0-4809-A879-0AF0BCBF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68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正确结论：Revise the claim to: Client-side validation is useful for feedback bu…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解析：The revision removes the unsupported absolute and restores the condition shown by the material. 本题只使用题内材料；情境与数值均为原创训练参数，不代表官…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4C1DE1-479F-4703-B48C-BDC6FBFA9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29E974-82A1-4319-B3CF-41AB38F12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ED3EDA-669C-40D0-A1AE-FEBAAD64B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84AEBA-83F2-4939-9760-6633053A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7618102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8C6F94-D0E2-433C-9B86-B74949EA7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84600-C6E3-420A-A466-009D43B1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8e164a80e5451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FD3F48-8973-4F33-A988-B6827C6B4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2542E-1BEA-4C90-9679-FCAF24ED2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1A8BAA-D7C8-4693-B624-6D98EF00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1A678-C83C-4A9B-BEF8-0EAEF408D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BE22DF-452D-4419-91E9-1F07C00FA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18EF28-C68F-4B72-AAAC-20D4A742A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D028E3-460F-443E-9505-36401B83C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0B1A16-0CC5-4F30-8C66-35A62BD5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29498B-B76C-4103-9263-BE1948BF7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9B8D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0ECD4A-844D-4A2D-BDF7-39F6102A2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40264A-9B6B-45D0-A636-97A6393C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A1C902-3D01-45A4-954C-49B87B91E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395D2-464E-4568-97B2-ED9F3CC8F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69D23D-D5AB-4B32-ADE7-A4476EFA0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D3BD4-495D-4BD0-AC98-C2C6DD59C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C179B5-06CF-4123-8683-7EADA7328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AB32C5-31DB-4BB4-A7C4-3E3CCC0D6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8FFFC6-A449-4144-AF37-BC3AFFE46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919771-FD79-4C6C-8C6E-86825FAB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2500118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5D9711-E42A-456E-B49F-5970C3D58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2616F-AEA3-45E0-B407-107EB07B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fde1c78a704ef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068BFA-9DED-457D-91CA-D6E1D6BC9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8FC17-5620-45DE-BC0D-75FBC641B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25EFAE-02F9-40D1-A681-D163FEBB3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0BCC7F-CEA7-4F95-8B6C-9BF8828ED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网页与互联网应用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254E16-74C3-4A0C-8E18-4E6A7BD6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B47167-071A-4267-B692-57D59292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586427-200F-4113-83B9-4507268EC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13C670-D070-4806-A5C1-4C59A369C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D365A3-CFA7-403D-93E1-2C622EDEA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42ED74-59F6-40D5-A737-BB0C77626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EFB5BD-C5DA-40A1-BF4D-13A60F026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B29234-3F65-43F2-BC15-554CA7A16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C89069-8E8B-4D74-A250-9CF210748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944CC3-A97D-4AF0-96D0-8D66A5AA9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902B61-DEAD-438A-B5A3-73111639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137C4E-7FF8-419D-A506-6F791E0CF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2457A6-BF09-4998-857C-1D2061648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5115413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1DEFC8-E3F0-47C5-BF5F-431AC253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26096B-8F98-4D32-8FDD-287F5E68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371c184d6249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26712-1731-4E58-96B1-072539D0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FC67C7-E7F5-4C02-BFDD-612C3AC0F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DDD9B8-CD66-4EF4-A36C-1D40675BC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CECA47-FD3A-4423-9005-2646F1689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0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指令焦点：先判断题目要…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AFF8A-67C1-4FC9-AB74-300F2986C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FFFC5-47EA-4F62-A433-2505A9596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2232D2-51E3-4969-B345-34E0EDCF2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结构、表现和行为应分离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3BA697-D2FE-404E-B1C1-864BEA5BB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A5B154-D6D1-4DBD-BAD6-152F87DC7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70913F-1FD3-48D1-9A7F-BE950B3FC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画请求流程—检查验证—评界面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434139-FF0C-40EF-BC28-946282855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218A29-DF44-4056-AA2C-5184288B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AC0B70-F35A-4360-A69C-C5A2A8B7F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检查：只在客户端验证敏感数据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4283A6-C060-4119-8CAF-2F4CC21A0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EC01B0-7335-462A-9406-33D9B4E19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BF30B-ED5C-46DC-AFEC-5FDE4530E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9D5EB0-CBC2-4534-BE40-B8FB36F9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3877456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A6F729-9586-4AB6-B4A7-3E04E24A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9E663-BE1B-40A5-BD2D-860478E6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b32a7c368f4c5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3266FF-479E-498C-A1C0-B8171281E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079A6-A027-4362-B8D5-AA5DF9739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143DC9-9BBF-4F0B-B1EF-B97911F65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15EE09-1290-46EB-9E79-BD5BF3CC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AX-24 · ICT Paper 2B structured-task skill adapted to MCQ · 错项排除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D36DEB-366D-43DA-B652-94C596474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ICT 2012-2022、Sample Paper 与 Practice Paper｜ICT Paper 2B structured-task skill adapted to MC…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BBBDAB-BA58-4394-9975-4FFC1E96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EC92EC-486B-4B15-9DBF-8079B97B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8B1013-5DD3-4BA0-8187-A9BBC162D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D64BD5-978A-49C4-A921-D04DE6DDC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7BA0FB-1F7B-473E-9589-2848C569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BF3B6-1EF7-452E-9BD4-0F556F22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E30182-4D8B-4BAB-A870-8AA9F217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412DD7-8B0D-4AA2-9950-20876536F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97FA30-F149-42CE-8624-632843461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BCDED8-0242-47FB-A24E-BD3A96B5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B9013F-9E2C-44F7-AF91-15B2E9DE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7D58A8-8772-4726-A428-38078597E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18013F-18E8-458B-BD05-9CDA28A9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76E1D0-4E4A-4244-9630-AF0E048E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66842423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026BDC-97CF-4720-A0E4-6C22C054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41DEBE-FEC3-4D46-A1A3-5FAD1C34E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9bbe126c946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BAC01-86AC-4D76-B241-50280D3AB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101922-46E2-48E3-AD55-8CAA48DB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AD2958-1EAE-41DC-A697-2BE74C308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FCC0F6-5765-47CC-A6CB-00E78B5B1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FE546-8FEB-4A25-A611-C9D0E678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AU-21 · ICT Paper 2B structured-task skill adapted to MCQ · 证据定位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31864-63B4-40BD-86B0-3A8AEFFF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04191-A707-41CD-8C3E-33634F528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66D9F-461C-4DB9-8E07-83D935EB9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D554CF-2C36-4CEC-A91A-62E18D42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DSE原创模考 AX-24 · ICT Paper 2B structured-task skill adapted to MCQ · 错项排除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9A33E-AC84-4932-97F3-FCD86001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8E6870-01E6-4445-8205-C52372291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7EEA162-BCEA-4E1A-91DD-4F2D6043B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416BEA-C7FE-44F6-8C42-F4B780BD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ICT Paper 2B structured-task skill adapted to MCQ · 答案修订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D3644F-ACC6-413C-8920-C73BEE5A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EEC18D-4464-4C2F-A1BB-32E9364C9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2F3B0D-4F9E-4B37-8EF7-395BDE859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BD3936-0A57-4862-8123-A8368837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6363897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ACE9BA-3B5B-44CE-91A7-BCDF3DC73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9F95AA-5980-4A81-A7D5-6CE583532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141f4819dd45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F68D7C-4CE3-4444-8C5A-50ACAEC7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8E852F-286F-438D-AE55-6126DCBB1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968EB4-D509-4665-BEF9-8BD0DB258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E6A9FC-76A7-4E0D-A8A1-6AA110AED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只在客户端验证敏感数据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C18270-C3C0-4609-A2C4-CE3436142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74E5C9-582E-4526-B469-D6D488468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4FD91-D39B-4F2C-9C17-581629CA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ECF596-0DD0-4421-A343-77E38CE74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79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正确结论：Repeat the evaluation after this step: Validate type, range and authorisation a…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解析链：A second check changes or verifies the relevant condition instead of merely rewording the first answer.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B452DC-6165-4E1A-9BC2-7159245E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FB04D2-4880-4518-8916-5C7AAF2E6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E67A3-212A-4A6F-AA10-7A2953D42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1AD21-BEE6-4D82-B5DB-7578AB344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9941844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45D0DA-B112-4FE7-93DF-64E75229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FEF6F8-6768-4ED1-9D40-7D6D5B30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1c7b6b2f8404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1E177B-9B5E-459C-9835-DFC219A1A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E3A071-41A5-4B8E-8448-AC18028AE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075FC-9065-45A2-8489-640103D70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393B00-6357-404A-91E0-1C880F2EE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75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DSE原创模考 AB-28 · ICT Paper 2B structured-task skill adapted to MCQ · 答案修订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【原创训练材料｜参数为训练所设】A browser script rejects negative order quantities, but a tester disables JavaScript and submits -5 to the server successfully.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Which next 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4B8FBE-535D-4107-8DCD-343D6DAF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67A45-74A2-46A7-B9DE-889D584D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A762BF-E3FC-48EE-9542-1C6FC9CB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3EB06-0329-4981-AEF0-6F0D342EB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4265ED-BF80-4F2E-A40E-89C082D5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A61C28-BCEB-4D30-8408-ABF2EDD49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6C7F82-F9AD-41A5-8B1B-C7D6CE11B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EC8D37-CE9F-4174-833A-A346BEB0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ICT · 网页与互联网应用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C7AFC5-EA97-493F-A48D-0EEA323C3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46268307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2026-08-19T08:45:00.5550000Z</dcterms:created>
  <dcterms:modified xsi:type="dcterms:W3CDTF">2026-08-19T08:45:00.5550000Z</dcterms:modified>
</coreProperties>
</file>