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a59790318e4e02" /><Relationship Type="http://schemas.openxmlformats.org/officeDocument/2006/relationships/extended-properties" Target="/docProps/app.xml" Id="Rba7a55b31ccd4057" /><Relationship Type="http://schemas.openxmlformats.org/officeDocument/2006/relationships/officeDocument" Target="/ppt/presentation.xml" Id="R4f936049d1bb4e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5ca1b0e431495a"/>
  </p:sldMasterIdLst>
  <p:notesMasterIdLst>
    <p:notesMasterId xmlns:r="http://schemas.openxmlformats.org/officeDocument/2006/relationships" r:id="R91db2174a0b447ea"/>
  </p:notesMasterIdLst>
  <p:sldIdLst>
    <p:sldId xmlns:r="http://schemas.openxmlformats.org/officeDocument/2006/relationships" id="256" r:id="Rfbede23ab78841c1"/>
    <p:sldId xmlns:r="http://schemas.openxmlformats.org/officeDocument/2006/relationships" id="257" r:id="R4151b7c603a444ea"/>
    <p:sldId xmlns:r="http://schemas.openxmlformats.org/officeDocument/2006/relationships" id="258" r:id="R087bb9f0406847a4"/>
    <p:sldId xmlns:r="http://schemas.openxmlformats.org/officeDocument/2006/relationships" id="259" r:id="R0cb56bd5afdd4069"/>
    <p:sldId xmlns:r="http://schemas.openxmlformats.org/officeDocument/2006/relationships" id="260" r:id="Ra8e0b2a7277c4c6f"/>
    <p:sldId xmlns:r="http://schemas.openxmlformats.org/officeDocument/2006/relationships" id="261" r:id="R9862f5a6dd2549ac"/>
    <p:sldId xmlns:r="http://schemas.openxmlformats.org/officeDocument/2006/relationships" id="262" r:id="R1ecca76ce2544334"/>
    <p:sldId xmlns:r="http://schemas.openxmlformats.org/officeDocument/2006/relationships" id="263" r:id="R584a4e36f3db45a5"/>
    <p:sldId xmlns:r="http://schemas.openxmlformats.org/officeDocument/2006/relationships" id="264" r:id="R555981fa17cf44aa"/>
    <p:sldId xmlns:r="http://schemas.openxmlformats.org/officeDocument/2006/relationships" id="265" r:id="R4a3a2422ff55416c"/>
    <p:sldId xmlns:r="http://schemas.openxmlformats.org/officeDocument/2006/relationships" id="266" r:id="R4a35839996fa47cb"/>
    <p:sldId xmlns:r="http://schemas.openxmlformats.org/officeDocument/2006/relationships" id="267" r:id="R155aee5759e34985"/>
    <p:sldId xmlns:r="http://schemas.openxmlformats.org/officeDocument/2006/relationships" id="268" r:id="Ref17ed91500d402e"/>
    <p:sldId xmlns:r="http://schemas.openxmlformats.org/officeDocument/2006/relationships" id="269" r:id="R4b802c76c4174c9e"/>
    <p:sldId xmlns:r="http://schemas.openxmlformats.org/officeDocument/2006/relationships" id="270" r:id="R93e93e0b5f574e43"/>
    <p:sldId xmlns:r="http://schemas.openxmlformats.org/officeDocument/2006/relationships" id="271" r:id="R6348f1007f394987"/>
    <p:sldId xmlns:r="http://schemas.openxmlformats.org/officeDocument/2006/relationships" id="272" r:id="Rbddc440baab44618"/>
    <p:sldId xmlns:r="http://schemas.openxmlformats.org/officeDocument/2006/relationships" id="273" r:id="R8022e14267634215"/>
    <p:sldId xmlns:r="http://schemas.openxmlformats.org/officeDocument/2006/relationships" id="274" r:id="R1a8321b76f0d4164"/>
    <p:sldId xmlns:r="http://schemas.openxmlformats.org/officeDocument/2006/relationships" id="275" r:id="Re3c71f0aee6c43b0"/>
    <p:sldId xmlns:r="http://schemas.openxmlformats.org/officeDocument/2006/relationships" id="276" r:id="R09eacd65b9774a71"/>
    <p:sldId xmlns:r="http://schemas.openxmlformats.org/officeDocument/2006/relationships" id="277" r:id="R91d74f999feb47eb"/>
    <p:sldId xmlns:r="http://schemas.openxmlformats.org/officeDocument/2006/relationships" id="278" r:id="R933f6fabaaa04a25"/>
    <p:sldId xmlns:r="http://schemas.openxmlformats.org/officeDocument/2006/relationships" id="279" r:id="R4bc5df2eac5c438d"/>
    <p:sldId xmlns:r="http://schemas.openxmlformats.org/officeDocument/2006/relationships" id="280" r:id="Recfe94e02107474b"/>
    <p:sldId xmlns:r="http://schemas.openxmlformats.org/officeDocument/2006/relationships" id="281" r:id="Rc47da7f809884086"/>
    <p:sldId xmlns:r="http://schemas.openxmlformats.org/officeDocument/2006/relationships" id="282" r:id="R0f9e569a62584358"/>
    <p:sldId xmlns:r="http://schemas.openxmlformats.org/officeDocument/2006/relationships" id="283" r:id="R4a4c523064234066"/>
    <p:sldId xmlns:r="http://schemas.openxmlformats.org/officeDocument/2006/relationships" id="284" r:id="R0ce1cdfa4cbd40d9"/>
    <p:sldId xmlns:r="http://schemas.openxmlformats.org/officeDocument/2006/relationships" id="285" r:id="Rb776c12c912349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241f87d6194b60" /><Relationship Type="http://schemas.openxmlformats.org/officeDocument/2006/relationships/slideMaster" Target="/ppt/slideMasters/slideMaster1.xml" Id="R165ca1b0e431495a" /><Relationship Type="http://schemas.openxmlformats.org/officeDocument/2006/relationships/notesMaster" Target="/ppt/notesMasters/notesMaster1.xml" Id="R91db2174a0b447ea" /><Relationship Type="http://schemas.openxmlformats.org/officeDocument/2006/relationships/presProps" Target="/ppt/presProps.xml" Id="R7617dafb85dd47fc" /><Relationship Type="http://schemas.openxmlformats.org/officeDocument/2006/relationships/tableStyles" Target="/ppt/tableStyles.xml" Id="R734ac027422f433c" /><Relationship Type="http://schemas.openxmlformats.org/officeDocument/2006/relationships/slide" Target="/ppt/slides/slide1.xml" Id="Rfbede23ab78841c1" /><Relationship Type="http://schemas.openxmlformats.org/officeDocument/2006/relationships/slide" Target="/ppt/slides/slide2.xml" Id="R4151b7c603a444ea" /><Relationship Type="http://schemas.openxmlformats.org/officeDocument/2006/relationships/slide" Target="/ppt/slides/slide3.xml" Id="R087bb9f0406847a4" /><Relationship Type="http://schemas.openxmlformats.org/officeDocument/2006/relationships/slide" Target="/ppt/slides/slide4.xml" Id="R0cb56bd5afdd4069" /><Relationship Type="http://schemas.openxmlformats.org/officeDocument/2006/relationships/slide" Target="/ppt/slides/slide5.xml" Id="Ra8e0b2a7277c4c6f" /><Relationship Type="http://schemas.openxmlformats.org/officeDocument/2006/relationships/slide" Target="/ppt/slides/slide6.xml" Id="R9862f5a6dd2549ac" /><Relationship Type="http://schemas.openxmlformats.org/officeDocument/2006/relationships/slide" Target="/ppt/slides/slide7.xml" Id="R1ecca76ce2544334" /><Relationship Type="http://schemas.openxmlformats.org/officeDocument/2006/relationships/slide" Target="/ppt/slides/slide8.xml" Id="R584a4e36f3db45a5" /><Relationship Type="http://schemas.openxmlformats.org/officeDocument/2006/relationships/slide" Target="/ppt/slides/slide9.xml" Id="R555981fa17cf44aa" /><Relationship Type="http://schemas.openxmlformats.org/officeDocument/2006/relationships/slide" Target="/ppt/slides/slide10.xml" Id="R4a3a2422ff55416c" /><Relationship Type="http://schemas.openxmlformats.org/officeDocument/2006/relationships/slide" Target="/ppt/slides/slide11.xml" Id="R4a35839996fa47cb" /><Relationship Type="http://schemas.openxmlformats.org/officeDocument/2006/relationships/slide" Target="/ppt/slides/slide12.xml" Id="R155aee5759e34985" /><Relationship Type="http://schemas.openxmlformats.org/officeDocument/2006/relationships/slide" Target="/ppt/slides/slide13.xml" Id="Ref17ed91500d402e" /><Relationship Type="http://schemas.openxmlformats.org/officeDocument/2006/relationships/slide" Target="/ppt/slides/slide14.xml" Id="R4b802c76c4174c9e" /><Relationship Type="http://schemas.openxmlformats.org/officeDocument/2006/relationships/slide" Target="/ppt/slides/slide15.xml" Id="R93e93e0b5f574e43" /><Relationship Type="http://schemas.openxmlformats.org/officeDocument/2006/relationships/slide" Target="/ppt/slides/slide16.xml" Id="R6348f1007f394987" /><Relationship Type="http://schemas.openxmlformats.org/officeDocument/2006/relationships/slide" Target="/ppt/slides/slide17.xml" Id="Rbddc440baab44618" /><Relationship Type="http://schemas.openxmlformats.org/officeDocument/2006/relationships/slide" Target="/ppt/slides/slide18.xml" Id="R8022e14267634215" /><Relationship Type="http://schemas.openxmlformats.org/officeDocument/2006/relationships/slide" Target="/ppt/slides/slide19.xml" Id="R1a8321b76f0d4164" /><Relationship Type="http://schemas.openxmlformats.org/officeDocument/2006/relationships/slide" Target="/ppt/slides/slide20.xml" Id="Re3c71f0aee6c43b0" /><Relationship Type="http://schemas.openxmlformats.org/officeDocument/2006/relationships/slide" Target="/ppt/slides/slide21.xml" Id="R09eacd65b9774a71" /><Relationship Type="http://schemas.openxmlformats.org/officeDocument/2006/relationships/slide" Target="/ppt/slides/slide22.xml" Id="R91d74f999feb47eb" /><Relationship Type="http://schemas.openxmlformats.org/officeDocument/2006/relationships/slide" Target="/ppt/slides/slide23.xml" Id="R933f6fabaaa04a25" /><Relationship Type="http://schemas.openxmlformats.org/officeDocument/2006/relationships/slide" Target="/ppt/slides/slide24.xml" Id="R4bc5df2eac5c438d" /><Relationship Type="http://schemas.openxmlformats.org/officeDocument/2006/relationships/slide" Target="/ppt/slides/slide25.xml" Id="Recfe94e02107474b" /><Relationship Type="http://schemas.openxmlformats.org/officeDocument/2006/relationships/slide" Target="/ppt/slides/slide26.xml" Id="Rc47da7f809884086" /><Relationship Type="http://schemas.openxmlformats.org/officeDocument/2006/relationships/slide" Target="/ppt/slides/slide27.xml" Id="R0f9e569a62584358" /><Relationship Type="http://schemas.openxmlformats.org/officeDocument/2006/relationships/slide" Target="/ppt/slides/slide28.xml" Id="R4a4c523064234066" /><Relationship Type="http://schemas.openxmlformats.org/officeDocument/2006/relationships/slide" Target="/ppt/slides/slide29.xml" Id="R0ce1cdfa4cbd40d9" /><Relationship Type="http://schemas.openxmlformats.org/officeDocument/2006/relationships/slide" Target="/ppt/slides/slide30.xml" Id="Rb776c12c912349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d933c16d34648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8983dbf79548b9" /><Relationship Type="http://schemas.openxmlformats.org/officeDocument/2006/relationships/notesMaster" Target="/ppt/notesMasters/notesMaster1.xml" Id="R89384705aece4e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d9d7a34b824262" /><Relationship Type="http://schemas.openxmlformats.org/officeDocument/2006/relationships/notesMaster" Target="/ppt/notesMasters/notesMaster1.xml" Id="Rb84ac4c9c544496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151e4e4b874b15" /><Relationship Type="http://schemas.openxmlformats.org/officeDocument/2006/relationships/notesMaster" Target="/ppt/notesMasters/notesMaster1.xml" Id="R66f98a5880d346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e01afda6d44d10" /><Relationship Type="http://schemas.openxmlformats.org/officeDocument/2006/relationships/notesMaster" Target="/ppt/notesMasters/notesMaster1.xml" Id="R04ba0724ede04d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5d45d567fb404e" /><Relationship Type="http://schemas.openxmlformats.org/officeDocument/2006/relationships/notesMaster" Target="/ppt/notesMasters/notesMaster1.xml" Id="R4f7bf2d745294c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ee2a0edd9941f1" /><Relationship Type="http://schemas.openxmlformats.org/officeDocument/2006/relationships/notesMaster" Target="/ppt/notesMasters/notesMaster1.xml" Id="Re3a6729adcb940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08a60b8e694f58" /><Relationship Type="http://schemas.openxmlformats.org/officeDocument/2006/relationships/notesMaster" Target="/ppt/notesMasters/notesMaster1.xml" Id="R115b6e2d5e36429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0b8960a50d4724" /><Relationship Type="http://schemas.openxmlformats.org/officeDocument/2006/relationships/notesMaster" Target="/ppt/notesMasters/notesMaster1.xml" Id="Rfec4560d303c4ac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276d8d0942490d" /><Relationship Type="http://schemas.openxmlformats.org/officeDocument/2006/relationships/notesMaster" Target="/ppt/notesMasters/notesMaster1.xml" Id="Re5590952db5944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1687275116492e" /><Relationship Type="http://schemas.openxmlformats.org/officeDocument/2006/relationships/notesMaster" Target="/ppt/notesMasters/notesMaster1.xml" Id="R8344897d70ca441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2716ae9c284d64" /><Relationship Type="http://schemas.openxmlformats.org/officeDocument/2006/relationships/notesMaster" Target="/ppt/notesMasters/notesMaster1.xml" Id="R6883d25491504e8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ced664c6fc5425b" /><Relationship Type="http://schemas.openxmlformats.org/officeDocument/2006/relationships/notesMaster" Target="/ppt/notesMasters/notesMaster1.xml" Id="Rad27224e3a52484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402c2b6fd0844d3" /><Relationship Type="http://schemas.openxmlformats.org/officeDocument/2006/relationships/notesMaster" Target="/ppt/notesMasters/notesMaster1.xml" Id="R94bd6652a0f4476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c166909342d4f67" /><Relationship Type="http://schemas.openxmlformats.org/officeDocument/2006/relationships/notesMaster" Target="/ppt/notesMasters/notesMaster1.xml" Id="R08814fb6e279449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033d71b7d6c47f6" /><Relationship Type="http://schemas.openxmlformats.org/officeDocument/2006/relationships/notesMaster" Target="/ppt/notesMasters/notesMaster1.xml" Id="Rbaeddf0d93a74b6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12a2eb4b20d4037" /><Relationship Type="http://schemas.openxmlformats.org/officeDocument/2006/relationships/notesMaster" Target="/ppt/notesMasters/notesMaster1.xml" Id="Rb129df1a74614b8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8b86818be4546d6" /><Relationship Type="http://schemas.openxmlformats.org/officeDocument/2006/relationships/notesMaster" Target="/ppt/notesMasters/notesMaster1.xml" Id="Rfa2b19642c254ba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7d5962b52af48db" /><Relationship Type="http://schemas.openxmlformats.org/officeDocument/2006/relationships/notesMaster" Target="/ppt/notesMasters/notesMaster1.xml" Id="R62be68dcb5044fa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58c96f855394134" /><Relationship Type="http://schemas.openxmlformats.org/officeDocument/2006/relationships/notesMaster" Target="/ppt/notesMasters/notesMaster1.xml" Id="Rdc011daeebc44e1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1ea091be8d64e1e" /><Relationship Type="http://schemas.openxmlformats.org/officeDocument/2006/relationships/notesMaster" Target="/ppt/notesMasters/notesMaster1.xml" Id="R7901f4b116ed4ec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a2a96218c4349d0" /><Relationship Type="http://schemas.openxmlformats.org/officeDocument/2006/relationships/notesMaster" Target="/ppt/notesMasters/notesMaster1.xml" Id="Rb94931a30a9841b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ccbabeb0584b2f" /><Relationship Type="http://schemas.openxmlformats.org/officeDocument/2006/relationships/notesMaster" Target="/ppt/notesMasters/notesMaster1.xml" Id="R4a1b39965df949d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b5e984669d84d3c" /><Relationship Type="http://schemas.openxmlformats.org/officeDocument/2006/relationships/notesMaster" Target="/ppt/notesMasters/notesMaster1.xml" Id="Rb48e763630854af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0c6f18bed014d38" /><Relationship Type="http://schemas.openxmlformats.org/officeDocument/2006/relationships/notesMaster" Target="/ppt/notesMasters/notesMaster1.xml" Id="Reea1c64f21f54bd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f9d93b287294a45" /><Relationship Type="http://schemas.openxmlformats.org/officeDocument/2006/relationships/notesMaster" Target="/ppt/notesMasters/notesMaster1.xml" Id="R2093fd6ddd2d4e9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7d61c5a233747ad" /><Relationship Type="http://schemas.openxmlformats.org/officeDocument/2006/relationships/notesMaster" Target="/ppt/notesMasters/notesMaster1.xml" Id="R962aa3199af4473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44d3267489541b7" /><Relationship Type="http://schemas.openxmlformats.org/officeDocument/2006/relationships/notesMaster" Target="/ppt/notesMasters/notesMaster1.xml" Id="R69c73c5f1ac04c7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0202d28d3fd4cba" /><Relationship Type="http://schemas.openxmlformats.org/officeDocument/2006/relationships/notesMaster" Target="/ppt/notesMasters/notesMaster1.xml" Id="R1300524402fd496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aef9e21b40e47d6" /><Relationship Type="http://schemas.openxmlformats.org/officeDocument/2006/relationships/notesMaster" Target="/ppt/notesMasters/notesMaster1.xml" Id="R2c963713cc3642e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d89261872d64f6c" /><Relationship Type="http://schemas.openxmlformats.org/officeDocument/2006/relationships/notesMaster" Target="/ppt/notesMasters/notesMaster1.xml" Id="Rd61d946c04ef42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的“代数运算与公式”学习单元。本套课件共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讲稿】明确告诉学生：本单元只训练“代数运算与公式”。先解释知识范围，再用一句话建立核心判断，最后示范标准方法。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【互动提问】请用自己的话复述“等价变形必须保留定义域”，并举一个会触发“约分时丢失零值限制”的错误例子。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Q1：【DSE原创模考｜参数为训练所设】化简 6x−4+3x+3： 选项为 A.9x+1；B.9x−1；C.3x−1；D.10x−1。讲解时强调：等价变形必须保留定义域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【预期回答】学生能说出“先定范围，再分解或通分”中的起始动作，并避开“约分时丢失零值限制”。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分步讲评：先重述题目条件，再逐步示范“先定范围，再分解或通分”，最后给出正确结论“9x−1”。完整解析：合并 x 项得 9x，常数项为 −1。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2·代数运算链。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【预期回答】学生能把失分归入“约分时丢失零值限制”或更精确的个人错因，并写出可执行检查动作。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讲稿】逐项解释“代数运算与公式”中的专有名词、符号、对象和单位。特别强调：约分时丢失零值限制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讲稿】用“条件—表示—方法—核验”重建本知识点。示范时逐步引用：先定范围，再分解或通分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2·代数运算链；用于知识范围与设问结构校准，题目身份为DSE原创模考题，不冒充历届真题（访问日期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讲稿】带学生逐句读取任务，不先求答案。要求指出材料中的有效条件，再按“先定范围，再分解或通分”作答。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A·公式变换；用于知识范围与设问结构校准，题目身份为DSE原创模考题，不冒充历届真题（访问日期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2·恒等式与因式；用于知识范围与设问结构校准，题目身份为DSE原创模考题，不冒充历届真题（访问日期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讲稿】先展示错误路径，再用解析链复原第一失分点。禁止只说“粗心”；必须落到“约分时丢失零值限制”或更精确的动作。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A·公式变换；用于知识范围与设问结构校准，题目身份为DSE原创模考题，不冒充历届真题（访问日期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2·恒等式与因式；用于知识范围与设问结构校准，题目身份为DSE原创模考题，不冒充历届真题（访问日期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Q11：【DSE原创模考｜参数为训练所设】化简 √1352： 选项为 A.13√2；B.26√2；C.52√2；D.26√8。讲解时强调：等价变形必须保留定义域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【预期回答】学生能说出“先定范围，再分解或通分”中的起始动作，并避开“约分时丢失零值限制”。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分步讲评：先重述题目条件，再逐步示范“先定范围，再分解或通分”，最后给出正确结论“26√2”。完整解析：提出完全平方因子 4×169。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A·根式指数。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【预期回答】学生能把失分归入“约分时丢失零值限制”或更精确的个人错因，并写出可执行检查动作。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讲稿】逐项解释“代数运算与公式”中的专有名词、符号、对象和单位。特别强调：约分时丢失零值限制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讲稿】用“条件—表示—方法—核验”重建本知识点。示范时逐步引用：先定范围，再分解或通分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A·根式指数；用于知识范围与设问结构校准，题目身份为DSE原创模考题，不冒充历届真题（访问日期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讲稿】带学生逐句读取任务，不先求答案。要求指出材料中的有效条件，再按“先定范围，再分解或通分”作答。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2·恒等式与因式；用于知识范围与设问结构校准，题目身份为DSE原创模考题，不冒充历届真题（访问日期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A·代数综合；用于知识范围与设问结构校准，题目身份为DSE原创模考题，不冒充历届真题（访问日期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讲稿】先展示错误路径，再用解析链复原第一失分点。禁止只说“粗心”；必须落到“约分时丢失零值限制”或更精确的动作。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2·恒等式与因式；用于知识范围与设问结构校准，题目身份为DSE原创模考题，不冒充历届真题（访问日期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A·代数综合；用于知识范围与设问结构校准，题目身份为DSE原创模考题，不冒充历届真题（访问日期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Q21：【DSE原创模考｜参数为训练所设】当 x=8 时，(x²−36)/(x−6) 的值： 选项为 A.8；B.12；C.14；D.38。讲解时强调：等价变形必须保留定义域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【预期回答】学生能说出“先定范围，再分解或通分”中的起始动作，并避开“约分时丢失零值限制”。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分步讲评：先重述题目条件，再逐步示范“先定范围，再分解或通分”，最后给出正确结论“14”。完整解析：用平方差约成 x+6 后代入。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2·代数分式。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【预期回答】学生能把失分归入“约分时丢失零值限制”或更精确的个人错因，并写出可执行检查动作。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讲稿】逐项解释“代数运算与公式”中的专有名词、符号、对象和单位。特别强调：约分时丢失零值限制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讲稿】用“条件—表示—方法—核验”重建本知识点。示范时逐步引用：先定范围，再分解或通分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2·代数分式；用于知识范围与设问结构校准，题目身份为DSE原创模考题，不冒充历届真题（访问日期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讲稿】带学生逐句读取任务，不先求答案。要求指出材料中的有效条件，再按“先定范围，再分解或通分”作答。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A·代数综合；用于知识范围与设问结构校准，题目身份为DSE原创模考题，不冒充历届真题（访问日期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A·公式变换；用于知识范围与设问结构校准，题目身份为DSE原创模考题，不冒充历届真题（访问日期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讲稿】先展示错误路径，再用解析链复原第一失分点。禁止只说“粗心”；必须落到“约分时丢失零值限制”或更精确的动作。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A·代数综合；用于知识范围与设问结构校准，题目身份为DSE原创模考题，不冒充历届真题（访问日期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A·公式变换；用于知识范围与设问结构校准，题目身份为DSE原创模考题，不冒充历届真题（访问日期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952a3145da47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f7eaf22c5e44aa" /><Relationship Type="http://schemas.openxmlformats.org/officeDocument/2006/relationships/slideLayout" Target="/ppt/slideLayouts/slideLayout1.xml" Id="R9a6cc074ccbf4b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6cc074ccbf4b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4b123705944fbf" /><Relationship Type="http://schemas.openxmlformats.org/officeDocument/2006/relationships/image" Target="/ppt/media/image.png" Id="R196f2b2c0d734ff4" /><Relationship Type="http://schemas.openxmlformats.org/officeDocument/2006/relationships/notesSlide" Target="/ppt/notesSlides/notesSlide1.xml" Id="R2b3e5736fd8144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8fc9eec1ae4e3b" /><Relationship Type="http://schemas.openxmlformats.org/officeDocument/2006/relationships/image" Target="/ppt/media/image2.png" Id="R71cbcca8db17439d" /><Relationship Type="http://schemas.openxmlformats.org/officeDocument/2006/relationships/notesSlide" Target="/ppt/notesSlides/notesSlide2.xml" Id="R7007a424b7a64c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3d3d4ecb1d4d54" /><Relationship Type="http://schemas.openxmlformats.org/officeDocument/2006/relationships/image" Target="/ppt/media/image3.png" Id="Rac690cc773ce4e2c" /><Relationship Type="http://schemas.openxmlformats.org/officeDocument/2006/relationships/notesSlide" Target="/ppt/notesSlides/notesSlide3.xml" Id="R5179b2f6767744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fdb1524a24cef" /><Relationship Type="http://schemas.openxmlformats.org/officeDocument/2006/relationships/image" Target="/ppt/media/image4.png" Id="R6b4279a4f5df4d28" /><Relationship Type="http://schemas.openxmlformats.org/officeDocument/2006/relationships/notesSlide" Target="/ppt/notesSlides/notesSlide4.xml" Id="R83551a2b04de459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6325586cb402e" /><Relationship Type="http://schemas.openxmlformats.org/officeDocument/2006/relationships/image" Target="/ppt/media/image5.png" Id="R6fa7a4b65f9f49c5" /><Relationship Type="http://schemas.openxmlformats.org/officeDocument/2006/relationships/notesSlide" Target="/ppt/notesSlides/notesSlide5.xml" Id="R5aa1c8d8ea3943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e0f03affaf4374" /><Relationship Type="http://schemas.openxmlformats.org/officeDocument/2006/relationships/image" Target="/ppt/media/image6.png" Id="Rb84d5fe572754010" /><Relationship Type="http://schemas.openxmlformats.org/officeDocument/2006/relationships/notesSlide" Target="/ppt/notesSlides/notesSlide6.xml" Id="Rf928e148ee6746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e47e40bcc046a7" /><Relationship Type="http://schemas.openxmlformats.org/officeDocument/2006/relationships/image" Target="/ppt/media/image7.png" Id="Rd7df148d3fbc4765" /><Relationship Type="http://schemas.openxmlformats.org/officeDocument/2006/relationships/notesSlide" Target="/ppt/notesSlides/notesSlide7.xml" Id="Rbf228ebfbf2542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31c75b92434fae" /><Relationship Type="http://schemas.openxmlformats.org/officeDocument/2006/relationships/image" Target="/ppt/media/image8.png" Id="Rca8277c2d8d64d2d" /><Relationship Type="http://schemas.openxmlformats.org/officeDocument/2006/relationships/notesSlide" Target="/ppt/notesSlides/notesSlide8.xml" Id="R607283fd8c194f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02ac9dbbd54712" /><Relationship Type="http://schemas.openxmlformats.org/officeDocument/2006/relationships/image" Target="/ppt/media/image9.png" Id="R701437aa0e444a64" /><Relationship Type="http://schemas.openxmlformats.org/officeDocument/2006/relationships/notesSlide" Target="/ppt/notesSlides/notesSlide9.xml" Id="Rc93e9347da734e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ee007ff0d43ba" /><Relationship Type="http://schemas.openxmlformats.org/officeDocument/2006/relationships/image" Target="/ppt/media/image10.png" Id="R663fa10ac64849cd" /><Relationship Type="http://schemas.openxmlformats.org/officeDocument/2006/relationships/notesSlide" Target="/ppt/notesSlides/notesSlide10.xml" Id="Rf1917670d9724ba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065e871b134d1e" /><Relationship Type="http://schemas.openxmlformats.org/officeDocument/2006/relationships/image" Target="/ppt/media/image11.png" Id="R735377537e10413c" /><Relationship Type="http://schemas.openxmlformats.org/officeDocument/2006/relationships/notesSlide" Target="/ppt/notesSlides/notesSlide11.xml" Id="R8b4d44a216e84f9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41242422b94ec9" /><Relationship Type="http://schemas.openxmlformats.org/officeDocument/2006/relationships/image" Target="/ppt/media/image12.png" Id="Rca114110178046fe" /><Relationship Type="http://schemas.openxmlformats.org/officeDocument/2006/relationships/notesSlide" Target="/ppt/notesSlides/notesSlide12.xml" Id="R87cd6e079c6b41e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03a698b05d4eca" /><Relationship Type="http://schemas.openxmlformats.org/officeDocument/2006/relationships/image" Target="/ppt/media/image13.png" Id="R674947b3429846dd" /><Relationship Type="http://schemas.openxmlformats.org/officeDocument/2006/relationships/notesSlide" Target="/ppt/notesSlides/notesSlide13.xml" Id="Ra4d18bd25228413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c0dfd834864b2e" /><Relationship Type="http://schemas.openxmlformats.org/officeDocument/2006/relationships/image" Target="/ppt/media/image14.png" Id="Re8360e8a63704aeb" /><Relationship Type="http://schemas.openxmlformats.org/officeDocument/2006/relationships/notesSlide" Target="/ppt/notesSlides/notesSlide14.xml" Id="Rf6bff293cbf5432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cef5c5f923486d" /><Relationship Type="http://schemas.openxmlformats.org/officeDocument/2006/relationships/image" Target="/ppt/media/image15.png" Id="Rf8967da62a4e4da9" /><Relationship Type="http://schemas.openxmlformats.org/officeDocument/2006/relationships/notesSlide" Target="/ppt/notesSlides/notesSlide15.xml" Id="Re69ba5db7a124c3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cce21ab6e41e6" /><Relationship Type="http://schemas.openxmlformats.org/officeDocument/2006/relationships/image" Target="/ppt/media/image16.png" Id="R928dbb63fc0e47e8" /><Relationship Type="http://schemas.openxmlformats.org/officeDocument/2006/relationships/notesSlide" Target="/ppt/notesSlides/notesSlide16.xml" Id="Rc433dfdfe1234d6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f309678c14314" /><Relationship Type="http://schemas.openxmlformats.org/officeDocument/2006/relationships/image" Target="/ppt/media/image17.png" Id="Rff604c1c74f74c20" /><Relationship Type="http://schemas.openxmlformats.org/officeDocument/2006/relationships/notesSlide" Target="/ppt/notesSlides/notesSlide17.xml" Id="R402f06b172f1459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cc59cff9c4461d" /><Relationship Type="http://schemas.openxmlformats.org/officeDocument/2006/relationships/image" Target="/ppt/media/image18.png" Id="R6cabf4e3fab94a3a" /><Relationship Type="http://schemas.openxmlformats.org/officeDocument/2006/relationships/notesSlide" Target="/ppt/notesSlides/notesSlide18.xml" Id="R28dc10d44d804ca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15a784ff044e79" /><Relationship Type="http://schemas.openxmlformats.org/officeDocument/2006/relationships/image" Target="/ppt/media/image19.png" Id="Ref58f20854964d7e" /><Relationship Type="http://schemas.openxmlformats.org/officeDocument/2006/relationships/notesSlide" Target="/ppt/notesSlides/notesSlide19.xml" Id="R8248831fa4d441b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2c79cb1c854ec2" /><Relationship Type="http://schemas.openxmlformats.org/officeDocument/2006/relationships/image" Target="/ppt/media/image20.png" Id="Re84fe5ae3ec84f10" /><Relationship Type="http://schemas.openxmlformats.org/officeDocument/2006/relationships/notesSlide" Target="/ppt/notesSlides/notesSlide20.xml" Id="Rb5392de5a7b84db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70f28886a4f83" /><Relationship Type="http://schemas.openxmlformats.org/officeDocument/2006/relationships/image" Target="/ppt/media/image21.png" Id="R8635a12c5e4340bd" /><Relationship Type="http://schemas.openxmlformats.org/officeDocument/2006/relationships/notesSlide" Target="/ppt/notesSlides/notesSlide21.xml" Id="R1def50ccaccf448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9df104d0e42b6" /><Relationship Type="http://schemas.openxmlformats.org/officeDocument/2006/relationships/image" Target="/ppt/media/image22.png" Id="R1df5a2f7e1554542" /><Relationship Type="http://schemas.openxmlformats.org/officeDocument/2006/relationships/notesSlide" Target="/ppt/notesSlides/notesSlide22.xml" Id="R6e95efe81143401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a5e071be4f4ba3" /><Relationship Type="http://schemas.openxmlformats.org/officeDocument/2006/relationships/image" Target="/ppt/media/image23.png" Id="R203a43c14d5541e3" /><Relationship Type="http://schemas.openxmlformats.org/officeDocument/2006/relationships/notesSlide" Target="/ppt/notesSlides/notesSlide23.xml" Id="Rac2b8a62df2543f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7522bfd99845b1" /><Relationship Type="http://schemas.openxmlformats.org/officeDocument/2006/relationships/image" Target="/ppt/media/image24.png" Id="Rd3950c3f90db4f1c" /><Relationship Type="http://schemas.openxmlformats.org/officeDocument/2006/relationships/notesSlide" Target="/ppt/notesSlides/notesSlide24.xml" Id="R9f2af05a50de484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707249b404dfb" /><Relationship Type="http://schemas.openxmlformats.org/officeDocument/2006/relationships/image" Target="/ppt/media/image25.png" Id="R05af99c4d5484143" /><Relationship Type="http://schemas.openxmlformats.org/officeDocument/2006/relationships/notesSlide" Target="/ppt/notesSlides/notesSlide25.xml" Id="R0e430a6d9ea0493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458f864ab04628" /><Relationship Type="http://schemas.openxmlformats.org/officeDocument/2006/relationships/image" Target="/ppt/media/image26.png" Id="Rf8032438a52440e4" /><Relationship Type="http://schemas.openxmlformats.org/officeDocument/2006/relationships/notesSlide" Target="/ppt/notesSlides/notesSlide26.xml" Id="R26088fe0c6494b4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401dfee34545c0" /><Relationship Type="http://schemas.openxmlformats.org/officeDocument/2006/relationships/image" Target="/ppt/media/image27.png" Id="R1fb014b362f74aff" /><Relationship Type="http://schemas.openxmlformats.org/officeDocument/2006/relationships/notesSlide" Target="/ppt/notesSlides/notesSlide27.xml" Id="Rda35d93c2b03409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067c0b36d494d" /><Relationship Type="http://schemas.openxmlformats.org/officeDocument/2006/relationships/image" Target="/ppt/media/image28.png" Id="R868367e7f78243ab" /><Relationship Type="http://schemas.openxmlformats.org/officeDocument/2006/relationships/notesSlide" Target="/ppt/notesSlides/notesSlide28.xml" Id="R9ed315656276404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0193fb0f644da" /><Relationship Type="http://schemas.openxmlformats.org/officeDocument/2006/relationships/image" Target="/ppt/media/image29.png" Id="Rb67af35710a84375" /><Relationship Type="http://schemas.openxmlformats.org/officeDocument/2006/relationships/notesSlide" Target="/ppt/notesSlides/notesSlide29.xml" Id="R13232e7f940c478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7f700f153f4285" /><Relationship Type="http://schemas.openxmlformats.org/officeDocument/2006/relationships/image" Target="/ppt/media/image30.png" Id="Rf62081e3236a438b" /><Relationship Type="http://schemas.openxmlformats.org/officeDocument/2006/relationships/notesSlide" Target="/ppt/notesSlides/notesSlide30.xml" Id="R96c415eedff84c5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DBFF73-E937-4E17-931F-24EB62ED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0675A-A2FC-4D1E-88EF-51EFA073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5F1BCC-2EEF-415E-80C0-2ABC11660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068D9E-6B3B-43AA-AC22-18129E57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0D5C5-9C27-4D96-8866-25B99216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整式、根式、分式、恒等变形与因式分解。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5B2ED-8164-4BA5-8B5A-9C54A0AC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5FA698-4CBF-4AA1-936D-94EABB7A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BBF43-8CD4-4BDA-A865-96735B38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C1F969-801F-4312-9FB8-1A3326E7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6f2b2c0d734f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C02484-5523-4519-A632-A99D2945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FDF3B6-49DC-438D-B2D4-B8FC3F04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9B7520-96A2-421E-8585-E4714A42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4745A0-B60F-4045-91D5-5C1FB9EF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8A1EE-1C56-48DD-8CE4-F56FBB3DB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C1157-6359-4C65-B98B-236A3AEBD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51D385-5452-4515-B264-B95D3BE9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D91D6A-1C52-48AA-87C5-DA774D880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3FA240-79CC-455A-8E39-C189CA56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917001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4E628B-7B08-41CB-B8B2-67C7B881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CABBDE-323B-4C19-AC38-EFEC8420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bcca8db1743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B4D681-6FDA-4A24-9189-8F35D7B4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91F209-4B18-4C3C-B46B-9E5928423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491232-6556-4163-9FFB-85165743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3A9B43-701F-4B72-96AF-DC197306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A0CE44-E19D-4B62-87DB-769E277E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4487E-CCB4-4CA0-A82B-A9A9B3B0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62D1AB-05AE-4214-B3E6-59369BF2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CF3F88-A9E5-4D3D-885F-D0FCC7BD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000A86-9BDA-4BAE-9F76-DF1DA07E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649E65-BCC5-427C-9A43-040E3D7D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B8BB0F-3656-4D07-A42E-8D2FA0C9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6EE4C9-21CA-40F4-B472-ED21743B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E96FC8-626D-4691-ACBC-61E0C9DB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57D87E-13F4-49A1-80AE-7FCAFE9C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9ED372-CFAB-4C82-A49D-6831A142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1F6C43-4116-4E26-B2E9-D297CD1E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468373-DD3C-4A54-90AA-10DBC811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成功标准｜等价变形必须保留定义域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8E9566-34EA-4A79-B370-B8087C134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64BA57-AA1B-4CF5-AE45-3006FCE4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0E9FA9-2CE6-4DA8-B0C3-2D3A5FA2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634757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39C6FE-D34B-4FF8-8364-D90FFAA9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005408-1226-443C-8891-B7B4D260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90cc773ce4e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54515-8D96-449C-8D80-D3FCF32D8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0696AE-C1A0-47AC-AC53-940C8082F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300832-3B77-43E3-8AD2-C351827F0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97379-0553-4028-BF33-21BD7D48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44C22D-BFDD-45E0-ADFB-A8013C10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21A5B2-335A-4357-AF68-3028CB32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边界提醒｜约分时丢失零值限制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552F8-41F0-4AB8-AF23-DBD32006B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9DBBE5-0340-474A-963D-A3B87405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19890F-5AE2-4D07-BA12-8BA76527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整式、根式、分式、恒等变形与因式分解。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E3D708-3200-43F8-96D0-FB1366F0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856FEC-497C-4977-817B-FD866834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5754EF-35D7-46D2-89B6-BE245CAF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61944D-72A9-4393-B1C8-CE9198C03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2·代数运算链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1A035-3477-4D33-827E-B6EC3449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06D2F3-77B0-469F-A034-93B2F7F06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44E8F1-5D8F-40EF-86D7-2A44E603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CFBDE5-3DED-4B45-A8D1-35B8FF17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000034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796BB9-52FD-46BE-9A82-FBCB1C72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CE61CF-87A9-446B-A78C-036D5BB0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4279a4f5df4d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8FE46-08CD-4422-8A49-51E81DC1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F4F7F8-E316-4EAD-8D7F-40831DCE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850B14-C2D9-4C37-8B62-54ECEF5B1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能解释“等价变形必须保留定义域”，并识别一个反例或边界。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00AB3-A25C-4A04-AA19-673CE5DD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46570-B9B1-4862-9D61-84AEBA164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E3212A-CF7E-4125-82FF-F693F52B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6x−4+3x+3：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39E6AB-99B2-4B71-8C75-4F8D10C7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高频错因：约分时丢失零值限制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3D8A5D-5EE2-4930-A84E-DDBD198D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5086C4-E495-4A50-889C-38D2A86E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E83E18-65DA-41B4-BDC7-118F7F27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F18883-A030-4DD4-885B-CB5FCA51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931B88-2653-4440-8338-9D3C5599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2E23BE-BE62-4611-8086-955A7597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823519-FC77-4186-9DBA-D0072000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05700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BA5B59-4879-4212-92FD-F03E837C2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30872-CF5A-4A36-9562-4E8CC02E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a7a4b65f9f49c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67555D-24BC-4FA4-BDB3-C0C998B7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74927-BC20-4837-8343-86F6F5099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25E5E6-36E6-494E-98BB-07CA59515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8F6F12-584F-47FA-B51C-0B03F3860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A537D2-FAD1-4088-BD24-73B597B9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8C1200-B5BA-40FB-ACA9-E811AD1F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DAC8B4-5F92-4A0E-AFC5-00B6839F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DE4A2E-49C5-4FB8-95CF-A805C2EA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A252FD-6D64-493F-B742-7D7D22D6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6x−4+3x+3：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B38D17-EEEC-4508-972D-4A760535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1F0B3C-D85C-4057-A972-9B583F5F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E467C3-5756-42DC-B525-F64D350F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正确结论：9x−1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解析：合并 x 项得 9x，常数项为 −1。 完成计算后可代回题干条件复核唯一结果。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4E38F0-F3F7-4820-A81A-E718D705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DD85DF-BFAA-4C69-9ED9-E684DA66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A76798-9B0C-41D8-B9E5-BF65CAC70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011B3C-2089-400C-9469-9E2746E3E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02840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488393-4EC9-41CA-9E27-F8AD82D8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174D8B-6366-4855-BD27-793A304D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4d5fe5727540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EA4E43-F885-4D22-B522-18274A5D5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AB693F-5DC7-4D66-AAEC-3BFD13898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C5623B-BC80-4032-B187-D37DEA750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35960E-ABF9-4C49-A135-EDB3A38D5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404B76-ED6B-48A5-ADBB-0BE3CFCC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57FD34-1FF7-4C51-9ED8-405A12A1E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FFCE2A-8ED7-4195-89CD-ADCF1D102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ABE46F-8C08-4260-BAC1-5A63B74D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355CEB-74FA-40EF-B736-00699D6CC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88DF9D-1927-4940-A5E5-C1DBAA47D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20ADD1-A6D3-4E61-ABE2-5993E178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8F9A77-DD1E-42C1-A65F-4DFEEF546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FC5718-60A9-4E17-BD9F-604790B22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D2DF43-7269-4BC1-B805-7D7E4D2B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983A97-E7D0-4ECB-A449-C7F30BB8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6D563E-7A7D-43B6-9B21-8ACE428B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45B87A-7F23-4CEC-A98C-6AF45EC7D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7658D6-83A8-44DC-A1BB-E7CD80059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8E7C0B-C0B9-4151-9B8E-CFECD896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672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8ECFC4-1CB6-40CE-9DFB-F061958E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1A7B3E-FE43-4DB6-BC32-A9B146460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f148d3fbc47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A9B4F-F5B0-4FA6-B3A4-BC915626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3A8B51-CC02-4B46-9C38-4AA44C46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77F03D-657F-412D-8A5E-237D97C3E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465A8D-164B-4117-8399-25137DDF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BA8DF-6941-43D8-8ED6-5D0B83C1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B244B-A8A2-4FD3-883D-AC752244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F0B787-5F31-487E-BEFD-14FC8DE2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C7C9E6-A42D-4B03-876B-09057A36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90FA78-BF52-445A-8D35-347AB3B1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6F1F9-EF09-4445-A0D3-F27046FE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BD1D25-8621-40CB-9798-97E585499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B15B5F-1427-4C0E-9B7F-114957A01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5BEFD7-917A-4682-B056-0E88B064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E345E7-E8B4-4C3E-9702-2BD133C7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3E3D02-2C72-4D35-8C1F-747E56B8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4E865D-86C1-4001-A17E-4B96ADB4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7C9CB6-75D7-4E2C-807E-C185EB78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837523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73BEBA-A52C-45F2-B6DB-6AE809F9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FC1F82-9BAA-4F71-B66D-4CAEAB02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277c2d8d64d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3C8B43-2225-42E9-8480-2E7D3BBB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933502-71D7-4620-9D36-B8994FC04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D23D70-1AC2-42FD-988D-F925E5E4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0D3BD6-EF5E-409F-BAF8-9E5A1F30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6x−4+3x+3：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909C6-BBEE-4E6A-9764-1EC3D8C9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F3345C-F7A9-4193-B695-D0CC2C0F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DD5991-7F2F-4ADA-9B71-361FE533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C662D6-B8C1-43C6-BA28-63E4E5CD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A5DB35-C805-4C15-9B81-FFC8F21A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2B41AE-459E-4C08-AAB4-01A10181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91F366-559C-4080-9EAC-801462C33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C38A4A-4033-495F-9A2C-E1AC8A7C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8B90E5-9403-4840-81E9-03729586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B79E2F-CDE5-4C99-BD07-7AD2E9E6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854794-13A0-446E-A9B4-9F5F69DA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F495CC-0D05-4817-9E06-3AC87077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09C3AA-ADD2-4EC0-A7A2-0B71A7BB1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979868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809A3F-EB2E-4A9F-8038-0ED70DF0D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774A3-E236-4BBB-A985-24B7243F3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1437aa0e444a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D8565-AE90-499E-814D-6EE87D2A9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3A9883-92BA-45E2-BCA5-997C639C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352186-8B63-44A2-8C2A-C5AA8B14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98BBF8-5683-4160-B696-AF137AA6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【DSE原创模考｜参数为训练所设】公式 y=(6x−7)/6。用 y 表示 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D12CD3-CA41-4BDA-B9DE-155A7DD9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897DE-C24D-4F93-87FE-3EA650EC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39F844-5DC6-442E-A587-05BA53647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BC9083-E769-448E-825E-10B54DA7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A9ECB1-22D9-458A-A2BE-98FF5361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1B47D9-A725-4615-8B35-369813AE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D43CE5-E793-40CA-9B94-DEC81B2CA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B21F8C-3479-4A0E-A241-3C0E8A93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A9AC50-796D-47AF-9166-025BAD66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FF7BA-4AF2-4B5B-A1E5-1E9A82C7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8467DE-C3B0-4BAB-B270-BBBC5A20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59E1B3-7F27-404A-9B42-79D10E5A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A88CED-6232-405B-96C9-A8FC9107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0E48EF-A5BF-486A-882D-F4175A53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279692-CDE5-4071-BAED-216FA65C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866452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E2390C-9DEB-407D-9338-50A07B33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609AC1-FF26-4645-A9E8-EF792A567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3fa10ac64849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1854D2-8897-47D6-8AE2-D33295A6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73A44-9C6E-440A-8B95-4AA9F067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D4FFA4-0CFE-4FA1-8D96-2D327026A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31202-A3EB-41DC-8FDB-205684B6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3A89E0-A298-49D7-9B86-371D72A1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6x−4+3x+3：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662676-97BD-4FF4-939B-40A21D1D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626CD6-CA1E-4A83-9CD2-8522DCF12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54CCD5-598B-4593-ABC1-C087A64D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D384DB-6858-4802-9524-38EF53C45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【DSE原创模考｜参数为训练所设】公式 y=(6x−7)/6。用 y 表示 x：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F63BBB-7FCE-44B6-B019-BBCED64B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F0AF1D-93B4-4E24-9753-E0CD1040A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00A074-0489-4F43-B729-424B02D1A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CBE5ED-65BB-4626-B74F-A7BC7DFAD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【DSE原创模考｜参数为训练所设】展开 (x+10)(x−11)：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C48356-D8FE-4C71-BF31-14C0001E3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2B1DA-73F3-455A-B782-FAB2227A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492E4D-D906-4D66-BA20-DBE91B1D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5E7AEB-DC85-4CA9-957C-165836F1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764185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4D1F7A-5601-4842-9C4F-BCA6FCD2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7A59B-6FE6-4F54-9214-F9704634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5377537e1041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16240A-4989-452F-8EC2-83D6E242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0E0848-9B6A-494A-B229-094D4931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33CC7-1F7A-459B-847A-53046C48B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429FFD-FC45-499B-A733-B6FB2140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CD15C9-D89B-4AEA-BD8B-8B57DF61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8CC2A-F7BE-4A5C-8ED9-E382763E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E0969E-5F73-4294-B87D-5534A6F8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31902-C873-4F7D-AED0-48495A819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正确结论：(6y+7)/6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解析链：先乘 6，再移项并除以 6。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DBD1B3-47E6-4814-85FC-E77E1E30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458FC-FDF1-49A2-9BCE-F840654E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5E39B5-7885-40A6-80AC-2B8E8903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556400-9A96-47B7-9CA7-435359A3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750373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125134-1CFB-4F2E-8694-72D6F5EE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2760DC-9179-4953-8FC2-76588504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14110178046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426AB-4508-4A20-BFFF-5F37A4B0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32BE7-C810-41BF-BDDD-C04C8FA6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7EB4DA-7E70-4065-8338-858966CC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851C6-6D70-45B1-928E-694AC4EB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【DSE原创模考｜参数为训练所设】展开 (x+10)(x−11)：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E9CED8-2A32-4598-B06C-799673E2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88ED62-12D4-47FC-A0EF-AFE2CB71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40A78C-D653-4F44-ACB9-EAA100A4E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1B1821-5C93-4870-9EEC-271754F5E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649FE8-2E00-4C5D-AD9B-7A251FB25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EB69F9-5B18-4A32-B3FA-40B30C4D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86B11A-C42D-4C7E-AD72-9A49E57D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A97B8-BF8B-43C8-8236-CDE60F8C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86EBB8-B66C-49CA-A789-3303D5EFD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3082014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3E4852-A3E5-4DC5-B512-E7EA314DF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4A8B90-0D91-4AB1-8042-323063BB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947b3429846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74753-F66D-4B00-9A07-0A1064D54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199401-DEF9-4911-B734-129560868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687CB-A770-47A4-94B8-4F1B6C2C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能独立执行“先定范围，再分解或通分”，并说明每一步理由。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D61828-E4E0-4223-874C-2EDA3F6F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4F8637-1A85-42EF-9382-4685B088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83D216-E349-461B-90D7-2B2ACFF52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√1352：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59A34D-CF4D-4B84-8F97-389B2553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高频错因：约分时丢失零值限制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786029-F40F-4D76-A063-623BAC67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407287-00F6-44AB-A801-7743C3AB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9F4778-771E-4B2D-8643-13BB2793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28D527-16F2-4541-9453-B8EA0E81C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90F585-A14B-44A7-AC53-5014AB2B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DD9B85-9AC6-4082-A45F-03EA993A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0969A7-B81B-48EE-97F6-3F1645F4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1445844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90D89B-9598-4158-8FCC-25F991EEC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7EDE18-2B7A-4105-A71E-09040FD8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360e8a63704a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49A8D7-46DD-40F4-AA51-E43961C9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C4855-F0A7-4F45-A3FC-578BFF81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0382A8-2AD4-49C7-9CB2-6F9B424F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E5FDD9-0503-434C-8E51-679A964F7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D44ABC-2F48-494E-A1A1-8BEA5A63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552F36-AE10-4A0C-8A57-F5005A11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664C12-DFA2-448C-A886-650DD793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9A8BD5-429D-453A-8998-9DD59670B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9972D5-715A-441F-85DD-58975CA34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√1352：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8855F6-3F27-418C-ACB6-E5505C96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281077-F6C7-4E55-984E-019DEF6A2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35FC4D-23E8-42B3-B925-8241BBC2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正确结论：26√2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解析：提出完全平方因子 4×169。 完成计算后可代回题干条件复核唯一结果。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9586C2-DBD4-41E6-8BDE-7725E417D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E018D-8084-45C3-9EC9-1AD4BF549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173A6A-418E-4ADB-99C9-E9BED8657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F9B35F-5498-4EC6-A331-1ED0DB37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2900528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F27C41-14B6-439D-921C-15A7D5EF7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AF9B6D-33F1-49AA-A5A8-25D3DD39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967da62a4e4d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449156-2EB7-411A-8EF6-EFB18FEC1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6DCD56-31F4-4D76-855C-65D5D2F63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3EA3B3-B92F-44FF-8362-68CC8D2D0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8C687-646A-4C5A-B690-06F56CBB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433855-2F0E-4C78-BA60-785EBBED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97B250-F0FA-4FA4-9D2A-DCAE1B0A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02DBB1-C7B6-4D81-A8CB-65D5783EC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2AFD42-0EDC-4DAC-AF0D-6BF8BB6E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D7B6B5-DB2E-443D-BE78-7034844B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80C020-AE73-4924-BEED-DD7B12F4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B87ACE-8C05-45D7-A7B1-808DC427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D27FE-222B-4308-BD3D-D16EBE4F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C5A23E-483F-4FC7-B801-4B5A6D858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AD220-5C0A-41B6-AB5A-A96287F0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45DA37-85C9-4AB0-8C41-D5B30B5A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472F07-6F2E-488C-963D-A52AE5AD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3AE801-8F4B-4E85-BABA-9975988A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3A7D3D-6B0E-459A-8434-5FC71FC2E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4986A9-92D1-4FEE-9096-D214736E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11177821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60530E-2C2D-4058-8956-4BC04A27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0A886F-C0C5-46FE-8BC2-61AD49B76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8dbb63fc0e47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F6297-D1DE-4857-B679-531D7DB2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EE9C0-5B58-4F7B-850A-E983BDD4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8ACF35-77C3-4ABF-A92A-E2DF8373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B13847-80F7-477E-BF07-9F603E58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44E0C-5D43-4979-B298-ACDECCB5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B5616-AA2F-4480-96C7-789ABA27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25B153-7241-463F-89E1-A60B988D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B501AC-4F74-41BA-A91A-80EA01A7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38D3AA-6C19-4505-97A4-24EAEAB88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7CBC56-DA7A-48D5-AADF-E01B0E904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00FE9C-1510-47EF-A2C8-CBAEABD9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FEBD20-15D8-4E0F-9DED-F29B001F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E413A-8109-4A7B-92E5-ADA5A7A9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8970CE-C49B-4E88-86CE-19F8A2BF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DA1410-8FA7-453E-9242-522120AA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C63013-DC82-4B8D-9E46-67C6852C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ABC5CB-E411-4064-9B50-E4424F08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3260421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D7520B-423E-4B36-BE9A-3C9D6EAC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2EE8B7-FBD2-4B33-92DD-7560DC4B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04c1c74f74c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344C2D-8D75-44DE-BDAF-CA1B734D4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62BB9C-6F40-48C9-8F39-C0F9A679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FEE412-2FF9-49A6-8CE4-DA1E4842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9742D5-6EF3-4F7C-9A47-3FAB2F81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√1352：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469508-B04B-434C-B133-76B4072A3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B9DAEA-BDEB-47B9-BA42-68980CF1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654A6A-02A2-4AB9-A73C-90E1DC78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5FFA62-38D6-43DA-ADB4-EAD5F69A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23B271-EEFD-43CF-8577-A9DF2878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DE820-ED33-4D1C-9338-5BE6BF21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579BEB-3BAD-4CAF-8915-F028946AF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5DE973-B6D1-4ACD-AB6C-728C1EFA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6A1850-2DC8-4445-9D03-72AA5C63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B0B300-35D0-4F14-AC90-DE0DE957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FD0FE5-2654-4C68-A002-BCFBF9C6C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A4C458-8910-4B70-9915-E200BEFB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97681A-A864-4516-872E-B73EF4FD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5101031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7802BA-B3F4-46DD-A4D6-006F0AC5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61704F-FC47-401D-8121-EE10EFA2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bf4e3fab94a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20265B-B5A2-49E6-89C2-70EC7DF1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69D7F-E1D4-43C4-A5AE-060BCF55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216BE-1DB9-4F04-A6CB-27B8467B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DFA404-69EA-4743-B317-E33A5EB9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【DSE原创模考｜参数为训练所设】展开 (x+16)(x−17)：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C72EEF-D396-43BF-A8F8-A7D7E1EB9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1147C9-FF2A-46A2-8FDB-434E59602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B117DA-2406-4203-8692-07EB5129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38A9AE-8F93-452C-9754-4917B9F7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633553-8B57-46E5-9662-C9062C849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AB49D9-F822-436E-A85D-18F59556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D87239-7280-4592-86E6-5C75840C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E29902-17B2-463D-B1E6-9A3E0CD69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D958ED-CDDD-4669-9C9F-6962E4B8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926FC8-348E-416C-9C51-7502DBD75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A65ED4-BA94-42BF-B8B1-E92125ED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ED99D6-CCF4-4E57-82CB-0E801412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4F83C9-7DB3-41D5-B332-BFC45602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417FBF-DA1B-4936-897C-CEEF3B11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4D1290-B273-4FCD-B095-1E229A3E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4110811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4A87C7-75F8-41DF-B07A-8D4E424E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C71B6C-E7B8-4E86-B06C-3A4093684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58f20854964d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9E3FA-8306-426E-AA1C-A6F70FA04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51A88-8CA1-4C1C-AD21-4C624268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F34206-7184-4E29-BB7F-DD18C18E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B98742-F8B0-406A-A530-A5033F85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6FC26B-B74A-4090-8A35-586152B3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【DSE原创模考｜参数为训练所设】化简 √1352：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AFDBC0-DF4A-46BD-B9D2-E1F8BA95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C89FDA-1059-4C7D-A768-397142A5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0FB1F-7380-402A-BA35-53E5D3E2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B588BA-30CD-49BC-A3DC-568DA79E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【DSE原创模考｜参数为训练所设】展开 (x+16)(x−17)：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D5AC8A-8790-4611-93D0-AF8D5A45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5A4AE-2D86-4085-8270-927774ECC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79D6DE-C05C-4DA8-92AD-CBBEABA9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84EFB1-7953-428A-92CD-74A958F0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【DSE原创模考｜参数为训练所设】已知 x+1/x=3（x≠0），则 x²+1/x²=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19C59D-0BC7-4548-B3B1-162877F08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EB93D8-2F5F-412A-A555-2F8DC3AC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202FE9-03EB-45C9-8EE3-13463EFF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945576-41D7-46D6-8C3F-618BE8AA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111828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F2C7B4-FB25-4503-82EA-DAC6F7E3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EB6507-11EC-4D5D-BB88-5CFBEB613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4fe5ae3ec84f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C1C72-3D49-4406-B98E-0EB4BCF88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BA9DF-0FE8-4A2E-A005-B9FDABD5F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7152BF-1527-4D9A-A3EF-6C14CEB5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FF6A90-5245-405B-9937-64207ED82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A6FDA-ED67-4ADE-94A9-E838C7F0D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1914FA-2F47-4581-8D0B-A887ADE5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AF161E-5A8A-426B-818A-F30DEC013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10CA77-1459-4AFB-8205-F5A45890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正确结论：x²−x−272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解析链：交叉项为 −x，常数项为 −272。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DEA76F-D984-4BD8-9349-FF8B6579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8CEBC-C823-48E5-B854-9C405CE0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D6A6AF-1677-419A-B18E-ABDF183A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C90A7A-F6AA-4316-8A56-D9E16DA1B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11303924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22457F-726D-4631-8523-12DCBAD1B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4797E5-922F-4CFB-9624-AA0F8D2E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35a12c5e4340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B48FD3-5913-4785-8386-1050D05A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EE0990-866B-4927-BB60-E53EE0F4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1EDD84-1653-4022-B929-E7B6FE11D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6D669-72E6-4F19-82E5-519C9231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【DSE原创模考｜参数为训练所设】已知 x+1/x=3（x≠0），则 x²+1/x²=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5CB6C0-307D-42F3-AFCE-4A356FCD4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DEEE8-E439-4A9D-8B35-E3B4898C5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C409AF-BE5A-4EE1-8A6F-47AA22F9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B71A1F-197E-44B7-A8B2-8DF3CFD20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C8D780-D4A7-4210-A94F-92FE70621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CBA30-0093-4C20-BD87-92B095CE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CC7CCA-CF10-4904-BA54-AE1A32335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E9E5EB-0630-4BE4-9AE7-A29A43729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7266EB-6BE3-49E6-8895-8DF463E3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5608444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9BF474-9439-49C4-9112-5D811B39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235D8C-43E9-414F-A4A2-AFFA9E1F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5a2f7e15545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58B480-3F62-4EDE-8E48-7518A90B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6F0284-9876-4D2E-8B9B-9F936D85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579B1D-43B5-4AF8-8EFB-A98C5803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AEC1C2-8DC6-488B-BED5-0091C1DFF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BD43F8-C415-4596-8CEE-CDD9C3BF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F56BE5-540F-4D8E-8523-9E18E0C0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【DSE原创模考｜参数为训练所设】当 x=8 时，(x²−36)/(x−6) 的值：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8E4BD1-3ED7-4B23-A1D6-31D39F2C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高频错因：约分时丢失零值限制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AE43B9-2C62-4438-BE0A-27C92EA3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FED9F9-18AD-45B6-823D-5BA06F9A1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17712-959A-4979-A7EA-A106E0D0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406E10-E9EF-4677-89B5-146E01C6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62CD17-1229-4F30-8EC3-B33014F5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6E6AA4-7C87-4A54-8364-A7625732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F651FD-51A4-4F7F-8FA0-D1690869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5817329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B5D20A-27A3-4A8E-8D48-2E184B727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2E4AEE-30CE-4673-B792-AE89F330B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a43c14d5541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4F7149-0D04-43B5-B7F2-D07C42CA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5ACD41-6D37-4C14-9DDC-26471313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60A16-BED2-4486-8073-4FCBF260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64F3C-0C57-4489-AD6C-23DACC99D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E3FA1-CF47-4BDB-8EE0-60F127165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D19F28-0870-4441-B64A-D14F34713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2B4B4B-8085-40BD-AC03-AD9A2FF43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80A546-DDF1-409D-B898-53902559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4EB27-F728-46D2-8E85-BEC4B2E4A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【DSE原创模考｜参数为训练所设】当 x=8 时，(x²−36)/(x−6) 的值：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DC7D18-FE7B-4C02-99D4-A116E7D4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C0CF1-E9D6-40F3-B818-9AD06B22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68EAC4-F51F-44FD-9182-CC51475C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解析：用平方差约成 x+6 后代入。 完成计算后可代回题干条件复核唯一结果。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DD03FD-D713-41D0-922C-434D9086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1546C5-72CE-467C-BE33-96431266E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D7B251-6B22-4BE7-BC2D-550B2F04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6C6F71-009E-4634-AD6A-5AA0142C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628506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D7145A-55D0-4CF0-AC8B-DB644DB7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C007D0-0C19-4A2E-AE69-4A0C5AFF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50c3f90db4f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31762-C7B6-474D-8FC1-50ECE8E9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116B9-9DDC-4D75-BF99-CBBA3B4C0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4BE609-3BAF-485B-9821-D5F0A6AF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188383-A126-4E2C-BF7D-499065E8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C6C89-E123-45B8-ADE3-3CD1F0A5A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20058A-7EF7-4232-925A-61324EDF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B83B59-C8B9-4399-8E21-92580D0DF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85941-D6DD-4585-94BD-EB1F03AD4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03964D-FD78-432B-A1C6-3B9D689D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50CAB3-4F7A-4A6F-B774-08D3D730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01AD9A-C2C1-4AB9-B14D-3A6C26D3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0373FB-74BD-4E79-A6E2-DDE0ACCD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5498D1-28CD-451E-9C65-71414068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D1D139-97BE-44E7-9869-DD404ECD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D1BE0E-4223-4DCC-B98F-2F7B4BE7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1F6FF5-1D6D-4D7B-B6B7-3352D9E2E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08956E-D33A-49EC-9842-DFFA49874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1B6E10-AE61-4127-916B-7538D638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3DB882-391D-4C86-ADE6-AD65F689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5899148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DB5049-9BF0-4FC7-8AAF-9D365EC7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76BBC8-2C5C-4288-B4B2-B9D7D14D4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f99c4d54841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7C0D5-861C-410E-AD93-BC63BCD3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E4268-A7C6-47D0-A136-53C2DD97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ACCCAD-3233-4527-A8FC-621F889D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172C47-593E-4413-9302-B279ACBC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代数运算与公式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A7DF84-E159-4D82-B87C-5CDEA50B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2560BA-21C3-480C-A0F6-5B2BB350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445B4A-10E6-40DE-8094-8DF1BB9C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91EE5D-3C71-4453-A08C-0B4834486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F70B8B-30F0-4B6B-96FE-89F5E047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60991-2E26-46FB-B495-D32D04FB7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D9183-6E27-4C2D-8216-03E639DD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2C1120-04BE-4CD9-B26C-E1269D44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7B94F5-F8B9-496D-BD2E-1572C9AE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A269B8-EC82-481E-B943-95399FCB2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8CC10B-14E4-4A71-A436-42E4261EF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B48B8F-2EAD-414F-BFA3-A75C17F8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487DCF-319E-4590-928A-C0B2F8FD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2654670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5B950D-753E-4547-B67C-E3C14C22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0E01D-FDBD-47E2-94B0-097D48D9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032438a52440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56CBF3-340F-409E-A5AB-85C8468EE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202F9A-5232-4A2B-A732-504CD1453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88E65-5225-47B5-8EA9-4D4B43C6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74E0F-5A93-4B11-9357-F58F3D36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【DSE原创模考｜参数为训练所设】当 x=8 时，(x²−36)/(x−6) 的值：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ECAFB6-9568-4091-9731-6915DA68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A0F5E1-F066-4DD2-A5DE-B64D3D6E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2E1E95-3CAF-491C-9302-D1378904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等价变形必须保留定义域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D48054-E411-4D51-BFD4-5EC8DEC1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399FE3-2F1F-4637-A8A1-B23EEC39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F06D7-2C2E-4EB8-A6F2-7A3ABE6A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先定范围，再分解或通分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74479D-488B-4C81-9138-E40D2237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67DC7-62B2-4B38-970E-A272D626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7D2B8-8BF3-4430-97E5-10101188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检查：约分时丢失零值限制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7B520B-0D80-411D-8372-B5C4FA6F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C6C61B-A0D0-4AE3-9EAE-DD379B30C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549FAA-5D14-4423-8F86-2D5C9D91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ED4A84-8513-4D12-B355-F887CC48A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1149234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848ECB-5A85-46BC-8D20-6979CE274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D0B480-1622-46EB-9D72-2B233AD3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b014b362f74a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0F4B30-2724-4331-B149-8D0B4F7D5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27F11-0210-4A6C-9C45-DF769485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312F39-84DF-4317-98E7-C73BCFAC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97E7C-146A-4452-B747-194A83FA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【DSE原创模考｜参数为训练所设】已知 x+1/x=9（x≠0），则 x²+1/x²=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B81E8-5737-4B8A-8368-321F28B10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C7DE32-E6A4-4037-955A-D9DAC7AA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DCACF-D46A-4A6E-880B-F5CD7DEE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ADD31E-F3BC-4D58-A62B-423CBC33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FB11D9-0EB8-490C-881B-219B2F4E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822C9F-3EAB-4B05-A0C8-B329817B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DAF213-E639-471C-997A-13B83440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ACFC54-C419-4EF2-A625-734F6345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E6303-71A4-4A17-8F59-8B2A722A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1C404A-C545-4794-8897-1F001600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B52456-CEFD-4556-88D8-D2048207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880027-74EE-4F6D-9A41-40158EF3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32A875-88CF-42EB-A978-426AFC938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E8479B-7394-4785-9A73-1DC34005A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016AC-E17A-4023-88C0-5A179786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2650295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57DE81-FAE2-4106-B3FC-801B8253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2DD13B-C1F4-4169-BAF8-2FBB32AB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8367e7f78243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DA4BBB-A7CF-4341-AEF0-1EF46D4C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664CF9-3057-4782-B06A-D6017CC5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50FFB-77BD-4772-B9AA-157CD7BE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0C6693-67FB-4D77-B061-07997756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BF184C-6037-4965-ACFC-A5F65BA8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【DSE原创模考｜参数为训练所设】当 x=8 时，(x²−36)/(x−6) 的值：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769F29-29E5-42DE-B81C-BD5686007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07E1B4-EE12-4DAF-9ED2-1D385FE4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811B75-E965-4BDD-A1AC-CF8FB16EB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B7484D-3D05-4932-91D2-D5EFC9DD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【DSE原创模考｜参数为训练所设】已知 x+1/x=9（x≠0），则 x²+1/x²=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863051-773E-4611-AB85-520F67D8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FE8AF9-6758-4744-998F-A6F837B9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F1483E-6636-4024-A0C9-E765275F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9928EB-2D9D-4459-8F23-4E406CA9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【DSE原创模考｜参数为训练所设】公式 y=(13x−14)/2。用 y 表示 x：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273B05-86CA-4566-B8B1-8324FA27A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6CA31D-EB21-48FA-8E58-92590A95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AFEF69-BE2B-408C-9D2B-DCEA3CF4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0DB77F-0E87-40FB-B5CA-5AFEB8CC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4869758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13EAC7-8636-4B27-9093-A8BC45DB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0B642-259F-4F87-8477-D41FFAD9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7af35710a843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A92F2-345E-4A7A-8A9B-897A28EF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6BB5D1-60C0-48F8-AEFD-DBBAF8E7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510D24-70B8-42F6-BBC0-A90CA1DE5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CD4CB0-C5AC-4905-B3DA-A5DF0BD2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约分时丢失零值限制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092214-0AAF-4257-866C-B3A69F9AF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BBFAE-4367-4A36-80D9-F5C76C37D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2C273D-B0F8-4DB8-9B1A-A08DAA00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282B68-66E8-42FA-B002-28FB50B3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解析链：平方得 x²+2+1/x²=81。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9190CC-D134-4EF0-8236-B38493FC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57D532-EAD1-4B56-891F-CA953B47C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4938E6-C096-4446-AFA5-2A2301BC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5A079A-A2AE-41B5-B2AA-FD17D3366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5176828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39B5EB-4BD3-4689-A09B-76C81CAF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B2E76-62D2-4F11-89C0-22C7CC83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2081e3236a43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EA197-E764-4FA4-B158-C273D5E05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034219-E995-4E0F-BEE6-5817B2E1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4C392B-E0D9-420B-98A1-03091521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AABAD-6DB5-4217-A66E-6CCE33A5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【DSE原创模考｜参数为训练所设】公式 y=(13x−14)/2。用 y 表示 x：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EBF47-CDA5-4881-9FA0-473AA8578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E01BE-2421-4D68-BE6C-9D7C484C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AC2F1-7086-4314-A50B-3C815CBE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A82B5F-9C11-4D9C-BAB3-98F216D3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E40838-E0F5-43D9-AB71-CA143F764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C71FAF-6F19-4CA9-9BE5-0F466B4B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E268A0-ED2B-4B02-97A1-51408966C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210E25-8590-49DB-88E8-18717DE2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代数运算与公式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EB27FB-7D0D-4F3B-A4CA-25362F34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346138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2026-08-19T08:34:50.5150000Z</dcterms:created>
  <dcterms:modified xsi:type="dcterms:W3CDTF">2026-08-19T08:34:50.5150000Z</dcterms:modified>
</coreProperties>
</file>