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59dc8065b74b04" /><Relationship Type="http://schemas.openxmlformats.org/officeDocument/2006/relationships/extended-properties" Target="/docProps/app.xml" Id="R296e535df2bc498e" /><Relationship Type="http://schemas.openxmlformats.org/officeDocument/2006/relationships/officeDocument" Target="/ppt/presentation.xml" Id="R0b2ed3a49ce4428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999e9c334f64a6e"/>
  </p:sldMasterIdLst>
  <p:notesMasterIdLst>
    <p:notesMasterId xmlns:r="http://schemas.openxmlformats.org/officeDocument/2006/relationships" r:id="Ra6a29da3c463441c"/>
  </p:notesMasterIdLst>
  <p:sldIdLst>
    <p:sldId xmlns:r="http://schemas.openxmlformats.org/officeDocument/2006/relationships" id="256" r:id="R8363f7cdec3140f7"/>
    <p:sldId xmlns:r="http://schemas.openxmlformats.org/officeDocument/2006/relationships" id="257" r:id="R59c4830b3b874861"/>
    <p:sldId xmlns:r="http://schemas.openxmlformats.org/officeDocument/2006/relationships" id="258" r:id="Ra6e0a6ab04bf4768"/>
    <p:sldId xmlns:r="http://schemas.openxmlformats.org/officeDocument/2006/relationships" id="259" r:id="Rc970e88501384be4"/>
    <p:sldId xmlns:r="http://schemas.openxmlformats.org/officeDocument/2006/relationships" id="260" r:id="R02be0f04b8bb4a44"/>
    <p:sldId xmlns:r="http://schemas.openxmlformats.org/officeDocument/2006/relationships" id="261" r:id="R03d8fa65ad364567"/>
    <p:sldId xmlns:r="http://schemas.openxmlformats.org/officeDocument/2006/relationships" id="262" r:id="R5ff44989bbaf45fb"/>
    <p:sldId xmlns:r="http://schemas.openxmlformats.org/officeDocument/2006/relationships" id="263" r:id="R91d6d737d8994b2c"/>
    <p:sldId xmlns:r="http://schemas.openxmlformats.org/officeDocument/2006/relationships" id="264" r:id="R6d0484e523e340d3"/>
    <p:sldId xmlns:r="http://schemas.openxmlformats.org/officeDocument/2006/relationships" id="265" r:id="R4f6bac3b4367434f"/>
    <p:sldId xmlns:r="http://schemas.openxmlformats.org/officeDocument/2006/relationships" id="266" r:id="Rbba85484eaa84660"/>
    <p:sldId xmlns:r="http://schemas.openxmlformats.org/officeDocument/2006/relationships" id="267" r:id="Ra4b504eb941d4cc9"/>
    <p:sldId xmlns:r="http://schemas.openxmlformats.org/officeDocument/2006/relationships" id="268" r:id="R2e1626f41295469b"/>
    <p:sldId xmlns:r="http://schemas.openxmlformats.org/officeDocument/2006/relationships" id="269" r:id="R196cf71bdba04b1a"/>
    <p:sldId xmlns:r="http://schemas.openxmlformats.org/officeDocument/2006/relationships" id="270" r:id="R9016bb513f8049b3"/>
    <p:sldId xmlns:r="http://schemas.openxmlformats.org/officeDocument/2006/relationships" id="271" r:id="R38bc58070bde40e0"/>
    <p:sldId xmlns:r="http://schemas.openxmlformats.org/officeDocument/2006/relationships" id="272" r:id="R8f247121db3b4dd5"/>
    <p:sldId xmlns:r="http://schemas.openxmlformats.org/officeDocument/2006/relationships" id="273" r:id="Rde275803acbc4dbd"/>
    <p:sldId xmlns:r="http://schemas.openxmlformats.org/officeDocument/2006/relationships" id="274" r:id="R0985d16dd7764943"/>
    <p:sldId xmlns:r="http://schemas.openxmlformats.org/officeDocument/2006/relationships" id="275" r:id="R5802cd9755e44cae"/>
    <p:sldId xmlns:r="http://schemas.openxmlformats.org/officeDocument/2006/relationships" id="276" r:id="R0eab85d6549843f9"/>
    <p:sldId xmlns:r="http://schemas.openxmlformats.org/officeDocument/2006/relationships" id="277" r:id="R9b596bf7e52641f2"/>
    <p:sldId xmlns:r="http://schemas.openxmlformats.org/officeDocument/2006/relationships" id="278" r:id="R17061a7409d840f6"/>
    <p:sldId xmlns:r="http://schemas.openxmlformats.org/officeDocument/2006/relationships" id="279" r:id="R17f1be7ae388481e"/>
    <p:sldId xmlns:r="http://schemas.openxmlformats.org/officeDocument/2006/relationships" id="280" r:id="R8d939828f6a94330"/>
    <p:sldId xmlns:r="http://schemas.openxmlformats.org/officeDocument/2006/relationships" id="281" r:id="Ra878e1dec267464d"/>
    <p:sldId xmlns:r="http://schemas.openxmlformats.org/officeDocument/2006/relationships" id="282" r:id="Rfebcaa80b7e842d7"/>
    <p:sldId xmlns:r="http://schemas.openxmlformats.org/officeDocument/2006/relationships" id="283" r:id="R9ce99e00b1ff44b2"/>
    <p:sldId xmlns:r="http://schemas.openxmlformats.org/officeDocument/2006/relationships" id="284" r:id="Rf0b5a3734e854338"/>
    <p:sldId xmlns:r="http://schemas.openxmlformats.org/officeDocument/2006/relationships" id="285" r:id="Rf9d037589e754d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b5781e0df247cc" /><Relationship Type="http://schemas.openxmlformats.org/officeDocument/2006/relationships/slideMaster" Target="/ppt/slideMasters/slideMaster1.xml" Id="R4999e9c334f64a6e" /><Relationship Type="http://schemas.openxmlformats.org/officeDocument/2006/relationships/notesMaster" Target="/ppt/notesMasters/notesMaster1.xml" Id="Ra6a29da3c463441c" /><Relationship Type="http://schemas.openxmlformats.org/officeDocument/2006/relationships/presProps" Target="/ppt/presProps.xml" Id="R7aa6fc367e8145df" /><Relationship Type="http://schemas.openxmlformats.org/officeDocument/2006/relationships/tableStyles" Target="/ppt/tableStyles.xml" Id="Rc06c4b7784874236" /><Relationship Type="http://schemas.openxmlformats.org/officeDocument/2006/relationships/slide" Target="/ppt/slides/slide1.xml" Id="R8363f7cdec3140f7" /><Relationship Type="http://schemas.openxmlformats.org/officeDocument/2006/relationships/slide" Target="/ppt/slides/slide2.xml" Id="R59c4830b3b874861" /><Relationship Type="http://schemas.openxmlformats.org/officeDocument/2006/relationships/slide" Target="/ppt/slides/slide3.xml" Id="Ra6e0a6ab04bf4768" /><Relationship Type="http://schemas.openxmlformats.org/officeDocument/2006/relationships/slide" Target="/ppt/slides/slide4.xml" Id="Rc970e88501384be4" /><Relationship Type="http://schemas.openxmlformats.org/officeDocument/2006/relationships/slide" Target="/ppt/slides/slide5.xml" Id="R02be0f04b8bb4a44" /><Relationship Type="http://schemas.openxmlformats.org/officeDocument/2006/relationships/slide" Target="/ppt/slides/slide6.xml" Id="R03d8fa65ad364567" /><Relationship Type="http://schemas.openxmlformats.org/officeDocument/2006/relationships/slide" Target="/ppt/slides/slide7.xml" Id="R5ff44989bbaf45fb" /><Relationship Type="http://schemas.openxmlformats.org/officeDocument/2006/relationships/slide" Target="/ppt/slides/slide8.xml" Id="R91d6d737d8994b2c" /><Relationship Type="http://schemas.openxmlformats.org/officeDocument/2006/relationships/slide" Target="/ppt/slides/slide9.xml" Id="R6d0484e523e340d3" /><Relationship Type="http://schemas.openxmlformats.org/officeDocument/2006/relationships/slide" Target="/ppt/slides/slide10.xml" Id="R4f6bac3b4367434f" /><Relationship Type="http://schemas.openxmlformats.org/officeDocument/2006/relationships/slide" Target="/ppt/slides/slide11.xml" Id="Rbba85484eaa84660" /><Relationship Type="http://schemas.openxmlformats.org/officeDocument/2006/relationships/slide" Target="/ppt/slides/slide12.xml" Id="Ra4b504eb941d4cc9" /><Relationship Type="http://schemas.openxmlformats.org/officeDocument/2006/relationships/slide" Target="/ppt/slides/slide13.xml" Id="R2e1626f41295469b" /><Relationship Type="http://schemas.openxmlformats.org/officeDocument/2006/relationships/slide" Target="/ppt/slides/slide14.xml" Id="R196cf71bdba04b1a" /><Relationship Type="http://schemas.openxmlformats.org/officeDocument/2006/relationships/slide" Target="/ppt/slides/slide15.xml" Id="R9016bb513f8049b3" /><Relationship Type="http://schemas.openxmlformats.org/officeDocument/2006/relationships/slide" Target="/ppt/slides/slide16.xml" Id="R38bc58070bde40e0" /><Relationship Type="http://schemas.openxmlformats.org/officeDocument/2006/relationships/slide" Target="/ppt/slides/slide17.xml" Id="R8f247121db3b4dd5" /><Relationship Type="http://schemas.openxmlformats.org/officeDocument/2006/relationships/slide" Target="/ppt/slides/slide18.xml" Id="Rde275803acbc4dbd" /><Relationship Type="http://schemas.openxmlformats.org/officeDocument/2006/relationships/slide" Target="/ppt/slides/slide19.xml" Id="R0985d16dd7764943" /><Relationship Type="http://schemas.openxmlformats.org/officeDocument/2006/relationships/slide" Target="/ppt/slides/slide20.xml" Id="R5802cd9755e44cae" /><Relationship Type="http://schemas.openxmlformats.org/officeDocument/2006/relationships/slide" Target="/ppt/slides/slide21.xml" Id="R0eab85d6549843f9" /><Relationship Type="http://schemas.openxmlformats.org/officeDocument/2006/relationships/slide" Target="/ppt/slides/slide22.xml" Id="R9b596bf7e52641f2" /><Relationship Type="http://schemas.openxmlformats.org/officeDocument/2006/relationships/slide" Target="/ppt/slides/slide23.xml" Id="R17061a7409d840f6" /><Relationship Type="http://schemas.openxmlformats.org/officeDocument/2006/relationships/slide" Target="/ppt/slides/slide24.xml" Id="R17f1be7ae388481e" /><Relationship Type="http://schemas.openxmlformats.org/officeDocument/2006/relationships/slide" Target="/ppt/slides/slide25.xml" Id="R8d939828f6a94330" /><Relationship Type="http://schemas.openxmlformats.org/officeDocument/2006/relationships/slide" Target="/ppt/slides/slide26.xml" Id="Ra878e1dec267464d" /><Relationship Type="http://schemas.openxmlformats.org/officeDocument/2006/relationships/slide" Target="/ppt/slides/slide27.xml" Id="Rfebcaa80b7e842d7" /><Relationship Type="http://schemas.openxmlformats.org/officeDocument/2006/relationships/slide" Target="/ppt/slides/slide28.xml" Id="R9ce99e00b1ff44b2" /><Relationship Type="http://schemas.openxmlformats.org/officeDocument/2006/relationships/slide" Target="/ppt/slides/slide29.xml" Id="Rf0b5a3734e854338" /><Relationship Type="http://schemas.openxmlformats.org/officeDocument/2006/relationships/slide" Target="/ppt/slides/slide30.xml" Id="Rf9d037589e754d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6a65829b1446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cbf11d78dd4b0d" /><Relationship Type="http://schemas.openxmlformats.org/officeDocument/2006/relationships/notesMaster" Target="/ppt/notesMasters/notesMaster1.xml" Id="R7c678deb8d9840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41489bdbb248b3" /><Relationship Type="http://schemas.openxmlformats.org/officeDocument/2006/relationships/notesMaster" Target="/ppt/notesMasters/notesMaster1.xml" Id="Re6187a62316e4e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7d0d0efc38406c" /><Relationship Type="http://schemas.openxmlformats.org/officeDocument/2006/relationships/notesMaster" Target="/ppt/notesMasters/notesMaster1.xml" Id="R8dd880f165e64e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bd85079e9f4879" /><Relationship Type="http://schemas.openxmlformats.org/officeDocument/2006/relationships/notesMaster" Target="/ppt/notesMasters/notesMaster1.xml" Id="R706315cc25894c9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6a341fa1604e86" /><Relationship Type="http://schemas.openxmlformats.org/officeDocument/2006/relationships/notesMaster" Target="/ppt/notesMasters/notesMaster1.xml" Id="Rb249fe616e654b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45c9b691094c2a" /><Relationship Type="http://schemas.openxmlformats.org/officeDocument/2006/relationships/notesMaster" Target="/ppt/notesMasters/notesMaster1.xml" Id="R7c1cb460945644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ea307526ed54299" /><Relationship Type="http://schemas.openxmlformats.org/officeDocument/2006/relationships/notesMaster" Target="/ppt/notesMasters/notesMaster1.xml" Id="Rbe46c558a6bf4e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1c61233e1c4f19" /><Relationship Type="http://schemas.openxmlformats.org/officeDocument/2006/relationships/notesMaster" Target="/ppt/notesMasters/notesMaster1.xml" Id="Rf2e5804bea9240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c4a18673c34b6f" /><Relationship Type="http://schemas.openxmlformats.org/officeDocument/2006/relationships/notesMaster" Target="/ppt/notesMasters/notesMaster1.xml" Id="Rcc0543fd0d7941c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1a0660788b4e6f" /><Relationship Type="http://schemas.openxmlformats.org/officeDocument/2006/relationships/notesMaster" Target="/ppt/notesMasters/notesMaster1.xml" Id="R334be3efbdb24c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8b0a63881274539" /><Relationship Type="http://schemas.openxmlformats.org/officeDocument/2006/relationships/notesMaster" Target="/ppt/notesMasters/notesMaster1.xml" Id="R7b761ea5da534ec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c3648f5a60441e" /><Relationship Type="http://schemas.openxmlformats.org/officeDocument/2006/relationships/notesMaster" Target="/ppt/notesMasters/notesMaster1.xml" Id="R2d95bec6b380443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fe5a97c8177418d" /><Relationship Type="http://schemas.openxmlformats.org/officeDocument/2006/relationships/notesMaster" Target="/ppt/notesMasters/notesMaster1.xml" Id="Re58ca2799023432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29676095b04026" /><Relationship Type="http://schemas.openxmlformats.org/officeDocument/2006/relationships/notesMaster" Target="/ppt/notesMasters/notesMaster1.xml" Id="Ra635a63504394dc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d9aef69e0d743c7" /><Relationship Type="http://schemas.openxmlformats.org/officeDocument/2006/relationships/notesMaster" Target="/ppt/notesMasters/notesMaster1.xml" Id="R933890059e63471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65969f232cb4d57" /><Relationship Type="http://schemas.openxmlformats.org/officeDocument/2006/relationships/notesMaster" Target="/ppt/notesMasters/notesMaster1.xml" Id="Re52e59e2733c40e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ba1f41eb99f45d7" /><Relationship Type="http://schemas.openxmlformats.org/officeDocument/2006/relationships/notesMaster" Target="/ppt/notesMasters/notesMaster1.xml" Id="R8560483888d14ef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e7cea4f2529481f" /><Relationship Type="http://schemas.openxmlformats.org/officeDocument/2006/relationships/notesMaster" Target="/ppt/notesMasters/notesMaster1.xml" Id="R05387bfdc5e1449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9e76ed0304441d1" /><Relationship Type="http://schemas.openxmlformats.org/officeDocument/2006/relationships/notesMaster" Target="/ppt/notesMasters/notesMaster1.xml" Id="R7692d86c3982410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6986a9c07b54a43" /><Relationship Type="http://schemas.openxmlformats.org/officeDocument/2006/relationships/notesMaster" Target="/ppt/notesMasters/notesMaster1.xml" Id="R9b4c95e88f044b5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22a5b5f95e34423" /><Relationship Type="http://schemas.openxmlformats.org/officeDocument/2006/relationships/notesMaster" Target="/ppt/notesMasters/notesMaster1.xml" Id="Ra86581603a2c481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f9dd716266c4097" /><Relationship Type="http://schemas.openxmlformats.org/officeDocument/2006/relationships/notesMaster" Target="/ppt/notesMasters/notesMaster1.xml" Id="R409cd45f6fb3436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3fe7ebdd5fb4e64" /><Relationship Type="http://schemas.openxmlformats.org/officeDocument/2006/relationships/notesMaster" Target="/ppt/notesMasters/notesMaster1.xml" Id="R6600d9d963c941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83a9b6a2f1b4025" /><Relationship Type="http://schemas.openxmlformats.org/officeDocument/2006/relationships/notesMaster" Target="/ppt/notesMasters/notesMaster1.xml" Id="R418d88546f35493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757a6bbf9f54baa" /><Relationship Type="http://schemas.openxmlformats.org/officeDocument/2006/relationships/notesMaster" Target="/ppt/notesMasters/notesMaster1.xml" Id="R6125bbc3251945a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feeb8fc2e274070" /><Relationship Type="http://schemas.openxmlformats.org/officeDocument/2006/relationships/notesMaster" Target="/ppt/notesMasters/notesMaster1.xml" Id="R4a4ff0b22416437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55e40c613c94f75" /><Relationship Type="http://schemas.openxmlformats.org/officeDocument/2006/relationships/notesMaster" Target="/ppt/notesMasters/notesMaster1.xml" Id="Rbda0a712799b43a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fdeb43edf374b5c" /><Relationship Type="http://schemas.openxmlformats.org/officeDocument/2006/relationships/notesMaster" Target="/ppt/notesMasters/notesMaster1.xml" Id="Rcf2ef3efc28f48e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42e27f3539544d0" /><Relationship Type="http://schemas.openxmlformats.org/officeDocument/2006/relationships/notesMaster" Target="/ppt/notesMasters/notesMaster1.xml" Id="R3ad7d626858842a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bfd8d28490a4658" /><Relationship Type="http://schemas.openxmlformats.org/officeDocument/2006/relationships/notesMaster" Target="/ppt/notesMasters/notesMaster1.xml" Id="R6957e76cbd124e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的“解析几何”学习单元。本套课件共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讲稿】明确告诉学生：本单元只训练“解析几何”。先解释知识范围，再用一句话建立核心判断，最后示范标准方法。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【互动提问】请用自己的话复述“几何条件要转成可检验的方程”，并举一个会触发“只求代数解不回到几何”的错误例子。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Q1：【DSE原创模考｜参数为训练所设】两点 (3,4) 与 (6,10) 的斜率： 选项为 A.1/2；B.2；C.4；D.−2。讲解时强调：几何条件要转成可检验的方程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【预期回答】学生能说出“设坐标—列条件—化简—解释”中的起始动作，并避开“只求代数解不回到几何”。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分步讲评：先重述题目条件，再逐步示范“设坐标—列条件—化简—解释”，最后给出正确结论“2”。完整解析：纵坐标差除以横坐标差=6/3。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2·斜率距离。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【预期回答】学生能把失分归入“只求代数解不回到几何”或更精确的个人错因，并写出可执行检查动作。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讲稿】逐项解释“解析几何”中的专有名词、符号、对象和单位。特别强调：只求代数解不回到几何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讲稿】用“条件—表示—方法—核验”重建本知识点。示范时逐步引用：设坐标—列条件—化简—解释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2·斜率距离；用于知识范围与设问结构校准，题目身份为DSE原创模考题，不冒充历届真题（访问日期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讲稿】带学生逐句读取任务，不先求答案。要求指出材料中的有效条件，再按“设坐标—列条件—化简—解释”作答。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讲稿】先展示错误路径，再用解析链复原第一失分点。禁止只说“粗心”；必须落到“只求代数解不回到几何”或更精确的动作。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Q11：【DSE原创模考｜参数为训练所设】点 (13,−14) 关于 y 轴的对称点： 选项为 A.(13,14)；B.(−13,−14)；C.(−13,14)；D.(14,−13)。讲解时强调：几何条件要转成可检验的方程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【预期回答】学生能说出“设坐标—列条件—化简—解释”中的起始动作，并避开“只求代数解不回到几何”。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分步讲评：先重述题目条件，再逐步示范“设坐标—列条件—化简—解释”，最后给出正确结论“(−13,−14)”。完整解析：关于 y 轴反射只改变 x 坐标符号。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A·坐标变换。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【预期回答】学生能把失分归入“只求代数解不回到几何”或更精确的个人错因，并写出可执行检查动作。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讲稿】逐项解释“解析几何”中的专有名词、符号、对象和单位。特别强调：只求代数解不回到几何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讲稿】用“条件—表示—方法—核验”重建本知识点。示范时逐步引用：设坐标—列条件—化简—解释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A·坐标变换；用于知识范围与设问结构校准，题目身份为DSE原创模考题，不冒充历届真题（访问日期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讲稿】带学生逐句读取任务，不先求答案。要求指出材料中的有效条件，再按“设坐标—列条件—化简—解释”作答。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讲稿】先展示错误路径，再用解析链复原第一失分点。禁止只说“粗心”；必须落到“只求代数解不回到几何”或更精确的动作。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2·直线方程；用于知识范围与设问结构校准，题目身份为DSE原创模考题，不冒充历届真题（访问日期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Q21：【DSE原创模考｜参数为训练所设】线段端点 (6,7)、(10,15)，中点： 选项为 A.(10,11)；B.(8,15)；C.(8,11)；D.(14,18)。讲解时强调：几何条件要转成可检验的方程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【预期回答】学生能说出“设坐标—列条件—化简—解释”中的起始动作，并避开“只求代数解不回到几何”。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分步讲评：先重述题目条件，再逐步示范“设坐标—列条件—化简—解释”，最后给出正确结论“(8,11)”。完整解析：横纵坐标分别取平均。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2·中点分点。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【预期回答】学生能把失分归入“只求代数解不回到几何”或更精确的个人错因，并写出可执行检查动作。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讲稿】逐项解释“解析几何”中的专有名词、符号、对象和单位。特别强调：只求代数解不回到几何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讲稿】用“条件—表示—方法—核验”重建本知识点。示范时逐步引用：设坐标—列条件—化简—解释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2·中点分点；用于知识范围与设问结构校准，题目身份为DSE原创模考题，不冒充历届真题（访问日期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讲稿】带学生逐句读取任务，不先求答案。要求指出材料中的有效条件，再按“设坐标—列条件—化简—解释”作答。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讲稿】先展示错误路径，再用解析链复原第一失分点。禁止只说“粗心”；必须落到“只求代数解不回到几何”或更精确的动作。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A·坐标综合；用于知识范围与设问结构校准，题目身份为DSE原创模考题，不冒充历届真题（访问日期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A·圆方程；用于知识范围与设问结构校准，题目身份为DSE原创模考题，不冒充历届真题（访问日期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87e2ba137747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22103e5d474cef" /><Relationship Type="http://schemas.openxmlformats.org/officeDocument/2006/relationships/slideLayout" Target="/ppt/slideLayouts/slideLayout1.xml" Id="Rd85360b7e9f9487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5360b7e9f9487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ebacfa5c684d25" /><Relationship Type="http://schemas.openxmlformats.org/officeDocument/2006/relationships/image" Target="/ppt/media/image.png" Id="R3bba1ffa2c864763" /><Relationship Type="http://schemas.openxmlformats.org/officeDocument/2006/relationships/notesSlide" Target="/ppt/notesSlides/notesSlide1.xml" Id="Rcab2fd83241b45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98f0b1a134ad9" /><Relationship Type="http://schemas.openxmlformats.org/officeDocument/2006/relationships/image" Target="/ppt/media/image2.png" Id="R4c3f85044f1e41d1" /><Relationship Type="http://schemas.openxmlformats.org/officeDocument/2006/relationships/notesSlide" Target="/ppt/notesSlides/notesSlide2.xml" Id="R83f51ef8b2544f8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92243fdbe4b37" /><Relationship Type="http://schemas.openxmlformats.org/officeDocument/2006/relationships/image" Target="/ppt/media/image3.png" Id="R4d720f33a42c451c" /><Relationship Type="http://schemas.openxmlformats.org/officeDocument/2006/relationships/notesSlide" Target="/ppt/notesSlides/notesSlide3.xml" Id="R920cfd8b63874c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23469c69a4ea3" /><Relationship Type="http://schemas.openxmlformats.org/officeDocument/2006/relationships/image" Target="/ppt/media/image4.png" Id="Rd3d5a320018e424a" /><Relationship Type="http://schemas.openxmlformats.org/officeDocument/2006/relationships/notesSlide" Target="/ppt/notesSlides/notesSlide4.xml" Id="R65a868a9bf07439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c5e0759e040fb" /><Relationship Type="http://schemas.openxmlformats.org/officeDocument/2006/relationships/image" Target="/ppt/media/image5.png" Id="R7b5d3294811e40bf" /><Relationship Type="http://schemas.openxmlformats.org/officeDocument/2006/relationships/notesSlide" Target="/ppt/notesSlides/notesSlide5.xml" Id="R7b54ce5112634e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d4190b29164230" /><Relationship Type="http://schemas.openxmlformats.org/officeDocument/2006/relationships/image" Target="/ppt/media/image6.png" Id="Redd32843650d4179" /><Relationship Type="http://schemas.openxmlformats.org/officeDocument/2006/relationships/notesSlide" Target="/ppt/notesSlides/notesSlide6.xml" Id="R90c2a92b747f4d8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359da8320406b" /><Relationship Type="http://schemas.openxmlformats.org/officeDocument/2006/relationships/image" Target="/ppt/media/image7.png" Id="R844b352163b04692" /><Relationship Type="http://schemas.openxmlformats.org/officeDocument/2006/relationships/notesSlide" Target="/ppt/notesSlides/notesSlide7.xml" Id="Rde15d1a7d72440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196895d2264e58" /><Relationship Type="http://schemas.openxmlformats.org/officeDocument/2006/relationships/image" Target="/ppt/media/image8.png" Id="R4bd2c2d8adf04e67" /><Relationship Type="http://schemas.openxmlformats.org/officeDocument/2006/relationships/notesSlide" Target="/ppt/notesSlides/notesSlide8.xml" Id="Rb46035d2f52948a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ebacd3f2b45e8" /><Relationship Type="http://schemas.openxmlformats.org/officeDocument/2006/relationships/image" Target="/ppt/media/image9.png" Id="Rb33fe7bf372549eb" /><Relationship Type="http://schemas.openxmlformats.org/officeDocument/2006/relationships/notesSlide" Target="/ppt/notesSlides/notesSlide9.xml" Id="R44a5ab12247448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facb13d08b4474" /><Relationship Type="http://schemas.openxmlformats.org/officeDocument/2006/relationships/image" Target="/ppt/media/image10.png" Id="R2f4f21a5f49a4c1d" /><Relationship Type="http://schemas.openxmlformats.org/officeDocument/2006/relationships/notesSlide" Target="/ppt/notesSlides/notesSlide10.xml" Id="R1fe40cfe066f451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7a217f5f7b4451" /><Relationship Type="http://schemas.openxmlformats.org/officeDocument/2006/relationships/image" Target="/ppt/media/image11.png" Id="Re4e21dc487f64cf0" /><Relationship Type="http://schemas.openxmlformats.org/officeDocument/2006/relationships/notesSlide" Target="/ppt/notesSlides/notesSlide11.xml" Id="R36cb6ed360ca440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58db96eaf54181" /><Relationship Type="http://schemas.openxmlformats.org/officeDocument/2006/relationships/image" Target="/ppt/media/image12.png" Id="R6735af1be3b34fbc" /><Relationship Type="http://schemas.openxmlformats.org/officeDocument/2006/relationships/notesSlide" Target="/ppt/notesSlides/notesSlide12.xml" Id="Rb6ebc141972240a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0618dd4e8494a" /><Relationship Type="http://schemas.openxmlformats.org/officeDocument/2006/relationships/image" Target="/ppt/media/image13.png" Id="R6210aed21d3e4927" /><Relationship Type="http://schemas.openxmlformats.org/officeDocument/2006/relationships/notesSlide" Target="/ppt/notesSlides/notesSlide13.xml" Id="Rd0304314f1bf478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d5be563df4ae8" /><Relationship Type="http://schemas.openxmlformats.org/officeDocument/2006/relationships/image" Target="/ppt/media/image14.png" Id="Rc1f537da31cc4ad6" /><Relationship Type="http://schemas.openxmlformats.org/officeDocument/2006/relationships/notesSlide" Target="/ppt/notesSlides/notesSlide14.xml" Id="R3f1e28180ba144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1b275754ab429b" /><Relationship Type="http://schemas.openxmlformats.org/officeDocument/2006/relationships/image" Target="/ppt/media/image15.png" Id="R810a7031c9c44299" /><Relationship Type="http://schemas.openxmlformats.org/officeDocument/2006/relationships/notesSlide" Target="/ppt/notesSlides/notesSlide15.xml" Id="R596e6147c8f0453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d577ce210429e" /><Relationship Type="http://schemas.openxmlformats.org/officeDocument/2006/relationships/image" Target="/ppt/media/image16.png" Id="Rdf5fe0ccb55f4761" /><Relationship Type="http://schemas.openxmlformats.org/officeDocument/2006/relationships/notesSlide" Target="/ppt/notesSlides/notesSlide16.xml" Id="R9bf2d4ea1e3b42f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cd836ca4854070" /><Relationship Type="http://schemas.openxmlformats.org/officeDocument/2006/relationships/image" Target="/ppt/media/image17.png" Id="R5ab3ae39fde94a7b" /><Relationship Type="http://schemas.openxmlformats.org/officeDocument/2006/relationships/notesSlide" Target="/ppt/notesSlides/notesSlide17.xml" Id="R7e899fdf19ae4ac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a14806982478f" /><Relationship Type="http://schemas.openxmlformats.org/officeDocument/2006/relationships/image" Target="/ppt/media/image18.png" Id="Rb352536bee474597" /><Relationship Type="http://schemas.openxmlformats.org/officeDocument/2006/relationships/notesSlide" Target="/ppt/notesSlides/notesSlide18.xml" Id="R1669a39ae6c34aa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c9f92c2b24eeb" /><Relationship Type="http://schemas.openxmlformats.org/officeDocument/2006/relationships/image" Target="/ppt/media/image19.png" Id="Rb7c779b275f94062" /><Relationship Type="http://schemas.openxmlformats.org/officeDocument/2006/relationships/notesSlide" Target="/ppt/notesSlides/notesSlide19.xml" Id="R568985f573f745f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b5a320d1dc47e3" /><Relationship Type="http://schemas.openxmlformats.org/officeDocument/2006/relationships/image" Target="/ppt/media/image20.png" Id="R9a881aad1adf42c4" /><Relationship Type="http://schemas.openxmlformats.org/officeDocument/2006/relationships/notesSlide" Target="/ppt/notesSlides/notesSlide20.xml" Id="Rde75adabe6f3443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1b33ebefa04b81" /><Relationship Type="http://schemas.openxmlformats.org/officeDocument/2006/relationships/image" Target="/ppt/media/image21.png" Id="R2e7c7f27ab354ac3" /><Relationship Type="http://schemas.openxmlformats.org/officeDocument/2006/relationships/notesSlide" Target="/ppt/notesSlides/notesSlide21.xml" Id="Ree96a5acd67840d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bfb5264c9a4ea1" /><Relationship Type="http://schemas.openxmlformats.org/officeDocument/2006/relationships/image" Target="/ppt/media/image22.png" Id="R36514e650af049fe" /><Relationship Type="http://schemas.openxmlformats.org/officeDocument/2006/relationships/notesSlide" Target="/ppt/notesSlides/notesSlide22.xml" Id="R0cf3182639a945a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97f12aac04e01" /><Relationship Type="http://schemas.openxmlformats.org/officeDocument/2006/relationships/image" Target="/ppt/media/image23.png" Id="R0bd0b855a2c74f0e" /><Relationship Type="http://schemas.openxmlformats.org/officeDocument/2006/relationships/notesSlide" Target="/ppt/notesSlides/notesSlide23.xml" Id="Rab9dd2017f454eb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d92de22904cef" /><Relationship Type="http://schemas.openxmlformats.org/officeDocument/2006/relationships/image" Target="/ppt/media/image24.png" Id="R61f70f5c9fef4116" /><Relationship Type="http://schemas.openxmlformats.org/officeDocument/2006/relationships/notesSlide" Target="/ppt/notesSlides/notesSlide24.xml" Id="R97b7a314dc7542e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56107c78dd418b" /><Relationship Type="http://schemas.openxmlformats.org/officeDocument/2006/relationships/image" Target="/ppt/media/image25.png" Id="R434725e7c2274fae" /><Relationship Type="http://schemas.openxmlformats.org/officeDocument/2006/relationships/notesSlide" Target="/ppt/notesSlides/notesSlide25.xml" Id="R9754051d6aea452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552ebd096e4f5c" /><Relationship Type="http://schemas.openxmlformats.org/officeDocument/2006/relationships/image" Target="/ppt/media/image26.png" Id="Ra8f38247403b4637" /><Relationship Type="http://schemas.openxmlformats.org/officeDocument/2006/relationships/notesSlide" Target="/ppt/notesSlides/notesSlide26.xml" Id="R233d816b487342d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0057a13c446e3" /><Relationship Type="http://schemas.openxmlformats.org/officeDocument/2006/relationships/image" Target="/ppt/media/image27.png" Id="Rbb478bdd80744fdc" /><Relationship Type="http://schemas.openxmlformats.org/officeDocument/2006/relationships/notesSlide" Target="/ppt/notesSlides/notesSlide27.xml" Id="Raec242faf9e4429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69c64cb2294f5d" /><Relationship Type="http://schemas.openxmlformats.org/officeDocument/2006/relationships/image" Target="/ppt/media/image28.png" Id="R8ad28a0d78f74599" /><Relationship Type="http://schemas.openxmlformats.org/officeDocument/2006/relationships/notesSlide" Target="/ppt/notesSlides/notesSlide28.xml" Id="R7e20b8b78e46409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74d1a8a5064687" /><Relationship Type="http://schemas.openxmlformats.org/officeDocument/2006/relationships/image" Target="/ppt/media/image29.png" Id="Rd79a5e7a4a5f4475" /><Relationship Type="http://schemas.openxmlformats.org/officeDocument/2006/relationships/notesSlide" Target="/ppt/notesSlides/notesSlide29.xml" Id="R845d89c5ce41492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7198bb59c142f3" /><Relationship Type="http://schemas.openxmlformats.org/officeDocument/2006/relationships/image" Target="/ppt/media/image30.png" Id="R8509e1812d4543a1" /><Relationship Type="http://schemas.openxmlformats.org/officeDocument/2006/relationships/notesSlide" Target="/ppt/notesSlides/notesSlide30.xml" Id="R3688e03055ef424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446807-E170-40C2-ACC3-0484AA528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CF3F4E-054D-4BAA-BAC9-9277E91F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094B63-AA3E-474B-8220-2330093C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841F62-5E51-4C5A-8E37-E4E8802F6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B08AF8-DA0A-48DA-9286-029F25B81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直线、距离、圆方程、轨迹与交点。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FB011D-406F-4DE4-917A-B93ADF7A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C27042-EA33-42AD-8A0E-55CF7FE9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58C296-1C82-4E07-9E30-D101246E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28F61D-0588-4EE4-906B-003E14DA8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a1ffa2c8647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D3AA21-8C75-48DC-8036-A8258CFB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5733BF-FF65-4F0C-9083-5C6E75C8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85B000-6FD1-4394-AB52-D12007BD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0E0FE3-8268-4E06-8A08-F8816089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7EEAC9-9FD2-479C-AE97-9942C35AB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BE4774-73E6-487C-BE8C-863F63B8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4F86D-E743-40EA-B1EE-89FCB412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58B21E-57BC-4928-BE22-FE0DCB27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3D8717-76B3-4877-A777-AAC4F983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702179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18D835-5956-4A06-8C50-8E7BB7200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A39A6-234A-4B85-A706-F1932ECB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f85044f1e41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3CAFFE-BE23-4E63-B6E9-7401EBF4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BBCC2A-52A4-49A0-AA2B-36FCD552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3456C-FE4C-48B4-918B-85A49C35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551D8B-2198-449B-B134-E9CE56F9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6A404-94B6-4C11-8064-94E624B8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20320-5C37-4898-9F46-DC571181F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C000D4-457E-425C-BEFA-CAFB3233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C6D9F3-5F28-48E9-BEE0-F2305879E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10B18A-5154-4156-80BB-8543F1C1B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830C8B-753E-491D-9083-FA931DE1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28D8F-E0D5-47E8-8496-13F6553C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DE8599-4339-4EB3-8E39-B706E111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815467-017B-4D38-9FA6-CCACEE93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038E07-0C2F-41D3-B2DB-A9FCD0A1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A64E2-1F24-47BC-A510-6C48CA0C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DCC5D-8977-46E0-8AC7-15603133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DE0405-625B-448C-815D-57B1C238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成功标准｜几何条件要转成可检验的方程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E3BE75-D698-43BC-B156-638A97D5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7498AE-6E9A-4703-BA28-50703D4D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555563-401A-4305-87FB-F74F6BAD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909905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559B92-18F6-4C3B-9CE5-0694DD4F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111D57-03AB-4E97-8078-67FD6D3C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720f33a42c45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7E1A4-245A-4CC5-9009-725BE28E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747E4-1F56-4A40-A14E-A6F6FFE23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BA714C-0550-4677-AEE7-A3604977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90F14-008A-4160-8E03-13C6E687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02980-EFE8-43DF-82FC-BC5BB108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8A368-35D7-4C93-82AD-359A18F5D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边界提醒｜只求代数解不回到几何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43A9F4-D343-4378-AAFB-F3DDE092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8A6F58-8F02-4908-A408-59D3AF4A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FC7070-1EB3-4B9D-A5A4-6E3E811A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直线、距离、圆方程、轨迹与交点。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1F58EC-40B1-461E-B2F2-CBE7F7F5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CE8ED3-6E48-4D69-8441-1D936F21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8D44D6-D92F-449A-B90F-BD53AB7A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6E78C9-F6F6-4765-B582-C0620D088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2·斜率距离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7860E5-273E-4878-BE9C-2AFF1ED5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03FB69-C767-4A0D-B261-9BEB034D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B6A6A1-8ADB-46E4-9B27-51321E27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2ED9BE-85C1-4D51-99A8-14B8CF98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627154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E8913D-65AA-4B24-8599-7BC90859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0D4F92-16F4-4C05-B227-0EE0EDCE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5a320018e42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1062B-E6C5-40E8-812B-5FCA99DB9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5DC00-BD3E-416A-A0A8-A15D9B3C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CDB8E-B46F-48BE-AFBC-8332C32D1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能解释“几何条件要转成可检验的方程”，并识别一个反例或边界。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01C10-DC02-464D-89D5-F889E44A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C94119-69A7-4839-8F62-2603C6FD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F8031-06A9-42CB-91EB-ABF11E32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701C97-C2E7-4222-B39A-3AD641CD0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高频错因：只求代数解不回到几何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E604BC-E3C7-476E-8385-406715B7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B53C66-1CAC-4023-AA5A-1A77A640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565153-73D1-4635-88E7-E2AE252A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4C7C0-E495-4347-99A4-309518843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6222EF-B961-40E8-B301-94FC2692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1984B2-63E6-4BB5-BAC2-A96DAFD3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F1919E-D00B-4184-9B84-DA4DE76C4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573128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498D1F-5052-42D1-89D1-A99B2C5D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78193-CA28-4A98-811B-3815CA10C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d3294811e40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FA9F3-5985-40C2-99E0-9C9FB72F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2DE01-438C-4481-A542-436B15ECA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1DE76-1483-43F9-B144-91EB4174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BE114A-1B19-4A12-AC7F-A286D4BF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14639-6BA2-48ED-A61B-29060735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D113A6-80D8-4007-BAA7-6DED2878C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E67F73-B565-43A3-BA47-837D5CF26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1642CE-3577-4DC5-B91A-02A613B0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65490-8B9C-4BD3-8328-56FCCFC0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5C61F0-19A3-440A-93EC-E7965E4C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6425D7-7D76-4C73-BCC4-B31FF45F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E85F6-C00C-4BC0-8409-CFD251A68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9AAB48-47ED-45C1-A131-F7F6AD3F9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2F6C02-3BD4-4D04-87AF-B21708C9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4AD343-4D75-4AE4-9B10-8A29D0E84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347F57-E918-408A-97A1-5B859E5C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A7F084-663F-4D5D-8EF3-6ACF90F7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解析：纵坐标差除以横坐标差=6/3。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941210-4CAC-45E7-B751-83A6489E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C39CB5-40ED-48D4-B879-BA84A3A1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91C09B-66E4-4D1E-BC9A-5155BD7C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2F97D6-5DBA-4D46-9002-93EACEF1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045857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240AA-D798-44CD-BD17-B3EF12EE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3C988-F954-43ED-82C5-1E3EBF73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32843650d417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C03500-A3A1-406F-96A0-2E8127267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E3A49D-7852-447E-8518-728273DC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6F1C3-2FF8-4D50-BB23-5E5F0B131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BC6B0D-B251-430E-98D8-F460634F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0080AD-6EC8-4BD9-A9EB-EC7ED453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75420B-F452-4347-95E2-29ADC661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3986C-CEEA-46F2-AF48-6CD6A894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AA5D2-3184-4A97-AD54-74623542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829216-82ED-4625-A377-91FD5AD6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FD06CE-179D-49D6-95C4-E2085093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E71D27-DB0B-438D-B410-F327C0479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2CE67F-B53E-47CA-9DF6-F502C05B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59FFBA-AF42-4598-BB7B-963CA2B0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E9A9FA-8E4E-4857-BA2C-DFB8812F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452D4D-A870-4D3E-8B42-A5D84BB4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6337B-44BA-4114-9837-F40FF770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78D693-8C5A-47C8-BA34-47D801A6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3AFB4A-E8B6-4746-81FA-8F0C6F53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75CE2D-556D-476D-BF7B-538030D7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131860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7F2607-291B-45AA-BB56-0F9D930E9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8DF86-648D-46D7-8836-5887143F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b352163b046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8AC6F1-FF00-4B15-8898-8BB73ADB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492D38-DF36-4FCD-A75D-C7D2FE3F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82D075-62FF-4AA3-9913-244ED8AA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95670-FDA5-4DFA-8B3B-9933607D2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5FA065-918F-4FC1-B171-D890B61DF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679A50-046E-4519-908B-B12C78E0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E83C3B-1116-43E7-ACDF-35E13DDB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82AEF9-A930-47C4-8388-077F8032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92530-EB4F-4C54-B2D2-792EFF6D3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6299F1-BE44-49EB-9E95-30C906BFB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633ADC-A5C1-4197-BC78-493C9710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80AF1-0418-44B6-B763-6E614E63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AAA9E7-A864-47E9-B718-68541BAA0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A07309-E0AD-4BED-A163-CD8DBAB3E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90E88-DBE3-488E-B2F9-26BCEAAC7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7F5887-A610-44CF-BC87-523E51DAC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7C5805-78D4-4A02-976B-77566050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504450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B48247-B419-4C9F-BC7A-6A0CDCDC8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47D65-6909-4FCF-A63A-E63F6BD6B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2c2d8adf04e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5FA10-6AB5-4F76-A27D-1DE0F99E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A5F3BD-481F-46B2-821A-8C5F58F6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92722-5A82-4D54-99E1-2E6CB8D79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AA78BB-CF54-4414-9BED-A34EC3B7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10E54-2CC4-4EB7-BF39-E8FA4B378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868AD-F2F0-4AAD-A568-CD183AF2D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1C60B6-09BF-4DFC-BB64-A2539AD7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DA99E-11C1-485F-AC4C-1E3BA117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6907D-72B0-482E-AE1A-E04CBAD4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425A3-6225-4FDA-AE7A-19CD068B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9D850B-CA8F-4309-A72F-58B3142E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FE514B-AF3F-4CCE-9C59-D87CEC6E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7FD2F9-CFCB-401B-AB0D-AC287F8C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AA036F-8BD6-45DF-8EEE-C8BA502A3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E5A475-8EEE-44C6-91AC-A62B848BA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A41FCF-0C87-4FE0-B34F-C0ECAF76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A4F23E-3A18-4C5E-8454-6D87C0FC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89150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8FD160-70BA-431A-A375-2512917E1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969119-B28E-40E5-92B8-B07ADD62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fe7bf372549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DA22D-518A-421F-8867-2E00A625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B22428-C0ED-43B0-B4CA-945921C6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E957E-7ABA-4E19-A02B-A72D58AEF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EB10C-199B-4453-B538-7D532F95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(x−6)²+(y+7)²=36 的圆心和半径：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91F9E-10C6-4E4D-8523-533DFA00B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C950DE-7F72-4A20-A348-38EA48D9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021F41-E1C9-4EE3-8731-1CBFBFFF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F0AFF3-5473-42C0-9268-52E9D593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F95ABA-14D4-4FCF-A398-5A3A9A07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73EA5A-6698-4EEE-9DA8-1B7F47078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64FD4-8430-4A0F-B037-026460557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4926FC-634C-43E6-BACD-83080135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8C957-055D-4224-B170-E2CD003C6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2CB745-47DD-4667-BAFE-C45656B0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148A45-18F4-4A98-A9F5-2A2230159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76AE87-9D5E-42DE-83F6-A78C80DE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67F574-1B2F-436E-A929-73163A4B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225B76-7F35-400E-A028-CB980336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A36604-A09B-4C1B-945B-6F7314292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3284780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47A9CE-9051-47BE-A78F-9D0D95A9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CA64D-EB1F-4C99-81CB-A7C38CD0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4f21a5f49a4c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A07A7-377B-4BC8-83C5-1DE36293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4B676C-E795-476A-9982-54DB3CDE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E91E2-EE76-4C21-9BB3-09DD08E0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84B50-263B-4A9F-8325-7F26D2A5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6C04D-89D1-43BD-9A56-2F7A6D83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【DSE原创模考｜参数为训练所设】两点 (3,4) 与 (6,10) 的斜率：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295360-8876-46A4-AC52-C6DD08D6D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9E20F-C431-496E-AD50-49E2975E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F25DC0-8979-47D3-9A9A-22B51A5A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26E0C-5AE6-4E6E-9DBB-8BBBED0C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(x−6)²+(y+7)²=36 的圆心和半径：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3EBE26-6BB7-4C82-83FE-8F5AD926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77B90-6E93-4DC2-BC09-2EDFF86B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39A212-4859-4F18-9101-4BEB6C6E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7E648F-BC86-435A-92B5-64628D9EC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(1,21) 且与 y=10x+11 平行的直线：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855CE7-DB5A-4D51-AEF8-E6025676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EB0320-F507-4B4C-8CC4-70FF4309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58C30A-6DA0-4461-B592-E489FEA94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1A9E89-425E-4CDD-94F4-43B7382F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734486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FC2B9E-A771-45C8-9F16-E746D436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EDA65-12F8-42C8-8523-B8C99EEF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e21dc487f64c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C872E5-5DE1-4767-B890-3E6E07E9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44119-D8BB-4978-B3DD-A9990557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EE15E-B748-4510-8821-4FAC789B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C255A0-0018-468F-9FF1-CE2B80E2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D2E2B8-6E06-419A-81ED-65C8E4A0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0D1417-8EBD-47B3-BA49-9F38BF63D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9B12E-F4A5-4B6C-B581-4247DE64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AA9AC1-5EF7-4F9C-89E2-F79E92BF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正确结论：(6,−7)，6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解析链：与标准式比较圆心和半径。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5026B-3F8D-40E1-B2C2-325226D8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F39F1-A705-4280-B746-AE7B627B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1E1BC2-2862-4F6F-9600-F6A627BB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AEF8E1-F8EB-41E1-A42F-433B348AA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230943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7D2876-4C7C-4A9F-A7FA-9EEEC449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D607FB-F880-445B-BE6D-AF17C6163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35af1be3b34f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796006-E8FA-4EF7-83C2-F8C2A3120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456EE-F9DF-486C-AF73-E10AEB227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74C0B7-322D-4DB6-819D-094E03D2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F14DD-1208-427B-ADF6-60863D14D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(1,21) 且与 y=10x+11 平行的直线：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4B74E-6B93-426B-B8A0-C37561CD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B58FDE-A1FB-43FA-A4CE-27D033FC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D98603-E8E6-4752-A30E-F29954BFD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C6DF15-371B-4E65-9728-94F9A7DA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D5EB8B-5D3A-435B-979E-F868DE34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B8F01F-6994-466E-8FD3-2F121706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3D5FD3-D243-4048-ADB4-DCA4CC38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3F01C4-1701-4B39-9B8F-040EF3F16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C0B8EA-5385-4BF8-A4BA-DA895F48E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2964934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753648-8EBF-416C-86B9-76038EA61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88151-4C30-42C7-AD5C-244BA379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10aed21d3e49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44693-A950-4A8C-BAD3-DAA5A307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0FBD60-DCE3-46E6-9CA0-35D0C13E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92E95E-BBB1-4AFF-9620-85407BC09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能独立执行“设坐标—列条件—化简—解释”，并说明每一步理由。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2FBA7F-C5BC-4D8A-9F19-4F3E235F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B4FF27-BE65-4929-80EA-E68E9337B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8E5C38-F4A5-41FE-90A8-D64D029A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6F2C2-6B49-4E64-BE32-EF0BC2B5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高频错因：只求代数解不回到几何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35AD0A-F101-4986-B155-F545D45ED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73F32-D459-4BCB-844D-5497691FD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41CC51-1CC6-4A4E-88D6-CDB3A1FB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141A88-487D-4677-8A27-A66CBF830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9BDAB-B5A0-4564-AFA1-9192FD5E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A88C88-6AE6-4AF5-9FC8-1A85F4A99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E9091A-8BA9-4312-BF02-8415C185A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312038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5F9926-121F-49C4-BA04-1C41A14D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E1FE7B-6637-40BD-8FFD-ECBA35DB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f537da31cc4a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E6208-0F41-493B-B334-9FACEED1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1D7C47-64F4-4AAB-A32E-DA19956A0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4FF5F6-27D2-4C17-AB21-B1DDF417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692775-5FF7-43A7-9614-4C3B4BD7F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FA7F7-B8CB-4418-BD29-236C1A6B7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E034F9-D090-42C8-893B-30B0CF36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3DB3E0-9350-4BA6-A1D3-40978B51A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374968-E81A-4A71-8937-7E079664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007E55-0E61-4B4A-8E60-646C4737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E6C43-4BB4-44AD-9D5E-F8D8A411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39DC7E-BFF9-4F3E-8249-1AF9EC168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753B1D-FE99-4C70-B525-00668919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EDF1EE-B432-4D85-B6D9-FC6445D1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C7CC82-1AD4-44C4-8DAB-BA6286E0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A7C3B6-CBBB-4AA5-9DA4-084906E2C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37517D-C305-45E6-9A83-94C74EB00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F38E59-A113-45C2-A002-684F473E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正确结论：(−13,−14)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解析：关于 y 轴反射只改变 x 坐标符号。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84BF9B-C753-4829-B1B9-55FC69122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833157-3CE8-40AB-BFFA-1373915A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35B6CF-34BB-43C6-84E7-32C74CEB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AB270B-09DA-4646-B0BF-1C302F66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3294628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0A5D8D-6EB0-4BF7-B208-4352D45C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45267-017C-4A59-B035-37516AC8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a7031c9c442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FB41B-1820-4DA1-8B12-2B5FD436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D119C-B73D-49E0-A022-92D5ADC3B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F5AA3-AEDB-479D-828F-DDA408B7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002949-AFA9-4E48-9C82-9BA8F1043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529D1-B2AC-460B-8C56-868DF28C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94569-3A9C-4EA5-B168-EED4AD180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961588-B11F-4878-B102-6B7E2E7BE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68D1CC-F3F8-4CAD-B0C2-F162E986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40CC0E-10A1-4606-B5F2-908C2F46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1B6D21-3650-45FE-A0D5-C2B1EE66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846E0-D087-4ABA-860A-0BDDD57B9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C69CEF-5DF1-41AE-BF71-C0F6AA5D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9C2FE-9C16-4F4A-A200-6225314A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83E2A6-B996-42B4-B76B-9F34BC3F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BABE25-64AE-4D00-9190-7382ED4D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41F987-B486-4F20-A752-4736A15C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F8B5B2-4AEE-479E-88DE-DD4E44C8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3190E4-2D4B-492C-B825-EE65A50A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FA6C55-5312-4F57-A16D-3F138F28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7489543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F33064-6887-4B70-8ABF-08D544F7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2A6967-A983-4BDB-8D33-CED79ED7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5fe0ccb55f47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07A05-2394-4C39-8DC3-555172D8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2AD479-0EE8-48D0-AC79-F1F47B1A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14393E-5BD1-4246-88F0-203D0C9CF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28E01B-4F41-47A4-8C48-BD9A44EA5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6016C2-F95A-4DC5-8065-5261C659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5EC56-18F8-4CD1-A485-8B9F0214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31463-C730-46DA-B91D-90F290CF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6B3CB-3081-4FD7-B749-CA96EF4A1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D3DD72-2519-405F-B850-6FA74668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932A61-2C3F-4D18-9F14-EC30963A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CB6B94-267A-4D3A-A527-F1E6B9A3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2EA06-471F-4A41-A325-35BCEDAC6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D303C0-071B-4A50-9D70-0DBE43B1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B1B769-A4D9-4BC6-B8BF-0C86DCBA7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95604C-6418-4EE1-BD7D-4B62171F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FF4734-27F5-482C-8B0E-AE22A659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6B66B8-0CFE-4391-8814-76662591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506687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29693B-FFD8-429F-9317-E16621F6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006462-6715-41A4-B1CE-F4B643A30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3ae39fde94a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1D03B-F9A3-4A95-AD29-95F8BD8F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137DFD-6FEC-4B56-B14B-AF9FB40C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9983EC-EB3E-40E9-AA8C-D549F27D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3935BC-B06B-486F-98C7-EFF7A25C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3CFED7-EB2E-4DF7-AF7A-3B763C25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7B4E3-8026-4B56-92C1-A30A474F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621034-B4DD-4D21-99DD-456A62F4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E8EF0C-8019-4271-AADA-126B821C9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35E37E-BC09-42B7-88DA-FBE228D4E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938E9-80EF-4929-A320-55495157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3F2331-7C4B-46CA-A0E3-955C85D88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DA7B5B-0074-4A11-B0B6-3CD6202B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E0BF77-5D8B-4D0B-A7DD-0CF77D81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3E76CA-8C4E-4931-A914-75FDE51A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D01271-2C5C-4A57-A863-3DEC53BD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488E02-C8FC-42FA-91F4-40BB6409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FF6A2-90AC-4B19-ACDC-E524FDCB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2355724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6B3B9E-16F7-40BD-8B3D-2742B421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C9D0D-EB5F-42A3-9D3C-BD3EC4A5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52536bee4745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E33A3-7EC0-4200-A0EB-BFDBA88D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E52022-1881-4417-B48E-8328ACE3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65685-86EF-46BD-B69E-E018331C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098D2D-92B8-45E5-BDC2-3082FC07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(1,33) 且与 y=16x+17 平行的直线：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B547DC-566A-454E-BDC7-D4B8224F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EA780E-6042-4F54-A1A8-6540EC77F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646FA-F335-4EC3-88B7-62BF7EBE3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1BCBF5-7F29-41F3-8347-E7FF2317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1B9ABA-3DA9-43D7-AB0C-10321F4C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D24B1-4123-4A65-92F4-DB428F7C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2F2147-CFD8-4C94-AAC4-04D5C9F4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A891E5-D4CA-4FDC-9EF2-BB429CA0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8C11C-4989-479E-81CC-9C002E2B2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BA290C-7DCF-41C3-9DA8-E71EEB49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678F8-208E-487E-84EC-39977B3B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1DFD10-D66A-4162-8563-12097254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E74E15-0DCF-4955-BC4F-DE18CADD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037FE8-08D1-403C-9D54-528C15E5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F5D581-9F5A-4B2F-84ED-D6F61873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0212799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BE0552-D758-4B20-8EDD-6768ED60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046BB-B662-45FF-AFA6-BE8EB80F8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779b275f940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9D9DF-79E6-4280-977E-6E602FEC0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D4F6E-1638-43C7-BE42-DBFB11189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568078-3665-46D1-8B25-14FECE83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735C6-7735-49ED-9712-895475DA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17AA24-F93A-4248-BA2F-F355EB55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【DSE原创模考｜参数为训练所设】点 (13,−14) 关于 y 轴的对称点：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1EE2B-C780-4AF3-9CE4-DBC4609DD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A41543-0285-4C5D-BDFB-B7E73536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BC988-EED4-4F5F-8291-FF69E32D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A2882F-D65E-4FBC-8F96-89122177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【DSE原创模考｜参数为训练所设】经过 (1,33) 且与 y=16x+17 平行的直线：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445B46-9E39-4146-8499-7F45838A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317854-C635-43AE-8A34-A4126C00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18F83C-551E-47E0-9491-513B21EDF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A8349D-1F9D-4769-BA46-42775F6F0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【DSE原创模考｜参数为训练所设】A(0,0)、B(6,0)、C(0,12) 所成三角形面积：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A3A88E-AC42-493F-BAF7-C2241214D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43D0B-4011-4D95-8D99-2D2609A0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8F29EC-47FC-4A4B-B3BB-DA98BFFA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B9EB0C-D4C1-4644-8478-D7FC4399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5795292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4A8079-AB34-4779-93FB-567FD14FB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B80C6-AAA7-4D65-9A05-21AF0048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881aad1adf42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DC4C91-12BC-4008-9E81-27FECC3C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5CAC00-175D-42F3-A2E5-304402CE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CF2AF-7BEA-4B7C-A7EB-01DF1EBD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1BA284-2848-444E-8942-4BEF9303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8882A-F5CE-496D-BC34-9563E293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442BB0-CC9A-4D95-B564-5D4D6BEB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8C8387-DE82-48BF-B0A8-23EC27C30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53A3BD-6878-47B1-A51A-50363C382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正确结论：y=16x+17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解析链：平行线斜率相同，代入点求截距。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550C9-D30F-4629-9C6B-08520B26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39735-EFAE-49C2-AC58-31541971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639B83-8ED9-4981-9C5C-1FDB24B9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AC6A8E-A975-425C-AA43-8CDC7D9A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7556289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071897-256A-47C3-B0CF-BCD5F584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C59BE-F0C6-4118-9976-9AD834FE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c7f27ab354a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4300B1-3AA2-4CAC-9E92-7CA19A87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76AED-4196-4F70-BD7F-A0790501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55808-2ABA-4934-851E-828F6787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DBE85C-71EC-418B-97DE-1D46AF3D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【DSE原创模考｜参数为训练所设】A(0,0)、B(6,0)、C(0,12) 所成三角形面积：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F7E086-AD71-4715-AC52-EF61703D8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80135-BC18-4BE5-9AD6-014A63BD9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03859A-877E-4DE2-A16F-ABA965A05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FCF76-A799-4C09-BD99-119D4AFE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05AEA0-C0F9-4027-8B6C-B050FB2C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5F6194-8E33-486A-B562-46DD588D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D7003-B16A-4C3D-9E15-3FDAF0BE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A5A9BA-02F7-4B19-B4A1-9777E270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DFFE13-B3C1-4FEC-8B5A-7BDD0D592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54164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BC4DFE-BADE-46A9-B195-39A37EBB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6858BD-94D2-46BB-8925-FB5C652E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514e650af049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970B0-434B-42CB-A980-B27585CD7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D5C1EF-FE57-4744-B4CD-35C2F8FF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CA80A-6954-4A78-9F86-829ACE02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EF7AC-B450-4F9B-9B74-83897787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D254DE-2333-49FC-BABF-6A1F2C521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7BFEF6-F531-49F2-B80E-B9C7F946F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3A4C5-AE6B-4A64-8F41-30B1188C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高频错因：只求代数解不回到几何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ED8BF6-7744-492D-865F-CCD7DDDB6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A3549-76B9-451C-B3A0-0929C1CB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D8F2E3-43E8-467C-9B49-69ABF3AB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3DD7F-7B2B-46DE-A0B5-CB3AFD22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E2E33C-7AFF-469A-BC05-FD33D690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AF8F06-6C32-4C40-AE70-826E5440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542E12-AFC8-425B-A96B-F436CFDFB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7795535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6930A3-98B3-44D5-9237-8108ACEB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D9183-B788-463C-AEAF-F87ED69C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0b855a2c74f0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F33B32-D183-43F8-B209-2F7379431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B6B37-6D3C-4966-B099-788673AD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0A54FF-04DB-4A9C-AE0C-B2605D2C8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67C5DB-EBFA-438A-9F33-E6026467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A834B-4EB0-4CB0-8D68-E7B40245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37662B-6D1C-483B-AF57-C3CAA634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0BF1E2-10BF-4816-9B52-01645A81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04321D-0EE6-4DC4-935F-E4300448C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BB65F1-7135-4C4D-83BE-D2620FC73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DC5E75-5743-4F26-BCDE-C53DE7A5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C8A14C-972C-4898-AED2-1B2B40353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19F8D3-73DC-45D2-B223-99453114A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6B43DD-E905-4F08-9DE1-6EE882DB7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214250-FAB1-40CB-A9D6-B68619DA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B778E4-6FA2-4186-8D11-23474687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F21108-2A98-47B8-9182-5EC1EB937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572536-13CD-41DC-9545-E687BD68C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正确结论：(8,11)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解析：横纵坐标分别取平均。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BAF04E-0CF8-4ECB-B4CF-92072D04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894709-5E0E-4FA1-AB28-D75B127D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5BEEBC-EDFE-4094-8221-F5C635827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C1AACCD-1F52-418B-A644-C8747254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4321014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0F43A3-E8B3-4259-8D61-C09F7808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19E611-9DDE-42DB-9C9C-8146F2D6D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f70f5c9fef41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644EB-346E-495D-845E-A34580923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C95D1E-FEE9-4CBF-A4A0-8AF65164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710B42-A469-452E-A971-185B819A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EB229-9EC5-4675-9387-2E6E2463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91C59-BD1A-4CA1-92AB-56267FF8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E9A16E-2F2D-4C64-A351-05FC4BEF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BD850-803A-44DF-A785-1B5ECBABC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E8AA6-BE35-4472-8E62-0385334E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983A9C-50A4-4A1A-90F6-8C01F7CF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B62624-CA98-4D5C-88F2-932C9F83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F92F5-8580-48E2-8028-FE5E74F35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2C51D4-99EC-4936-98B4-7964AD64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555D0A-63F3-4269-B48F-53B52620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C86E92-C131-46DF-BE34-B1154570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28372-76F1-40CB-8026-4D9C271E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545AE9-854C-4AC3-BF4E-7E803CB2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F82CE3-1586-4152-A8D6-A95FD31B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0AEE0E-40D3-4140-A57F-B7877C9A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85190B-87FC-4126-847A-34601369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9383866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580226-E4C5-4452-9471-3701FA84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98D749-CC06-496F-86C1-D315053A3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4725e7c2274f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2E4FA-289A-4DF0-9D2F-73C33303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C9086-ABFC-497A-86CC-932076132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01C76-4CF7-456C-89BD-2B87C2758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6950B-7123-4CE8-B35B-3A3CE855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8E14B-163F-42CD-AFEC-0C0AF237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40B1B1-B80A-4032-9EC1-CAF72664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4F528B-785B-4781-ADB4-12DF74FF7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3B9EC-C0E6-4510-8BE6-112B0BD56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7BDE0A-F8B4-409E-A574-6DF85CD4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5B0DC9-339C-4F4B-B0B3-CA903F97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9F639B-55E0-4A03-9034-DFE54185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BBBAE3-981C-4294-A951-FBA6FB98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2C7B0C-5C68-4332-AE41-F7A8A102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B7FAA2-70B0-4485-887F-23722F0F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6266A2-DAA6-465C-BCB8-FFA6C2F3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1DB759-E878-487F-B705-FAC03F42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F8ED1F-2AF9-4FF2-8AD5-FE296707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672201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924A07-AD1D-43A6-9239-4DD1BAD5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304567-64DA-4895-B0ED-3D90892C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f38247403b46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BC51D6-CB58-40B4-99C1-4A643680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7D3E6-4297-48D1-B393-9E5D636F2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377D10-8DB5-4B43-A6AE-42099127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D2347-0908-4B6E-A0FB-3011439F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5CCB26-4C5E-4C5D-83F8-9BAE1951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C57E1F-FF2B-4F2D-B1A6-1DD50B2C6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8D0768-5494-4E7B-95B6-3C1D3A80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几何条件要转成可检验的方程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C74363-8DF1-4D56-99E2-BC53A9476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0C7461-A7C9-4EE4-9542-C502C75B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EA5B9D-B3DE-4D96-ACD3-960446FF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设坐标—列条件—化简—解释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8515C5-4108-4888-901C-1ED123722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A9980-E561-42B5-9A27-FA19CF6B0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6643AA-4E35-4724-925E-55EBB01F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检查：只求代数解不回到几何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6ED42D-3210-48F2-BE34-B37236CB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557121-F360-4DB4-8C66-973FDA80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3D0AD7-B22E-463C-BE8B-357B333F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79D110-9CDA-4F56-BBF0-BAA1134E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61376198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42A442-7BAE-49C7-91CC-CABBA0CC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28F36-1B3B-4192-B1F3-717F97B4F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478bdd80744f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AD454-655A-423F-9E8C-D23CF889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443A8-60F8-4711-B42A-47C4777F3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5F0F14-076D-4F42-80F0-87672409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D62B04-766A-45BC-8F0B-1C80975F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【DSE原创模考｜参数为训练所设】A(0,0)、B(18,0)、C(0,10) 所成三角形面积：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BDD441-6060-4C2E-A88F-FFEFE9DF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233CCB-C1C7-4E39-B5E4-EE426DE4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879827-6623-4456-970B-4104F497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4A6C34-3D93-47E0-86A5-08D2A9590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A8FAB1-682E-4965-9142-02C3FAC8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3130F1-E4F9-40FD-B479-75BF0249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5A521D-6909-4F19-9292-14B71AED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E5039A-AAFC-48AA-8451-D20D88B3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273401-85DF-471C-BED0-AE0C5230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97A5D4-F7E3-464B-9194-6EDA4479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F8A547-D8C1-4711-9743-7DBA7512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36F1F-4351-449C-BD08-4C160518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9BA52C-976C-4BF6-ADFF-7237523D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B1A5FC-D9C1-44F2-B779-D33E9001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B2025D-9E4B-4DD8-87A6-12B8D330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5831823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6A46A-057B-4FDE-99CD-E69A6FA86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783CF-29AC-447B-9F7C-84AB14A3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d28a0d78f745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93F5FD-524F-4029-B7A6-EC2573774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BF7F26-F9C3-41DF-8F6C-CD7004B2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9B768E-6204-4C07-98F4-49F0F5CE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0D2D5B-62BE-4070-AE4C-DE5889D6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E83F0-60A9-4D72-AD3D-EE68F94A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【DSE原创模考｜参数为训练所设】线段端点 (6,7)、(10,15)，中点：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923D13-983B-4A83-A487-3C592D96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88A19F-E480-454E-9396-C27C7D7F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C76F46-6944-46F8-BA8C-075A7A2FC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F4D8D-90E3-4DAC-994F-6BA7BBB6D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【DSE原创模考｜参数为训练所设】A(0,0)、B(18,0)、C(0,10) 所成三角形面积：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7C5405-2457-41A5-B6A4-87D2F148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5D072-4E8F-4B29-84D8-331ABABA3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7F192F-B4D7-44B3-904B-E096AFAE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A53F2-8467-4933-837F-07340ECE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(x−13)²+(y+14)²=4 的圆心和半径：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8086C4-A40A-46E9-9284-B1072CD7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ADC053-FB1C-4AD3-9043-D80B3D9CB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4BE7E0-A357-48A7-9B58-1A200B4A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CEE65F-BF32-4F7D-90B5-D966E699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003295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A7EAB-0A0D-46F4-B9E6-AD42B8A22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92CCF2-0F3E-4C2F-A38B-8B07D075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a5e7a4a5f44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887DA1-2ECB-4BAF-8717-A6AFB42F3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C64A1D-A99B-4D34-B6E0-85C36A8DB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C518B2-2369-4E27-830C-2217EC71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FFDEA5-8924-4637-9C2E-9F192825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只求代数解不回到几何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698909-5C12-4E9B-8518-A97E6C0B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FC0D5B-641C-40C0-BC5C-E67EA2420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615C0C-61CE-4E59-AA83-42B8E69A1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E0D8CC-585D-4555-9768-BC6EF9DBA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解析链：面积=1/2×18×10。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4C9C3-B33A-4E89-95C6-A27DF8AF4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1F080A-A906-4869-A596-7033C726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9B7A42-CCE4-4E06-9058-B0039C4E8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716DD0-279A-4A76-8D47-A4DEF3BB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370993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87D8D6-8822-4643-8D92-F1BD10CB2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DBEEF-5716-4D06-9C2D-B00B3070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09e1812d4543a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CF5344-BBEC-41F5-8022-056C4342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46374-3C55-4EB0-AB89-A39FBDF6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4D7D6E-DC44-4D6A-A6DC-07ADCE52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2568B4-4FED-4F5F-93B6-FF3BAC76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【DSE原创模考｜参数为训练所设】圆 (x−13)²+(y+14)²=4 的圆心和半径：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1DFA3A-D690-4CB0-95D7-2983A5A5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CC3D25-C255-4334-9FDD-B5E8822D6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5AB276-516D-4943-A9E2-5F31A5A8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DE9D2-EBDB-4384-B902-D429F2A3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A62E2-8575-487E-A1ED-1669C21E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6E848-581A-4EAC-877A-23EADF7E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6764B5-D09A-4AE6-B14D-A8A88C8DB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BAAD68-7C5A-42E3-8CE3-5AAB7817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解析几何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D6BB7-5C0A-43E4-B451-A0DABB66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925229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2026-08-19T08:35:42.1640000Z</dcterms:created>
  <dcterms:modified xsi:type="dcterms:W3CDTF">2026-08-19T08:35:42.1640000Z</dcterms:modified>
</coreProperties>
</file>