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3dc36c96474b94" /><Relationship Type="http://schemas.openxmlformats.org/officeDocument/2006/relationships/extended-properties" Target="/docProps/app.xml" Id="Rb954e208948b45d6" /><Relationship Type="http://schemas.openxmlformats.org/officeDocument/2006/relationships/officeDocument" Target="/ppt/presentation.xml" Id="Rb24f3a103d53473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58120e9df334975"/>
  </p:sldMasterIdLst>
  <p:notesMasterIdLst>
    <p:notesMasterId xmlns:r="http://schemas.openxmlformats.org/officeDocument/2006/relationships" r:id="R3fe7ffba3fa24145"/>
  </p:notesMasterIdLst>
  <p:sldIdLst>
    <p:sldId xmlns:r="http://schemas.openxmlformats.org/officeDocument/2006/relationships" id="256" r:id="R99ef78c776074ec6"/>
    <p:sldId xmlns:r="http://schemas.openxmlformats.org/officeDocument/2006/relationships" id="257" r:id="R42e5407db1e346f9"/>
    <p:sldId xmlns:r="http://schemas.openxmlformats.org/officeDocument/2006/relationships" id="258" r:id="R2c580123821545da"/>
    <p:sldId xmlns:r="http://schemas.openxmlformats.org/officeDocument/2006/relationships" id="259" r:id="R4ae2080009b641d9"/>
    <p:sldId xmlns:r="http://schemas.openxmlformats.org/officeDocument/2006/relationships" id="260" r:id="R389d51308bb64354"/>
    <p:sldId xmlns:r="http://schemas.openxmlformats.org/officeDocument/2006/relationships" id="261" r:id="Rd0749dedc0aa42c0"/>
    <p:sldId xmlns:r="http://schemas.openxmlformats.org/officeDocument/2006/relationships" id="262" r:id="R051cf403a3464a3a"/>
    <p:sldId xmlns:r="http://schemas.openxmlformats.org/officeDocument/2006/relationships" id="263" r:id="Re3fe5ad598f64ae7"/>
    <p:sldId xmlns:r="http://schemas.openxmlformats.org/officeDocument/2006/relationships" id="264" r:id="R3ab059f531fd4e95"/>
    <p:sldId xmlns:r="http://schemas.openxmlformats.org/officeDocument/2006/relationships" id="265" r:id="R0dd9df15ca8e4045"/>
    <p:sldId xmlns:r="http://schemas.openxmlformats.org/officeDocument/2006/relationships" id="266" r:id="Ra49be87e60284b9b"/>
    <p:sldId xmlns:r="http://schemas.openxmlformats.org/officeDocument/2006/relationships" id="267" r:id="R556a33a1f5324304"/>
    <p:sldId xmlns:r="http://schemas.openxmlformats.org/officeDocument/2006/relationships" id="268" r:id="R8fcb68349f524e9a"/>
    <p:sldId xmlns:r="http://schemas.openxmlformats.org/officeDocument/2006/relationships" id="269" r:id="R76636fcb11f04aa8"/>
    <p:sldId xmlns:r="http://schemas.openxmlformats.org/officeDocument/2006/relationships" id="270" r:id="Rf93f476ba04b4758"/>
    <p:sldId xmlns:r="http://schemas.openxmlformats.org/officeDocument/2006/relationships" id="271" r:id="R15abfac939e149bd"/>
    <p:sldId xmlns:r="http://schemas.openxmlformats.org/officeDocument/2006/relationships" id="272" r:id="R496f3af994cc4650"/>
    <p:sldId xmlns:r="http://schemas.openxmlformats.org/officeDocument/2006/relationships" id="273" r:id="R6a622a443d834424"/>
    <p:sldId xmlns:r="http://schemas.openxmlformats.org/officeDocument/2006/relationships" id="274" r:id="Rc4decabcb6754559"/>
    <p:sldId xmlns:r="http://schemas.openxmlformats.org/officeDocument/2006/relationships" id="275" r:id="Rb5592664baff4ef0"/>
    <p:sldId xmlns:r="http://schemas.openxmlformats.org/officeDocument/2006/relationships" id="276" r:id="R239b7c309aaa496c"/>
    <p:sldId xmlns:r="http://schemas.openxmlformats.org/officeDocument/2006/relationships" id="277" r:id="R5b99533a4a7f4cc1"/>
    <p:sldId xmlns:r="http://schemas.openxmlformats.org/officeDocument/2006/relationships" id="278" r:id="R3ed8ca53f06643e3"/>
    <p:sldId xmlns:r="http://schemas.openxmlformats.org/officeDocument/2006/relationships" id="279" r:id="R21b6a0db7276492a"/>
    <p:sldId xmlns:r="http://schemas.openxmlformats.org/officeDocument/2006/relationships" id="280" r:id="R32d22629293e4283"/>
    <p:sldId xmlns:r="http://schemas.openxmlformats.org/officeDocument/2006/relationships" id="281" r:id="R5fb1fc16844a4cd6"/>
    <p:sldId xmlns:r="http://schemas.openxmlformats.org/officeDocument/2006/relationships" id="282" r:id="R403da40240ef4c62"/>
    <p:sldId xmlns:r="http://schemas.openxmlformats.org/officeDocument/2006/relationships" id="283" r:id="R76d2b78862214925"/>
    <p:sldId xmlns:r="http://schemas.openxmlformats.org/officeDocument/2006/relationships" id="284" r:id="R44c5aee169604ab7"/>
    <p:sldId xmlns:r="http://schemas.openxmlformats.org/officeDocument/2006/relationships" id="285" r:id="R1c4a18896a9c4b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b676774b94542dd" /><Relationship Type="http://schemas.openxmlformats.org/officeDocument/2006/relationships/slideMaster" Target="/ppt/slideMasters/slideMaster1.xml" Id="R058120e9df334975" /><Relationship Type="http://schemas.openxmlformats.org/officeDocument/2006/relationships/notesMaster" Target="/ppt/notesMasters/notesMaster1.xml" Id="R3fe7ffba3fa24145" /><Relationship Type="http://schemas.openxmlformats.org/officeDocument/2006/relationships/presProps" Target="/ppt/presProps.xml" Id="R022be836a21c4f65" /><Relationship Type="http://schemas.openxmlformats.org/officeDocument/2006/relationships/tableStyles" Target="/ppt/tableStyles.xml" Id="R876de4524cae4158" /><Relationship Type="http://schemas.openxmlformats.org/officeDocument/2006/relationships/slide" Target="/ppt/slides/slide1.xml" Id="R99ef78c776074ec6" /><Relationship Type="http://schemas.openxmlformats.org/officeDocument/2006/relationships/slide" Target="/ppt/slides/slide2.xml" Id="R42e5407db1e346f9" /><Relationship Type="http://schemas.openxmlformats.org/officeDocument/2006/relationships/slide" Target="/ppt/slides/slide3.xml" Id="R2c580123821545da" /><Relationship Type="http://schemas.openxmlformats.org/officeDocument/2006/relationships/slide" Target="/ppt/slides/slide4.xml" Id="R4ae2080009b641d9" /><Relationship Type="http://schemas.openxmlformats.org/officeDocument/2006/relationships/slide" Target="/ppt/slides/slide5.xml" Id="R389d51308bb64354" /><Relationship Type="http://schemas.openxmlformats.org/officeDocument/2006/relationships/slide" Target="/ppt/slides/slide6.xml" Id="Rd0749dedc0aa42c0" /><Relationship Type="http://schemas.openxmlformats.org/officeDocument/2006/relationships/slide" Target="/ppt/slides/slide7.xml" Id="R051cf403a3464a3a" /><Relationship Type="http://schemas.openxmlformats.org/officeDocument/2006/relationships/slide" Target="/ppt/slides/slide8.xml" Id="Re3fe5ad598f64ae7" /><Relationship Type="http://schemas.openxmlformats.org/officeDocument/2006/relationships/slide" Target="/ppt/slides/slide9.xml" Id="R3ab059f531fd4e95" /><Relationship Type="http://schemas.openxmlformats.org/officeDocument/2006/relationships/slide" Target="/ppt/slides/slide10.xml" Id="R0dd9df15ca8e4045" /><Relationship Type="http://schemas.openxmlformats.org/officeDocument/2006/relationships/slide" Target="/ppt/slides/slide11.xml" Id="Ra49be87e60284b9b" /><Relationship Type="http://schemas.openxmlformats.org/officeDocument/2006/relationships/slide" Target="/ppt/slides/slide12.xml" Id="R556a33a1f5324304" /><Relationship Type="http://schemas.openxmlformats.org/officeDocument/2006/relationships/slide" Target="/ppt/slides/slide13.xml" Id="R8fcb68349f524e9a" /><Relationship Type="http://schemas.openxmlformats.org/officeDocument/2006/relationships/slide" Target="/ppt/slides/slide14.xml" Id="R76636fcb11f04aa8" /><Relationship Type="http://schemas.openxmlformats.org/officeDocument/2006/relationships/slide" Target="/ppt/slides/slide15.xml" Id="Rf93f476ba04b4758" /><Relationship Type="http://schemas.openxmlformats.org/officeDocument/2006/relationships/slide" Target="/ppt/slides/slide16.xml" Id="R15abfac939e149bd" /><Relationship Type="http://schemas.openxmlformats.org/officeDocument/2006/relationships/slide" Target="/ppt/slides/slide17.xml" Id="R496f3af994cc4650" /><Relationship Type="http://schemas.openxmlformats.org/officeDocument/2006/relationships/slide" Target="/ppt/slides/slide18.xml" Id="R6a622a443d834424" /><Relationship Type="http://schemas.openxmlformats.org/officeDocument/2006/relationships/slide" Target="/ppt/slides/slide19.xml" Id="Rc4decabcb6754559" /><Relationship Type="http://schemas.openxmlformats.org/officeDocument/2006/relationships/slide" Target="/ppt/slides/slide20.xml" Id="Rb5592664baff4ef0" /><Relationship Type="http://schemas.openxmlformats.org/officeDocument/2006/relationships/slide" Target="/ppt/slides/slide21.xml" Id="R239b7c309aaa496c" /><Relationship Type="http://schemas.openxmlformats.org/officeDocument/2006/relationships/slide" Target="/ppt/slides/slide22.xml" Id="R5b99533a4a7f4cc1" /><Relationship Type="http://schemas.openxmlformats.org/officeDocument/2006/relationships/slide" Target="/ppt/slides/slide23.xml" Id="R3ed8ca53f06643e3" /><Relationship Type="http://schemas.openxmlformats.org/officeDocument/2006/relationships/slide" Target="/ppt/slides/slide24.xml" Id="R21b6a0db7276492a" /><Relationship Type="http://schemas.openxmlformats.org/officeDocument/2006/relationships/slide" Target="/ppt/slides/slide25.xml" Id="R32d22629293e4283" /><Relationship Type="http://schemas.openxmlformats.org/officeDocument/2006/relationships/slide" Target="/ppt/slides/slide26.xml" Id="R5fb1fc16844a4cd6" /><Relationship Type="http://schemas.openxmlformats.org/officeDocument/2006/relationships/slide" Target="/ppt/slides/slide27.xml" Id="R403da40240ef4c62" /><Relationship Type="http://schemas.openxmlformats.org/officeDocument/2006/relationships/slide" Target="/ppt/slides/slide28.xml" Id="R76d2b78862214925" /><Relationship Type="http://schemas.openxmlformats.org/officeDocument/2006/relationships/slide" Target="/ppt/slides/slide29.xml" Id="R44c5aee169604ab7" /><Relationship Type="http://schemas.openxmlformats.org/officeDocument/2006/relationships/slide" Target="/ppt/slides/slide30.xml" Id="R1c4a18896a9c4b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91ff941345e4b7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d5aec5a13145e7" /><Relationship Type="http://schemas.openxmlformats.org/officeDocument/2006/relationships/notesMaster" Target="/ppt/notesMasters/notesMaster1.xml" Id="R80cfdf83e96b493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c7d3a47df55403b" /><Relationship Type="http://schemas.openxmlformats.org/officeDocument/2006/relationships/notesMaster" Target="/ppt/notesMasters/notesMaster1.xml" Id="Re8858b875d0e42d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2f527638b784193" /><Relationship Type="http://schemas.openxmlformats.org/officeDocument/2006/relationships/notesMaster" Target="/ppt/notesMasters/notesMaster1.xml" Id="Rab288f50a6754bf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e027b77f1b74ccb" /><Relationship Type="http://schemas.openxmlformats.org/officeDocument/2006/relationships/notesMaster" Target="/ppt/notesMasters/notesMaster1.xml" Id="Rd223f19df173477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6ebb160840d4bb0" /><Relationship Type="http://schemas.openxmlformats.org/officeDocument/2006/relationships/notesMaster" Target="/ppt/notesMasters/notesMaster1.xml" Id="R13a8703ecdb5407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44c31c1a1b4673" /><Relationship Type="http://schemas.openxmlformats.org/officeDocument/2006/relationships/notesMaster" Target="/ppt/notesMasters/notesMaster1.xml" Id="R0a2224014482452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b49d881fb1a45c7" /><Relationship Type="http://schemas.openxmlformats.org/officeDocument/2006/relationships/notesMaster" Target="/ppt/notesMasters/notesMaster1.xml" Id="R8f90fa944984433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bd15b281fe4943" /><Relationship Type="http://schemas.openxmlformats.org/officeDocument/2006/relationships/notesMaster" Target="/ppt/notesMasters/notesMaster1.xml" Id="Rd1d91362ada341a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a62bc3c708d4a0f" /><Relationship Type="http://schemas.openxmlformats.org/officeDocument/2006/relationships/notesMaster" Target="/ppt/notesMasters/notesMaster1.xml" Id="Re05ec534772547e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94aa918d65b4907" /><Relationship Type="http://schemas.openxmlformats.org/officeDocument/2006/relationships/notesMaster" Target="/ppt/notesMasters/notesMaster1.xml" Id="Raf2142d8a229465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1d49c032549490c" /><Relationship Type="http://schemas.openxmlformats.org/officeDocument/2006/relationships/notesMaster" Target="/ppt/notesMasters/notesMaster1.xml" Id="R197ecb0b3fbb408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8413738554a4256" /><Relationship Type="http://schemas.openxmlformats.org/officeDocument/2006/relationships/notesMaster" Target="/ppt/notesMasters/notesMaster1.xml" Id="Rdbb04809369e408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9ab1487711041a6" /><Relationship Type="http://schemas.openxmlformats.org/officeDocument/2006/relationships/notesMaster" Target="/ppt/notesMasters/notesMaster1.xml" Id="R3149cb983de34c6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98b42c693464f94" /><Relationship Type="http://schemas.openxmlformats.org/officeDocument/2006/relationships/notesMaster" Target="/ppt/notesMasters/notesMaster1.xml" Id="R97d787cd6149465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56a36e6f4fd4e37" /><Relationship Type="http://schemas.openxmlformats.org/officeDocument/2006/relationships/notesMaster" Target="/ppt/notesMasters/notesMaster1.xml" Id="Rd8f6a8c0babe487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11d45aca9b04173" /><Relationship Type="http://schemas.openxmlformats.org/officeDocument/2006/relationships/notesMaster" Target="/ppt/notesMasters/notesMaster1.xml" Id="R336b1e86a944437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6e4700adac14c83" /><Relationship Type="http://schemas.openxmlformats.org/officeDocument/2006/relationships/notesMaster" Target="/ppt/notesMasters/notesMaster1.xml" Id="R71b347010ff145f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254ad24e4584eff" /><Relationship Type="http://schemas.openxmlformats.org/officeDocument/2006/relationships/notesMaster" Target="/ppt/notesMasters/notesMaster1.xml" Id="Rbfa63395082344b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e5e5bd57baf4c2f" /><Relationship Type="http://schemas.openxmlformats.org/officeDocument/2006/relationships/notesMaster" Target="/ppt/notesMasters/notesMaster1.xml" Id="R568aedc0cca8440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3e1d40651134524" /><Relationship Type="http://schemas.openxmlformats.org/officeDocument/2006/relationships/notesMaster" Target="/ppt/notesMasters/notesMaster1.xml" Id="R1c616795b814426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ea6bb9c414e4ad3" /><Relationship Type="http://schemas.openxmlformats.org/officeDocument/2006/relationships/notesMaster" Target="/ppt/notesMasters/notesMaster1.xml" Id="R90b8522199864ad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cfe3f9111354820" /><Relationship Type="http://schemas.openxmlformats.org/officeDocument/2006/relationships/notesMaster" Target="/ppt/notesMasters/notesMaster1.xml" Id="Rbc99203e2c9b458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b897e9c5f4d43cd" /><Relationship Type="http://schemas.openxmlformats.org/officeDocument/2006/relationships/notesMaster" Target="/ppt/notesMasters/notesMaster1.xml" Id="R586f798bffef4bc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a3f8993c1e6422c" /><Relationship Type="http://schemas.openxmlformats.org/officeDocument/2006/relationships/notesMaster" Target="/ppt/notesMasters/notesMaster1.xml" Id="Re574c025218b4c3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9bf7c3278b9447b" /><Relationship Type="http://schemas.openxmlformats.org/officeDocument/2006/relationships/notesMaster" Target="/ppt/notesMasters/notesMaster1.xml" Id="Rf95513dd984a44b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d0d9330e94f4923" /><Relationship Type="http://schemas.openxmlformats.org/officeDocument/2006/relationships/notesMaster" Target="/ppt/notesMasters/notesMaster1.xml" Id="Ra6d32bf3430d44c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0a5d4fba77a4849" /><Relationship Type="http://schemas.openxmlformats.org/officeDocument/2006/relationships/notesMaster" Target="/ppt/notesMasters/notesMaster1.xml" Id="R521ed0d5b7c74b5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9013efff94d4b84" /><Relationship Type="http://schemas.openxmlformats.org/officeDocument/2006/relationships/notesMaster" Target="/ppt/notesMasters/notesMaster1.xml" Id="R99903b70e7c845fe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529d2b692194cd2" /><Relationship Type="http://schemas.openxmlformats.org/officeDocument/2006/relationships/notesMaster" Target="/ppt/notesMasters/notesMaster1.xml" Id="Rd66c9a66f89c49be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f3e1c317d374238" /><Relationship Type="http://schemas.openxmlformats.org/officeDocument/2006/relationships/notesMaster" Target="/ppt/notesMasters/notesMaster1.xml" Id="Rc8dab153b9be404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的“排列组合与概率”学习单元。本套课件共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讲稿】明确告诉学生：本单元只训练“排列组合与概率”。先解释知识范围，再用一句话建立核心判断，最后示范标准方法。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【互动提问】请用自己的话复述“先判断顺序是否重要”，并举一个会触发“重复计数或漏计限制”的错误例子。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Q1：【DSE原创模考｜参数为训练所设】从 6 人中选 2 人，不计次序，共有： 选项为 A.30；B.8；C.15；D.36。讲解时强调：先判断顺序是否重要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【预期回答】学生能说出“分类分步—计数—除以样本空间”中的起始动作，并避开“重复计数或漏计限制”。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分步讲评：先重述题目条件，再逐步示范“分类分步—计数—除以样本空间”，最后给出正确结论“15”。完整解析：组合 C(6,2)=15。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2·排列组合。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【预期回答】学生能把失分归入“重复计数或漏计限制”或更精确的个人错因，并写出可执行检查动作。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讲稿】逐项解释“排列组合与概率”中的专有名词、符号、对象和单位。特别强调：重复计数或漏计限制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讲稿】用“条件—表示—方法—核验”重建本知识点。示范时逐步引用：分类分步—计数—除以样本空间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2·排列组合；用于知识范围与设问结构校准，题目身份为DSE原创模考题，不冒充历届真题（访问日期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讲稿】带学生逐句读取任务，不先求答案。要求指出材料中的有效条件，再按“分类分步—计数—除以样本空间”作答。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A·分阶段概率；用于知识范围与设问结构校准，题目身份为DSE原创模考题，不冒充历届真题（访问日期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2·等可能概率；用于知识范围与设问结构校准，题目身份为DSE原创模考题，不冒充历届真题（访问日期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讲稿】先展示错误路径，再用解析链复原第一失分点。禁止只说“粗心”；必须落到“重复计数或漏计限制”或更精确的动作。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A·分阶段概率；用于知识范围与设问结构校准，题目身份为DSE原创模考题，不冒充历届真题（访问日期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2·等可能概率；用于知识范围与设问结构校准，题目身份为DSE原创模考题，不冒充历届真题（访问日期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Q11：【DSE原创模考｜参数为训练所设】某班 45 人，数学组 26 人、科学组 19 人、两组都参加 6 人。至少参加一组： 选项为 A.45 人；B.46 人；C.39 人；D.33 人。讲解时强调：先判断顺序是否重要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【预期回答】学生能说出“分类分步—计数—除以样本空间”中的起始动作，并避开“重复计数或漏计限制”。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A·集合计数；用于知识范围与设问结构校准，题目身份为DSE原创模考题，不冒充历届真题（访问日期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分步讲评：先重述题目条件，再逐步示范“分类分步—计数—除以样本空间”，最后给出正确结论“39 人”。完整解析：容斥：26+19−6。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A·集合计数；用于知识范围与设问结构校准，题目身份为DSE原创模考题，不冒充历届真题（访问日期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A·集合计数。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【预期回答】学生能把失分归入“重复计数或漏计限制”或更精确的个人错因，并写出可执行检查动作。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A·集合计数；用于知识范围与设问结构校准，题目身份为DSE原创模考题，不冒充历届真题（访问日期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讲稿】逐项解释“排列组合与概率”中的专有名词、符号、对象和单位。特别强调：重复计数或漏计限制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A·集合计数；用于知识范围与设问结构校准，题目身份为DSE原创模考题，不冒充历届真题（访问日期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讲稿】用“条件—表示—方法—核验”重建本知识点。示范时逐步引用：分类分步—计数—除以样本空间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A·集合计数；用于知识范围与设问结构校准，题目身份为DSE原创模考题，不冒充历届真题（访问日期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讲稿】带学生逐句读取任务，不先求答案。要求指出材料中的有效条件，再按“分类分步—计数—除以样本空间”作答。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2·等可能概率；用于知识范围与设问结构校准，题目身份为DSE原创模考题，不冒充历届真题（访问日期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A·限制条件；用于知识范围与设问结构校准，题目身份为DSE原创模考题，不冒充历届真题（访问日期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讲稿】先展示错误路径，再用解析链复原第一失分点。禁止只说“粗心”；必须落到“重复计数或漏计限制”或更精确的动作。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2·等可能概率；用于知识范围与设问结构校准，题目身份为DSE原创模考题，不冒充历届真题（访问日期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A·限制条件；用于知识范围与设问结构校准，题目身份为DSE原创模考题，不冒充历届真题（访问日期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Q21：【DSE原创模考｜参数为训练所设】A、B 互斥，P(A)=3/50、P(B)=1/50，P(A∪B)= 选项为 A.3/2500；B.2/25；C.1/25；D.9/100。讲解时强调：先判断顺序是否重要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【预期回答】学生能说出“分类分步—计数—除以样本空间”中的起始动作，并避开“重复计数或漏计限制”。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2·事件运算；用于知识范围与设问结构校准，题目身份为DSE原创模考题，不冒充历届真题（访问日期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分步讲评：先重述题目条件，再逐步示范“分类分步—计数—除以样本空间”，最后给出正确结论“2/25”。完整解析：互斥事件并集概率相加。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2·事件运算；用于知识范围与设问结构校准，题目身份为DSE原创模考题，不冒充历届真题（访问日期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2·事件运算。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【预期回答】学生能把失分归入“重复计数或漏计限制”或更精确的个人错因，并写出可执行检查动作。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2·事件运算；用于知识范围与设问结构校准，题目身份为DSE原创模考题，不冒充历届真题（访问日期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讲稿】逐项解释“排列组合与概率”中的专有名词、符号、对象和单位。特别强调：重复计数或漏计限制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2·事件运算；用于知识范围与设问结构校准，题目身份为DSE原创模考题，不冒充历届真题（访问日期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讲稿】用“条件—表示—方法—核验”重建本知识点。示范时逐步引用：分类分步—计数—除以样本空间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2·事件运算；用于知识范围与设问结构校准，题目身份为DSE原创模考题，不冒充历届真题（访问日期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讲稿】带学生逐句读取任务，不先求答案。要求指出材料中的有效条件，再按“分类分步—计数—除以样本空间”作答。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A·限制条件；用于知识范围与设问结构校准，题目身份为DSE原创模考题，不冒充历届真题（访问日期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A·分阶段概率；用于知识范围与设问结构校准，题目身份为DSE原创模考题，不冒充历届真题（访问日期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讲稿】先展示错误路径，再用解析链复原第一失分点。禁止只说“粗心”；必须落到“重复计数或漏计限制”或更精确的动作。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A·限制条件；用于知识范围与设问结构校准，题目身份为DSE原创模考题，不冒充历届真题（访问日期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A·分阶段概率；用于知识范围与设问结构校准，题目身份为DSE原创模考题，不冒充历届真题（访问日期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673cbf324e4a3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5ef765220884824" /><Relationship Type="http://schemas.openxmlformats.org/officeDocument/2006/relationships/slideLayout" Target="/ppt/slideLayouts/slideLayout1.xml" Id="Rc8e506fe80014e2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e506fe80014e2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d1dc7931e94c7a" /><Relationship Type="http://schemas.openxmlformats.org/officeDocument/2006/relationships/image" Target="/ppt/media/image.png" Id="R44bd06fd7d864207" /><Relationship Type="http://schemas.openxmlformats.org/officeDocument/2006/relationships/notesSlide" Target="/ppt/notesSlides/notesSlide1.xml" Id="R0caf5b0ce5bc48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4ca83922ff46b2" /><Relationship Type="http://schemas.openxmlformats.org/officeDocument/2006/relationships/image" Target="/ppt/media/image2.png" Id="R20a2721b2ded42cd" /><Relationship Type="http://schemas.openxmlformats.org/officeDocument/2006/relationships/notesSlide" Target="/ppt/notesSlides/notesSlide2.xml" Id="Rbf335c8b5f5c402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eec7328bc940e4" /><Relationship Type="http://schemas.openxmlformats.org/officeDocument/2006/relationships/image" Target="/ppt/media/image3.png" Id="R19f89750d8d946e7" /><Relationship Type="http://schemas.openxmlformats.org/officeDocument/2006/relationships/notesSlide" Target="/ppt/notesSlides/notesSlide3.xml" Id="Ra6ef1350c8db41c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35b3180acd4a42" /><Relationship Type="http://schemas.openxmlformats.org/officeDocument/2006/relationships/image" Target="/ppt/media/image4.png" Id="R7fa0406d8906484d" /><Relationship Type="http://schemas.openxmlformats.org/officeDocument/2006/relationships/notesSlide" Target="/ppt/notesSlides/notesSlide4.xml" Id="Rbb8b96b26fc948d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221391373c42f4" /><Relationship Type="http://schemas.openxmlformats.org/officeDocument/2006/relationships/image" Target="/ppt/media/image5.png" Id="R5f0ac2e0edcc4953" /><Relationship Type="http://schemas.openxmlformats.org/officeDocument/2006/relationships/notesSlide" Target="/ppt/notesSlides/notesSlide5.xml" Id="R3f64437c7a3c423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d2316b5b5942df" /><Relationship Type="http://schemas.openxmlformats.org/officeDocument/2006/relationships/image" Target="/ppt/media/image6.png" Id="Rffa55fa4a2ed4889" /><Relationship Type="http://schemas.openxmlformats.org/officeDocument/2006/relationships/notesSlide" Target="/ppt/notesSlides/notesSlide6.xml" Id="R1f59cae40e814a8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b503d715a74628" /><Relationship Type="http://schemas.openxmlformats.org/officeDocument/2006/relationships/image" Target="/ppt/media/image7.png" Id="R7d7dde30993844aa" /><Relationship Type="http://schemas.openxmlformats.org/officeDocument/2006/relationships/notesSlide" Target="/ppt/notesSlides/notesSlide7.xml" Id="R0df40034bdf0445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b7f8086a0241b1" /><Relationship Type="http://schemas.openxmlformats.org/officeDocument/2006/relationships/image" Target="/ppt/media/image8.png" Id="R017fdf66acf94edb" /><Relationship Type="http://schemas.openxmlformats.org/officeDocument/2006/relationships/notesSlide" Target="/ppt/notesSlides/notesSlide8.xml" Id="R9d5dfaedf361478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3aa80202094ab9" /><Relationship Type="http://schemas.openxmlformats.org/officeDocument/2006/relationships/image" Target="/ppt/media/image9.png" Id="R5c3c8e80f5a943a9" /><Relationship Type="http://schemas.openxmlformats.org/officeDocument/2006/relationships/notesSlide" Target="/ppt/notesSlides/notesSlide9.xml" Id="Rc363ff45a513453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2139f940404203" /><Relationship Type="http://schemas.openxmlformats.org/officeDocument/2006/relationships/image" Target="/ppt/media/image10.png" Id="R65f30ef44ee64af9" /><Relationship Type="http://schemas.openxmlformats.org/officeDocument/2006/relationships/notesSlide" Target="/ppt/notesSlides/notesSlide10.xml" Id="R7c48979f0c4145e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29c313eb934e6e" /><Relationship Type="http://schemas.openxmlformats.org/officeDocument/2006/relationships/image" Target="/ppt/media/image11.png" Id="R471152a2cab44e46" /><Relationship Type="http://schemas.openxmlformats.org/officeDocument/2006/relationships/notesSlide" Target="/ppt/notesSlides/notesSlide11.xml" Id="R6f95706ad87e477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4d18def90c472d" /><Relationship Type="http://schemas.openxmlformats.org/officeDocument/2006/relationships/image" Target="/ppt/media/image12.png" Id="R0f50850bbde44be6" /><Relationship Type="http://schemas.openxmlformats.org/officeDocument/2006/relationships/notesSlide" Target="/ppt/notesSlides/notesSlide12.xml" Id="R27fde934ea59447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4761cf580b4fa1" /><Relationship Type="http://schemas.openxmlformats.org/officeDocument/2006/relationships/image" Target="/ppt/media/image13.png" Id="R304c88a6c1a94a81" /><Relationship Type="http://schemas.openxmlformats.org/officeDocument/2006/relationships/notesSlide" Target="/ppt/notesSlides/notesSlide13.xml" Id="Rbed86745fa14450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ba44be28d64e6d" /><Relationship Type="http://schemas.openxmlformats.org/officeDocument/2006/relationships/image" Target="/ppt/media/image14.png" Id="R4673875688664c1f" /><Relationship Type="http://schemas.openxmlformats.org/officeDocument/2006/relationships/notesSlide" Target="/ppt/notesSlides/notesSlide14.xml" Id="R74df0cffbb8542e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5400e417f747c1" /><Relationship Type="http://schemas.openxmlformats.org/officeDocument/2006/relationships/image" Target="/ppt/media/image15.png" Id="R4007464e86ff494e" /><Relationship Type="http://schemas.openxmlformats.org/officeDocument/2006/relationships/notesSlide" Target="/ppt/notesSlides/notesSlide15.xml" Id="R8b9b21951e234af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68bc9155c14105" /><Relationship Type="http://schemas.openxmlformats.org/officeDocument/2006/relationships/image" Target="/ppt/media/image16.png" Id="Ra1afef804d4547f7" /><Relationship Type="http://schemas.openxmlformats.org/officeDocument/2006/relationships/notesSlide" Target="/ppt/notesSlides/notesSlide16.xml" Id="R2477f95d735b433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6f083fed78416a" /><Relationship Type="http://schemas.openxmlformats.org/officeDocument/2006/relationships/image" Target="/ppt/media/image17.png" Id="R75220e97ac864eb5" /><Relationship Type="http://schemas.openxmlformats.org/officeDocument/2006/relationships/notesSlide" Target="/ppt/notesSlides/notesSlide17.xml" Id="Ra3a2ef3b0432486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a4f2e014f143c8" /><Relationship Type="http://schemas.openxmlformats.org/officeDocument/2006/relationships/image" Target="/ppt/media/image18.png" Id="R670f7117240e4ab1" /><Relationship Type="http://schemas.openxmlformats.org/officeDocument/2006/relationships/notesSlide" Target="/ppt/notesSlides/notesSlide18.xml" Id="R1a0c98ab1fac4ff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613c20733e4be0" /><Relationship Type="http://schemas.openxmlformats.org/officeDocument/2006/relationships/image" Target="/ppt/media/image19.png" Id="R5c645eeb1921461f" /><Relationship Type="http://schemas.openxmlformats.org/officeDocument/2006/relationships/notesSlide" Target="/ppt/notesSlides/notesSlide19.xml" Id="Rcd4b89a8eec84e9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218fa3cada477d" /><Relationship Type="http://schemas.openxmlformats.org/officeDocument/2006/relationships/image" Target="/ppt/media/image20.png" Id="R66eb53c548ce43a4" /><Relationship Type="http://schemas.openxmlformats.org/officeDocument/2006/relationships/notesSlide" Target="/ppt/notesSlides/notesSlide20.xml" Id="R29bb1d8fe9ea4fb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3abd383e324f07" /><Relationship Type="http://schemas.openxmlformats.org/officeDocument/2006/relationships/image" Target="/ppt/media/image21.png" Id="Ra482c5f58ccd4a22" /><Relationship Type="http://schemas.openxmlformats.org/officeDocument/2006/relationships/notesSlide" Target="/ppt/notesSlides/notesSlide21.xml" Id="R6ab175a217f24d9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855dab78264e50" /><Relationship Type="http://schemas.openxmlformats.org/officeDocument/2006/relationships/image" Target="/ppt/media/image22.png" Id="R9461a3b69abb46c6" /><Relationship Type="http://schemas.openxmlformats.org/officeDocument/2006/relationships/notesSlide" Target="/ppt/notesSlides/notesSlide22.xml" Id="R115d97afd0064ee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db1f26a32f4f18" /><Relationship Type="http://schemas.openxmlformats.org/officeDocument/2006/relationships/image" Target="/ppt/media/image23.png" Id="R1836f4d45fd54c6e" /><Relationship Type="http://schemas.openxmlformats.org/officeDocument/2006/relationships/notesSlide" Target="/ppt/notesSlides/notesSlide23.xml" Id="Red3a65d4d7b2464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bb93083dc649bf" /><Relationship Type="http://schemas.openxmlformats.org/officeDocument/2006/relationships/image" Target="/ppt/media/image24.png" Id="R97011960199f4396" /><Relationship Type="http://schemas.openxmlformats.org/officeDocument/2006/relationships/notesSlide" Target="/ppt/notesSlides/notesSlide24.xml" Id="R15e7cc24c38f4f7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b6fe52943e4c07" /><Relationship Type="http://schemas.openxmlformats.org/officeDocument/2006/relationships/image" Target="/ppt/media/image25.png" Id="Re162a922e3a0457b" /><Relationship Type="http://schemas.openxmlformats.org/officeDocument/2006/relationships/notesSlide" Target="/ppt/notesSlides/notesSlide25.xml" Id="R0e5ae25c8166441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959b494bef4feb" /><Relationship Type="http://schemas.openxmlformats.org/officeDocument/2006/relationships/image" Target="/ppt/media/image26.png" Id="R6ee84464fbfb4c0f" /><Relationship Type="http://schemas.openxmlformats.org/officeDocument/2006/relationships/notesSlide" Target="/ppt/notesSlides/notesSlide26.xml" Id="R3aa604f2f0144e7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bc33ff29654afa" /><Relationship Type="http://schemas.openxmlformats.org/officeDocument/2006/relationships/image" Target="/ppt/media/image27.png" Id="Rf1a0031d8f0d468e" /><Relationship Type="http://schemas.openxmlformats.org/officeDocument/2006/relationships/notesSlide" Target="/ppt/notesSlides/notesSlide27.xml" Id="R4584e59c9aad499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f69fbe97d74056" /><Relationship Type="http://schemas.openxmlformats.org/officeDocument/2006/relationships/image" Target="/ppt/media/image28.png" Id="Rde0166749e684609" /><Relationship Type="http://schemas.openxmlformats.org/officeDocument/2006/relationships/notesSlide" Target="/ppt/notesSlides/notesSlide28.xml" Id="R51ab6c20c07545d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6c7e1e8d2d4554" /><Relationship Type="http://schemas.openxmlformats.org/officeDocument/2006/relationships/image" Target="/ppt/media/image29.png" Id="R92b8b570c1474092" /><Relationship Type="http://schemas.openxmlformats.org/officeDocument/2006/relationships/notesSlide" Target="/ppt/notesSlides/notesSlide29.xml" Id="R0a02a6c76147456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02c80ae47a43f3" /><Relationship Type="http://schemas.openxmlformats.org/officeDocument/2006/relationships/image" Target="/ppt/media/image30.png" Id="Ra1c549d4d9784928" /><Relationship Type="http://schemas.openxmlformats.org/officeDocument/2006/relationships/notesSlide" Target="/ppt/notesSlides/notesSlide30.xml" Id="R59ddd48666734a1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D097C5-34EF-4E45-9C64-E6B7925D2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B10C8A-5241-445A-90F3-B881589FB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572514-BB43-4BBD-9D07-6432E0119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ED24EC-75ED-4FB6-9952-2EBC5A83A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排列组合与概率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364613-7992-49E9-9B8D-9C9FFAD58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计数原理、排列组合、事件和条件概率。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F7A1DE-C064-45C3-B5E0-9F7007F26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62E130-8A4A-4A23-A0CD-69A962227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28FF3D-BA0F-4C38-8BB4-6CB672BD9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35C331-C422-4E39-A320-2684F806B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bd06fd7d8642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AFA989-A421-440A-9997-ECA52A2B4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EE41CD-761F-496E-9E7F-DBD0BAEEB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1A9C04-48AF-451C-B643-4CF49833B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B884FC-F23F-413C-B055-2535C4DA9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A6BF77-8A63-4499-9A16-A13FBAEC4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4297BE-D7AB-4BB4-AB7E-D6FADA81F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0B01B2-F6C4-46AA-875B-3BA7AD24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D1B919-1BA1-40B0-AD10-A2971D906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FED6DA-0200-4A01-983B-E42D7D28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135437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5A1A4F-919E-4457-81BD-81E310A1D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0AE07B-C8BB-4587-86F2-64E7D76CD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a2721b2ded42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EAD6AE-D5D1-4EE4-A6BC-EE80AFF53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6FE8EE-CBD2-4BD5-B8A3-4AF7FBD71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AAEF74-3831-4689-BBCF-41E2876D0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08063C-450A-4285-B2A6-EA543FE07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FFEA97-C054-47B4-BDDD-BAD8F4DA1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3D8C8E-585B-4B39-9EDD-A6ADF4FC4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EEEE0B-89E2-4844-89BB-794A683E7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EFC24E-8C91-49CF-ADEB-1A906ECEB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812653-402D-4C9E-9521-6EB4EEA97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F632CA-3E68-4D40-9897-676C5EE81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26DCE9-ADBC-43AD-935F-39E0EA8F3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664BB6-AD56-4226-A9D5-519336A2F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90579A-FAD8-4CDC-AD0F-A1AA7F86C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2B1BE2-02B6-482B-8883-D1B36F55F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A0BDED-7BAF-4C04-953F-D86ED7CC3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C2669D-2E27-42E1-B2F9-D391DAE7A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4E0AF0-BBE3-4887-B7AD-B837257FE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成功标准｜先判断顺序是否重要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49E734-9758-42ED-BF2E-2FE1A71A7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8A8455-DE7F-4B30-BCC9-D4F3BA3E3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F3F285-6BF0-46A5-84D3-363AF107A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832205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FC4A66-1DED-49A4-A20F-3A0876175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A16999-299A-402C-B293-C66D4E971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f89750d8d946e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E79F50-133E-4BED-8A8A-9F223196D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排列组合与概率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548C38-EEC4-430E-BD19-66E53A299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7BA5CA-8FE7-4EAF-B52E-2BACB0F09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4F9204-5866-4BEA-AF7C-6E8EC2AD7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AC47E5-3CF8-4A56-A260-B492880CA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6AC198-EF90-4D93-9F00-12D7A2D1E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边界提醒｜重复计数或漏计限制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F96CF5-ADB4-4B4D-8B52-25037F78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DF9516-5957-4411-ABFF-BF9E2B663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68D3B8-A180-4DC4-A10A-F08F66FDB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计数原理、排列组合、事件和条件概率。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043FDC-5D69-491A-8F3A-2E8623B55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4AD989-F75B-4CB1-81F9-4B884EACB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4D1FD0-9425-4F38-80D9-E766CBC9A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分类分步—计数—除以样本空间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678A5E-9352-477E-B5D2-867B1D336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2·排列组合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E7A9E7-ED97-4791-A489-066600203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C51885-F7FC-4A47-B41B-726E2D230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C3701C-C0A1-46F1-BE67-3F3DA8EDB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B667E4-D1CA-4796-8B72-74B1CEF21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2645555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4FAC88-F68B-4A0D-8AD8-92844DB72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96A260-B659-4F04-8D71-D47A63AB7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a0406d8906484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EB261B-2031-4943-8AE8-9CC3FA1FD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CE25F8-748D-4D7F-BFE5-6E406D9C2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503D85-FD09-4EAA-A0E5-2B36DEFAF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能解释“先判断顺序是否重要”，并识别一个反例或边界。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C67B9E-632D-4D21-A1C2-BB675091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8A7CED-1682-45A4-91C6-078787D75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21D127-3A7B-414B-9515-BED1B5DD5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 6 人中选 2 人，不计次序，共有：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4FDF12-ECB0-49A2-8E2A-024878721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高频错因：重复计数或漏计限制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5AD8C2-491E-4A40-8470-7120D0A3E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39A836-2F6E-4726-864E-CE1BAFE1A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59252B-7037-4744-915B-686C8697B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186BAD-13FD-41E7-A9FC-00143DD88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548311-BAE8-44C2-8AFD-6C42C4180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263A50-EE10-49FE-A9B5-16217763A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377F17-FD77-468F-B758-BDD8AA4FD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796982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94B3EA-E441-4A16-A349-12B6B7A18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D14579-8050-4C42-B07F-1D358A0B2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0ac2e0edcc495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DE683A-5351-4486-90D4-4D5350153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2A7AD3-CB54-4D04-AF65-D7A0A321E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E437CF-C262-4F7F-A08A-A38F6A667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509F9F-5498-4053-85FF-B8BD90A69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904CAD-8127-4EF6-A061-658416DE2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分类分步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218C07-F387-437F-A0F7-D8F10D7A5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027729-C7E9-47B9-9E3A-F38AFCC29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D28681-833D-4862-A700-C7415CCE1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C5C5FA-F821-443E-9958-BDEA8FC6F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除以样本空间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78ED4A-D7A6-40BE-9485-CAA641188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4FC498-B338-444B-8014-611E1D583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085F52-5525-4D05-886D-8EC1F388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 6 人中选 2 人，不计次序，共有：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14ABDF-A3AC-4D09-8FA8-661E8A785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1E523C-543B-4A30-ADF3-AB31FB59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3DC004-9BDD-40C9-B1DE-6CDBD19EB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解析：组合 C(6,2)=15。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D7A5CE-B5C3-4BBC-83D6-2CF74D9E7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93A1BD-CF3B-4F55-B578-8AD6FFC8B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2597CA0-998A-493E-A62D-5C789EE64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635FE0-1EC2-4DC9-A9B7-FF87D0917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37214559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6C233A-9E3B-4C3A-999B-5F7AB0FD5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0600D3-B3BC-49A8-B956-24D7E4DE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a55fa4a2ed488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2A0E78-9430-491D-840E-CE2E039CD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324276-4326-468C-ACAE-A6C855B26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2CADC3-BC16-4D1C-BB30-A5BA68C27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9D730F-97FB-42C7-B302-6DA5303D5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C3134F-C796-4AC1-B848-8C6F32C8B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101F24-140F-4D11-9D54-1130ED326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B3C075-DF55-452C-92A0-D4EA746E1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E9CFAD-7AE9-4549-9A19-B3DA84C49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BD544A-A7B0-4576-92ED-2206CA5B0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1DD77D-7F61-48F8-B72A-D9946B41D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5D2DB6-CBFD-4932-8853-197D732E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5D9B49-AC55-4F6C-9F32-D5BE8D186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45036C-5E3E-417A-AD79-9A42FCB75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3C40CB-AF2E-4723-AF1A-85D37D3E8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AE4E31-6ADD-45AC-8B0D-8BE6D0E61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950BCC-430C-4A60-93AE-5FFCE65E4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885523-E7E6-4601-B758-B295DA271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EF0661-19A5-4154-94F3-186887AC0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6DFF0F-2906-4B78-B3A9-07A052DF8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43616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0A47E6-743B-4CCD-9FD3-AE648C808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7FFBEB-6009-4107-A1FC-59026634B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7dde30993844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AE724F-C2EB-42A3-B697-9B46C5A97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E5C3E7-A9A1-4B83-96D7-6C8C4E51F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E59641-1D3F-4F77-9497-B3E825C00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B54DD7-2717-48BA-893C-87AE376FA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排列组合与概率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1F5FB9-A29A-4923-8B7B-B43A9069E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77AB69-5175-4292-856F-4417B368C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C4651E-4637-4F31-8563-C81C3B6C1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DF1A1D-1B52-4F9A-9FB2-51C6B3E11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3D19F4-7F9C-4298-A665-D1DDB8980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10073C-8269-400E-B561-E0C48FF66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分类分步—计数—除以样本空间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41F407-54E9-4190-AA75-5FFE5964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7BC5C3-1B8F-46AA-B33C-C729776B0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E0BB37-E803-40B5-BBCC-E972308EA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8B768D-0B73-4C19-B562-22988DA99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6CC145-82A4-4CE4-AB94-719CBB1FC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BE4C89-D4A6-40E5-A465-0FE397401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4C5979-1C5B-4940-BD75-3D7C35433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42141737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373557-C0B0-44DA-B8FE-7260A6994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627387-F209-4BDB-9925-9F612BFE5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7fdf66acf94ed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F7BA3E-AB7E-4E5A-A4C5-DD7A3B557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EF6D9E-A7F6-42A5-97B5-21CEDF735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0B7A6F-3620-4102-8E37-6045EA3A9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0B21F1-EA2B-4AB7-AF7D-83BB6320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 6 人中选 2 人，不计次序，共有：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17F26C-62B5-4E08-A2BC-51858207E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45DE2D-BD32-4943-AD54-9659B50A2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E9F005-601D-4C6F-BEF9-D945EFEF5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9B6364-6244-489F-BC4D-C5C95F104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F97166-4D9C-4DB4-B69F-0705EE72B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91EC60-8075-4828-A50F-057503A34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分类分步—计数—除以样本空间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D8C423-B06C-446D-93D7-EAC59D378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F28282-8AC3-430E-BE76-969C66753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589078-B89A-4667-8F0A-111109530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C760C1-44E8-4631-8C0D-B45B23E12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6207C7-29C9-4BD7-8439-853473D72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8E4E71-C94D-47F5-88D7-3558DB866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354830-3272-44F8-A2DD-2DEDAB942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2930411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1639C6-EDB7-41DA-8272-47ACEEADB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C2C03D-3919-43A5-B93D-4250F26C2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3c8e80f5a943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7CDB95-2310-4F34-82AC-73ACE32E9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843836-79EE-49B1-BDB3-E7CD15904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F0109E-0780-4E57-B52C-454C02E9B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8C8FE7-271C-4149-AEC7-F07AAF562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【DSE原创模考｜参数为训练所设】袋中 7 红球、6 蓝球，不放回取 2 球。均为红球概率：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ED116F-EB45-4B24-AB3F-00EEFFAC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B2740F-53E5-49FF-99DE-8250700DB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4BC42B-679F-4737-95D4-8E8FBB1ED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0118F9-CCCE-4B96-BAB5-97ACCC1B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9E0C49-D19A-4E85-B86A-B070CA58A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21B99E-4704-4DA4-BECB-8E874038B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0EECF0-2794-45E1-AE9B-518CE1F7F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B44C15-A2AC-477B-8A0A-996FA71A2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057627-227F-4197-ACD6-DE0045F80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69185B-CC43-4063-B7A0-16B7EBE2D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591912-1EE3-4795-9ECA-D39272584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60F547-EE5F-4D8B-9FA7-59EB9FB02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F81915-A2C1-453D-B39D-7DB6C235F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85C62B-E0A5-41F3-8267-B374F75D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B39029-E965-4843-9DCC-E00995DFE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8214733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2100B5-EC95-4B62-8B47-050480EDC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23DBDD-22F8-4513-AFD8-200A580F4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f30ef44ee64af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9221B4-A73D-48FB-9AD0-B2E50DD24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A4D2B7-33E3-4AA9-A908-6D93DC344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7E45F9-07D2-44E9-B7D4-68817F105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F5A328-D75D-477D-A6F7-71AFD8779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E6AAF5-5813-43E7-86D4-5A6FB8753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 6 人中选 2 人，不计次序，共有：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1C1F69-F0BD-4636-8E46-67160154B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F4262D-0366-40D9-BB0B-612157A5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75B690-F746-427D-BEE1-4C23FF6FC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3E3316-058D-42B3-A527-79370DA4F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【DSE原创模考｜参数为训练所设】袋中 7 红球、6 蓝球，不放回取 2 球。均为红球概率：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927DC0-3313-44FD-B5A9-6F9C332B7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7A09BD-C5BC-472D-9055-F24F72E1A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E1093D-E588-46C5-8AF3-54B602AB1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64F745-B5C2-4824-9FD7-CE9D20EAB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【DSE原创模考｜参数为训练所设】从编号 1 至 16 的卡片随机抽一张，抽到偶数概率：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9B78D5-D112-45C8-A590-3C7E0B657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6FA5F3-7622-4E6E-9FA9-FEDBE927F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AD2972-8E05-4271-B668-607823837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AC34B6-7A3A-495C-AFC2-29AEB35C4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92237366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955A85-7023-4960-A2A5-60D9C67FA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9294EC-0325-4E39-B0E5-A7D5E887F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1152a2cab44e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D034A6-7980-48A6-A8FD-D146EBF36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6361C0-022E-47AB-90EC-6ADB58CDA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C65822-137B-4340-B666-3D06653D3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F90CE5-0BE2-4D7E-9DF1-46C3E6ACB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68538C-6D3C-419D-8414-F53BBBF63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B1D9EA-22EB-4D03-B812-1FBEC420C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F0DAED-42B1-4611-9D61-23C4B86E2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3F4788-49E0-453B-9C47-410C1CD7A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正确结论：7/26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解析链：按两次条件概率相乘并约分。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2309CA-ADD2-42CF-94F1-C4C8C56AE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BA6CAF-1345-48CD-926B-E681D74BB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95929D-3271-4E7F-B1FE-3F4DF70CF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E6EC47-079C-4BE7-82C5-7A1908A49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6263669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8CF2BB-5BC2-45A1-A45E-06A20A0D2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2AE9F9-4B06-4D12-AE34-22C224D8C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50850bbde44b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B2F572-1AA6-4701-A8CC-94004BE04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C86A6A-DCC4-45B8-884C-213A5AA51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BD17BE-B284-4E49-8EF4-9C88BD329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9C985F-3259-48A7-93DA-EEC650500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【DSE原创模考｜参数为训练所设】从编号 1 至 16 的卡片随机抽一张，抽到偶数概率：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49200F-7640-4E7B-B638-A1C9EBDC6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EA3DD3-679C-4B91-B303-C29DB22B0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3CEEBC-6032-4EE5-826F-515D646A6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19C820-8929-4A06-A9DC-78BDF3C21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52D3D5-79DB-4CBC-B949-EDFB701DF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6CDD87-889B-4C23-90BC-291B5A9E3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4DCEF0-B8B3-40D2-84A3-337D8F132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CB2EEA-07E8-4798-9FD8-252CBEA01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19D879-026B-4BBD-865F-371B845B0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41266697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EF9695-C96C-4D5D-86AF-CFC196874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849752-CD7D-40B4-BFF3-46789DC61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4c88a6c1a94a8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8B23C7-5081-4A88-A6F2-6E039F9C4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3235F1-4E2F-4F15-869F-7B67C0C58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607305-24F5-46A5-8476-FC7268CE2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能独立执行“分类分步—计数—除以样本空间”，并说明每一步理由。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0AFC30-01D9-4B97-B530-156E24278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07B22A-17E5-4472-8576-5910DBC82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501FDC-03D4-4D12-929B-D18ABC441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【DSE原创模考｜参数为训练所设】某班 45 人，数学组 26 人、科学组 19 人、两组都参加 6 人。至少参加一组：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6E569D-5EB4-4D75-9027-0633320ED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高频错因：重复计数或漏计限制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630F82-CDAA-4BF9-A3D1-892905EB7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886F0C-5D02-4E40-A098-0BE0678E2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572E90-A416-48A4-8AB8-0938A81C2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D4B4F1-E4FC-47D4-8DD2-FF87DDA5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D89042-81B4-4451-9681-91A37978F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2AA99A-5878-4F51-BDA1-4C7B39833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DEB679-A948-4381-A24E-6D9454536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59668326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106787-60D1-4E2F-BE30-2144DB2B6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C3B114-1190-4585-865D-CBBFDEFE8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73875688664c1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1F3CC9-AF1A-4DE2-B1CE-0BC1D8C6A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925DCB-2C30-4AFC-A6FC-9BCCC3B1C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CF1930-1C5F-4B87-B866-2D52C3C17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357A05-6AA3-446C-86E7-BD39154C0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34E629-5B81-4781-99EF-5293F804C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分类分步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9666E7-11C6-49E4-88E0-927BA4862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49DB43-085E-41FB-BE26-AA4E561FF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842C49-0C6C-4306-9941-7517CDA67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6E3424-770A-4C85-9470-CA9AB985A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除以样本空间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EF10A6-F9E2-4060-8A24-CD860D31C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0809F8-7F81-49DF-8D8D-49350CEED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48BEE7-AF4A-4CE7-9B80-F4599882D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【DSE原创模考｜参数为训练所设】某班 45 人，数学组 26 人、科学组 19 人、两组都参加 6 人。至少参加一组：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18D894-0090-4BB5-90F9-929212FE0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050E7B-E405-4BE7-8107-BB2BC02F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425C5B-4CC6-4230-BF71-FF3F6D32B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正确结论：39 人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解析：容斥：26+19−6。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E820A8-FBA9-413E-96DC-7D706DAE9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55F6E0-EDE9-446B-9287-1BA83E6F8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CBA501-D65A-4C42-8D0D-7DDE5B208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84B0EF-986F-406A-BF33-2F757FEAC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47556356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E3027E-9A63-4234-831E-5D7B92A6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CEEFDB-6242-4F3F-B39C-6CA40B17F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07464e86ff494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4006C3-E136-4EA3-B868-79FDEB67D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19FE87-0379-43F9-B421-943745A3D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2676C0-36FD-4823-9DB6-605BA35AB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DF87B1-63B8-47D8-BD0F-82AE89171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DFA946-A6D3-45C7-92D2-3659A903D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4ED1A5-E2EF-4A51-9FF4-9967CB4D6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E6B514-D2CB-4A2E-A0E9-1CE5489DE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C1D91B-418D-4CF2-923E-99ACF4E3D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D51B19-930F-4DCC-9A95-C55F330B4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EB2058-EB90-4955-883E-78F0E20C5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6BFC6A-3DC7-4BD3-B972-6B7FE16F8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88D524-51A2-4A6B-847F-A17DBF8AF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7D9127-964D-4F32-89EF-B9E8017D6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87A0DF-9DFE-4730-BF7A-F9D71C610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705DBA-CE91-4AC3-9B42-F16EE98C5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52EF9D-2E84-4808-B462-EA134E38C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DFD5ED-E04B-47F3-8205-D044FE84F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F88872-D57A-44DA-86E6-1D6CC0DF7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74121DB-1C5B-4CA7-961D-6D5C81A64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90580810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00EB46-B81F-440F-96C8-8F8F9BECA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33B091-2DD4-4927-B7D4-A3A27B82B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afef804d4547f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A3B5E0-5CF1-4036-A9CB-E3E781E56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DB44E9-3725-48AA-9979-C3B3F4AF1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34B47A-3447-4E36-A354-D2D8F11C6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B1507B-DE66-4D4D-8F32-68DFAE83A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排列组合与概率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947E33-0401-4A70-96E4-4900EBF97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9B7368-77BA-4DF3-B583-BEFCE17D5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C85842-2DF7-4D87-9CC6-B88550D7A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A1CA37-8C53-45D6-A5D5-5689ACEA1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3C5033-72DE-46B9-B3D2-881D83A8F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76C772-FBEF-40A9-BBC2-EB0E0D9B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分类分步—计数—除以样本空间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EF84A9-3392-42F0-AF1D-411F87C69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4F0299-0938-4057-8C50-10B877485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1DCC2B-0D39-4752-BC80-955AA093E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EF2C9A-970B-4614-A35C-9DD8B4087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7BE2B6-90C7-4221-BB6E-A283EE150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A86251-3645-4C1A-869B-1FD07BF63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D8B4DF-119A-4E12-849D-E15B49F68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87451559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614DF7-95C5-4D2C-B08F-A5F21B385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D28E97-B266-4837-9D5A-E72F6F424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220e97ac864e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90A776-A1B7-4D60-8B57-D7E8CCC2D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DC9838-0FB1-44C6-8D9D-1EE6F4AE9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B49AE6-195B-438A-AA5A-ED590E5C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6B7E86-3C8D-4830-A529-C8FD5F4C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【DSE原创模考｜参数为训练所设】某班 45 人，数学组 26 人、科学组 19 人、两组都参加 6 人。至少参加一组：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14D7CA-4448-401D-AA89-F2BB5A03D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61C055-B6FE-4260-B30E-836EBBD65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C698A5-4A95-4EC5-A2E8-8550FFB98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2C48F0-3745-447B-9452-1D64CE0DA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BFB116-0906-4FEB-B1F8-62182470A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C39A6D-49D3-4205-B6DB-1500A31A5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分类分步—计数—除以样本空间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B83454-6917-4668-A320-EC1B0E045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53FA5D-8848-43A7-82AE-9EBD15A39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345048-5CDE-4CAA-9EA1-9D2D935EF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8F015C-36F3-4A73-B52C-91E85061F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4041C8-BD9C-4C03-831C-0FF0166A0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8B7F07-0E46-48AE-80D4-DB17CA4EA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507C6F-87FF-48D4-A74D-32A98B6A3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14977388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61E2D6-9DFC-4D69-9DBB-3B39D54BF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E0D7E8-8EF7-4C8C-B662-EC7D0FEAE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0f7117240e4a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5DAEE7-0D8B-462D-8ACA-77A19BA6C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E85893-53B5-4973-A745-2D8B1DDBA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22F522-FB3E-4F6A-AEF1-AB95B6B26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C02DFB-E749-4324-AB44-6F31DEF67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【DSE原创模考｜参数为训练所设】从编号 1 至 18 的卡片随机抽一张，抽到偶数概率：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0914AE-DC1B-47CE-8433-A9A713DE4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F0D863-0632-45A3-AF5E-09DC26758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56B871-94A7-4E01-8710-E8986846C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4DDAA1-23E5-4CE6-A836-08A1CE746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AD71A0-775D-49E8-B7A6-E882E601F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8106DA-3DA6-4BAA-9BD6-659CEB359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DA0880-F017-449D-A055-7E1AE00FA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B185CA-8204-4540-9126-216A559E9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66CA65-7907-451C-ABE0-E5E0D6E92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28ADCD-68CA-47F0-9391-C7D7268E0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C1C361-3EFD-4C98-B3D3-D74F198A6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C99221-8FE4-4B66-B742-B84CF099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2911A1-2AFD-403C-8F6E-F06DF714D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6EECC7-8FFA-44F6-95B5-0587A09A1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0FD040-E858-4D44-A5EF-454E6074C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8920415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ADDEE2-A8DF-4C17-87FF-2E77EFC16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CE166F-10DA-45F4-8AC7-204B170CC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645eeb1921461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80AA67-59A6-4C4B-B81C-30DCDFAA9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01EF82-201E-46C5-BCBB-BBEFC861E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C2D173-BDCC-481C-B3CD-DDF907A86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AAE917-D4EE-4DB3-AF88-E93A47866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B74681-0349-44D9-9387-81FC9DCF1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【DSE原创模考｜参数为训练所设】某班 45 人，数学组 26 人、科学组 19 人、两组都参加 6 人。至少参加一组：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9D87BE-C784-4FC9-8D65-F29404AB8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29F9E6-BB27-4968-9130-69F45F106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89E1B7-A189-485F-BEA5-A3FE8418A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96D5D8-4B37-4B13-A760-CC282FE52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【DSE原创模考｜参数为训练所设】从编号 1 至 18 的卡片随机抽一张，抽到偶数概率：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E874EC-BE4A-4A2D-80F0-D239454E3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5ECCF5-6C90-4ECF-9A8E-5ACBFE5FD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D238A7-3760-42CD-9A64-EA5BD4C08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5717F1-67C1-4694-A2FA-76A1F9C00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【DSE原创模考｜参数为训练所设】8 名学生排队，甲、乙必须相邻，共有：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D6DA9A-12E1-4B55-B7E1-F92004018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B1837A-F2FE-41A2-892C-5DDA7B342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E68E64-0E3F-46B4-8D69-5F3FBE4D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DFA2E0-4886-4BE4-A4F6-FDBEDC47A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814682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141487-D227-443A-A0AC-B5D825AD8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94EC41-2931-49A1-BB15-0293AA8D0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eb53c548ce43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23F75F-EF28-4BDE-A3C6-75EAF3325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DC23BC-DCA9-4991-897C-027808E27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42BCD3-B147-457D-92DB-9A47A63AE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012F38-83C5-49FA-AA9D-602481298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9E36CE-C4C1-480A-8303-10A1F5A9F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01A16D-2B49-4EDE-8E07-CBEFD79AF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791717-355C-431C-8B82-4FF6F95C0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45719B-ADCE-4D86-9CA0-2396BD918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正确结论：1/2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解析链：偶数有 9 张，总数 18 张。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B46927-D8C0-4024-A492-32474A5AE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19F6B9-E6D5-4493-801D-399598165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16FDF8-4F5A-4980-8DD3-374332436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A12BE8-BAEA-4537-BB5E-44C29C3DC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64935530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E7C5EE-06EE-4968-A468-FCD05B366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C4D353-DF55-4136-ACC9-9C857CCE1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82c5f58ccd4a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F0475C-B14F-4E1E-95C0-D59462AEC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DFFD9E-3F46-4E80-96D7-3B4C4524B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CD099F-CD65-4DBE-B3F5-7E6CA6150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7EABEA-2D90-4560-AAF3-B8E090984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【DSE原创模考｜参数为训练所设】8 名学生排队，甲、乙必须相邻，共有：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AC3F3E-5FD9-4999-B6DB-C949621A2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A148EF-F6E3-4035-A8E5-45EC5953E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47BD96-ADB9-4972-B721-AFFFBF957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EE3FA1-E94D-4853-B976-D3C29F26B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D4382C-0818-45C0-93EA-C9D8FD8CD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2EE3C5-3BE9-4819-8A3B-391FCC4A9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5ACF97-F3A1-4D15-863C-FDED1AE2E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812EE8-D3CB-4E7C-8A19-CE5B2231D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5D0FD2-6AA1-4489-B127-87A34ECFF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98611269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E2AE28-B94A-4271-A3CB-95F1F278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32336A-1F1C-4DAA-A1A4-995F681E2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61a3b69abb46c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4C8407-09B4-4E3C-8509-BEE069E2A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2CF63C-D29D-42B8-850A-807CF87D7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554A0A-5320-44AE-8B40-9E3C0633F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1CA560-CA38-4E7C-B15E-786FFAA5E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F738A1-CA62-44E6-9760-AF9C4E7AE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149FEA-869F-4719-AEDC-F30652116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【DSE原创模考｜参数为训练所设】A、B 互斥，P(A)=3/50、P(B)=1/50，P(A∪B)=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819F74-0810-4271-B6AC-68725F74D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高频错因：重复计数或漏计限制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682383-E539-4A2A-8DCE-AE5C46CAA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A50493-D4E3-4F16-B1D2-115A50510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2DE075-8621-43FB-80E0-61FDF27F4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375E65-8E4F-4449-A6F0-ED4008A0C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919827-1315-4660-B8D2-23EA880C6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BEFA39-3B26-4DC0-8CD8-2353952A2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814268-AF6F-4887-A41A-C73BE7487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10337466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C3D4C4-F6C0-44AB-AF76-AA87FB0A4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8ED0C8-BCB7-40B1-BF9B-BCAB21851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36f4d45fd54c6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D80038-0516-41F9-B634-796F1D814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B2C0D9-D105-4317-B490-24EA862A6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7E0ADB-010F-4284-A143-C02BE7785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034E1C-4114-4BDE-96C7-1337800E2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F036DC-8EEF-4A15-9B5B-909972712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分类分步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A86600-6673-4784-88E2-4F0BE0252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3B5398-A321-4E83-A4D8-D938B6A06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80DC82-6167-422A-B4D9-FA8818C5D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6C854F-4F47-4081-A91A-B14F42CA5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除以样本空间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38F65B-19A7-4914-AB9F-CFD88428A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9414B7-5D82-46C7-8101-F64DB1446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F68895-CC65-4352-9E30-2746E557E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【DSE原创模考｜参数为训练所设】A、B 互斥，P(A)=3/50、P(B)=1/50，P(A∪B)=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0F9A09-5F51-4CD1-9F37-5701FC834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8241E7-D46D-49AD-AF1C-03A19ADD0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A885C7-D757-410A-BA96-952DA6AAE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正确结论：2/25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解析：互斥事件并集概率相加。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DA759D-DFAE-4174-8CA2-7675CA95A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81A658-F9E3-4B7F-80E7-F1C2D7F85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BBC067-67EC-48AC-BB5B-941B85041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0BF127-5FFD-4D5A-883D-F07FCFB79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92718116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AF3FDA-82D5-4AF6-A5DF-72106FF7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C7C81F-50A4-47FC-9DE0-58BE86207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011960199f439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BE20D7-B709-40AF-9D92-56ED89617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1057EF-38EF-4AC4-92C4-6E2F9941C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0893AD-1EF7-4D0D-85F2-0A1A7D112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EF36CB-C185-4D4D-998F-BC8646E2F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77582A-B3BB-4371-9D3E-3BEE8EAA7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FA1C70-992B-4294-9FB0-D8B9DB8FD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15C713-4878-4B5E-B6F7-B159C2CBD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546652-2864-4250-A6F9-A590F9C8F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3BC3E8-C448-4C17-899B-2E1CBF25F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0BEEF3-54C2-47CC-B01A-68C7C5FF7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DEA09E-49AA-43CC-8704-3B057D2EB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539643-BC8F-4CDD-801E-4CC0C34D0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F0E7DB-1F51-4374-AF94-A57EF0DE7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F07201-D0F2-4862-AFC4-B1BA07F8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3558E3-116E-4A3F-9B93-A26D16CFD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50547D-A3FC-4A4E-A739-455A9177A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6206FD-9261-4746-BDEA-67FB0B067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341E57-9561-4C02-A897-4A9467410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CF4850-F819-4FC7-AB9E-8D12F37F9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31593273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16E8FB-13CE-46A4-9DF2-BCDD9F1FC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8935AE-B849-4D2B-BA70-63F15F26C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62a922e3a0457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A31AD-0E6C-45E8-B1DF-CEFE36CB6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342DB0-C7FC-4C8B-B140-744659AA6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17CEB4-6BBD-44AC-9444-5DC0EE81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8FF412-7107-4C82-9468-8C8DEAFF6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排列组合与概率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FD52D2-DA77-4A9C-8FCD-8271E6E6D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4D9588-4B5E-446E-B664-9378F0131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DC2FA3-E819-474A-A530-08D8FF76D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D3E203-BFB7-4608-ABC8-A46B8D817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D7F3E7-D18D-4B55-ADFC-410F48293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788FC4-3C70-44D1-B256-633D1B7E0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分类分步—计数—除以样本空间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6FD1A9-236D-49C3-B7C0-23FACF7C8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1BE60E-BC91-4EBB-AF71-A1C5D023A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B5B1A1-5FF6-4A25-834E-1D3B8731D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CA1E01-838F-4A0E-A075-F6E193F76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B411A6-3BB3-4953-90CF-C87E700E6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1440C8-B38B-4825-8A88-62F47028C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7340D5-EAB2-4C1E-BC21-239D1D57D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93121169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5C0B00-9A9F-4A5D-9769-5237F8BD2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EB0077-FBD8-48C0-B199-C7DA6001A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e84464fbfb4c0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9565B8-A6BE-42DA-8FAB-412B6ED2F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8059F0-304E-48FA-A8A0-A96F11DD1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50ACED-DC07-482B-8C04-6D8FABB08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4C4B32-EEB7-45D2-ABF1-A98EAECFA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【DSE原创模考｜参数为训练所设】A、B 互斥，P(A)=3/50、P(B)=1/50，P(A∪B)=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57DEBF-259E-42DF-B758-550A3E158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AF7114-1C72-467D-893E-62FB7DFDB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EF2FE4-4D1E-4574-A267-2BCAC610C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先判断顺序是否重要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D743B8-E897-409E-BC93-9FADA6890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21FD05-1579-45F8-8230-6BD58E903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F12179-9E45-4C37-B75C-CB79189EC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分类分步—计数—除以样本空间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A90EC9-E5D5-444F-BA53-1952BF3A5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AB6907-EB73-4A66-9133-2670D2546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6F2EB1-E9FC-48AA-91C2-DAC9D4AED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检查：重复计数或漏计限制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74B969-9BEA-44F4-B454-18DB3C710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F6F469-8849-41C5-94AC-D3660F254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039EB3-BE10-4450-A13F-9381226A6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F32482-C3C2-4BE7-A815-B2772B509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96412905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3E6AAC-A86E-49F0-9C0D-67D87A001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AD8D78-81CF-44FD-9838-C4BE99687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a0031d8f0d468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3AE9EA-5E07-4E86-A33F-38390F840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EE80DC-F1CE-4E64-A6CA-7538FB114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2B354D-6AAA-4156-9FBB-C05FC5BD7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53175D-6417-47EC-B18F-C1ECCCFAE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【DSE原创模考｜参数为训练所设】9 名学生排队，甲、乙必须相邻，共有：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06C060-D16F-42D8-889D-50AC25ED5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B8901F-6D53-4335-8BBF-E3DA619AF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308804-1BBC-4753-832B-D9BEBE184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09D089-3C1D-4A97-ACD5-5E3CDB1EC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4FF0B6-1DFD-4056-90C9-85DDF611E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E5CE82-4DA9-4712-98DE-062B98389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034BD8-F10D-47A9-BC8C-87AFE782B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30CE20-3D73-430C-8DAE-273785AF8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E26967-CB63-4DFC-9F8A-A5B5F4F3C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CEE393-172E-4E08-8000-0BF2C60DA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00CF44-883E-4BCA-8A8A-4A7A13907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97B776-A44B-4AC1-AE90-047A7C3DD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A9F79C-2F45-495E-B1E4-7AF5BE187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900C02-B4D3-45F9-BF22-5598F2DCE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9171C6-1487-4B99-A82F-F76BC32B7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47763584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7165AB-81A2-4312-9640-CBC68C63E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E532B4-1DD7-4844-9707-A680D2F64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0166749e68460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975923-BEC6-46E0-B6A3-A0C77C056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5CAAD3-8709-49E5-A04E-913AA2288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87DCD1-2D9A-4005-9129-BEAFF5EBF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ED28E8-F977-4420-90DE-C6AE15308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EEFE67-B3A7-41EF-AC2D-DC194FA8E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【DSE原创模考｜参数为训练所设】A、B 互斥，P(A)=3/50、P(B)=1/50，P(A∪B)=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94DD92-1417-4E0F-B24F-C1ED5D5EA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182410-D996-4E7F-9A86-42200BFCB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45989D-1271-4BC5-A35D-CB13E840D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5DF17D-97FE-43B2-B280-E5ECAA175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【DSE原创模考｜参数为训练所设】9 名学生排队，甲、乙必须相邻，共有：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5A66F9-D019-41E2-9B69-3C6F7FF97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B5BD86-5306-4535-95A1-B94DC113D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E21509-2FB1-4FC8-ACF9-E13FB6CF8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E5BEAF-CA88-4F5F-BB93-12A2ED5CB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【DSE原创模考｜参数为训练所设】袋中 14 红球、13 蓝球，不放回取 2 球。均为红球概率：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FAC75D-24AE-4810-8091-422E5B00E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DC5DD9-B42E-48ED-8F8C-CD5CBC7D2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A9C83C-E974-4216-8225-23696BD1E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4BA57B-A1AD-41E1-A1D4-52E88D7F2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9412220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CFB11B-29D3-4DAF-9443-85E4528B8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CFC7FC-7DC8-407F-A3A1-706C8126B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b8b570c147409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F493D5-143F-4FBE-B0BE-F4B936F6B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A88AC5-6D94-4EE2-A4A1-50C9AC25A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409DFC-9ECB-4D7C-AB41-D27F8C01B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E1C3E3-3660-4294-810C-9B13EE84E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重复计数或漏计限制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B0C13F-F115-4330-8DD6-C67AECD83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998246-A6A2-4F02-8FDB-E4518534D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A1FC88-2E80-449B-92A0-3EAF1F267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7FCFA4-DE23-48CC-8206-D101EDDB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正确结论：80640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解析链：捆绑甲乙后有 (8)! 排法，内部另有 2 种。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DBEE2D-E36F-448D-B51C-871A869BB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994158-198F-4419-8C28-02559765D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89BB30-1ECC-4026-91B6-5DB420BF2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451F61-4BF5-42EA-B173-23231A017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03934038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114017-4FF4-4F8B-A4B2-56C0CEC9C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84D8A6-4924-4036-B3ED-51753324D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c549d4d978492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C465A7-16FB-4B05-A00E-13C2DCE53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09949C-B0FD-4A53-BF6A-08A3F4937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6684FC-7F3B-484A-8600-06B6204BF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1EA7BA-F9D7-4D9B-A218-9BC223B43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【DSE原创模考｜参数为训练所设】袋中 14 红球、13 蓝球，不放回取 2 球。均为红球概率：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2947D7-C882-4579-8330-C35FCA6CD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8D1867-5CE9-4571-A799-843435927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95620D-9B8F-48C7-8436-5116A35EF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5FDF6F-49CF-41ED-B637-529CC554E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DB8D0E-4903-49A9-9C39-DA6BFAB66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09C0C0-B0D1-4E91-8156-1AFA33242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C7CC97-AD02-429E-83F1-675064A09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B662B1-C24B-4D68-B234-72F918653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排列组合与概率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E2A9B2-A10A-4AAD-BC2A-D6246B9D5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7200272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2026-08-19T08:35:45.1690000Z</dcterms:created>
  <dcterms:modified xsi:type="dcterms:W3CDTF">2026-08-19T08:35:45.1690000Z</dcterms:modified>
</coreProperties>
</file>