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15fcb2e257493a" /><Relationship Type="http://schemas.openxmlformats.org/officeDocument/2006/relationships/extended-properties" Target="/docProps/app.xml" Id="R608a4738f29f4878" /><Relationship Type="http://schemas.openxmlformats.org/officeDocument/2006/relationships/officeDocument" Target="/ppt/presentation.xml" Id="R1150e0bd2f554ec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08f9f0d8e0749b8"/>
  </p:sldMasterIdLst>
  <p:notesMasterIdLst>
    <p:notesMasterId xmlns:r="http://schemas.openxmlformats.org/officeDocument/2006/relationships" r:id="Re91df60a646a43cf"/>
  </p:notesMasterIdLst>
  <p:sldIdLst>
    <p:sldId xmlns:r="http://schemas.openxmlformats.org/officeDocument/2006/relationships" id="256" r:id="Ra34d79490c2d4c01"/>
    <p:sldId xmlns:r="http://schemas.openxmlformats.org/officeDocument/2006/relationships" id="257" r:id="Re9eee9d203ce4596"/>
    <p:sldId xmlns:r="http://schemas.openxmlformats.org/officeDocument/2006/relationships" id="258" r:id="Rfc86ca3231fa4182"/>
    <p:sldId xmlns:r="http://schemas.openxmlformats.org/officeDocument/2006/relationships" id="259" r:id="R0b6ebc5a7afc4324"/>
    <p:sldId xmlns:r="http://schemas.openxmlformats.org/officeDocument/2006/relationships" id="260" r:id="R7b0e7f4fe5844165"/>
    <p:sldId xmlns:r="http://schemas.openxmlformats.org/officeDocument/2006/relationships" id="261" r:id="R0b40e0e516834eaf"/>
    <p:sldId xmlns:r="http://schemas.openxmlformats.org/officeDocument/2006/relationships" id="262" r:id="R6d77ad2bc07d42e9"/>
    <p:sldId xmlns:r="http://schemas.openxmlformats.org/officeDocument/2006/relationships" id="263" r:id="R87a2f5fbe6e840c2"/>
    <p:sldId xmlns:r="http://schemas.openxmlformats.org/officeDocument/2006/relationships" id="264" r:id="R8cbbf1f4da254bfc"/>
    <p:sldId xmlns:r="http://schemas.openxmlformats.org/officeDocument/2006/relationships" id="265" r:id="R0a0fb928137b4265"/>
    <p:sldId xmlns:r="http://schemas.openxmlformats.org/officeDocument/2006/relationships" id="266" r:id="Rc15509b08fb04668"/>
    <p:sldId xmlns:r="http://schemas.openxmlformats.org/officeDocument/2006/relationships" id="267" r:id="Red81c4100e7f4daa"/>
    <p:sldId xmlns:r="http://schemas.openxmlformats.org/officeDocument/2006/relationships" id="268" r:id="Rd153a067c4804ecb"/>
    <p:sldId xmlns:r="http://schemas.openxmlformats.org/officeDocument/2006/relationships" id="269" r:id="Rc173e2fc80b84fa7"/>
    <p:sldId xmlns:r="http://schemas.openxmlformats.org/officeDocument/2006/relationships" id="270" r:id="R4bdfa5b70ac24038"/>
    <p:sldId xmlns:r="http://schemas.openxmlformats.org/officeDocument/2006/relationships" id="271" r:id="Re956b277cc214069"/>
    <p:sldId xmlns:r="http://schemas.openxmlformats.org/officeDocument/2006/relationships" id="272" r:id="Rf13ef6bcc95645a7"/>
    <p:sldId xmlns:r="http://schemas.openxmlformats.org/officeDocument/2006/relationships" id="273" r:id="R164ec3f6ec874a77"/>
    <p:sldId xmlns:r="http://schemas.openxmlformats.org/officeDocument/2006/relationships" id="274" r:id="Ra75f1c991040453b"/>
    <p:sldId xmlns:r="http://schemas.openxmlformats.org/officeDocument/2006/relationships" id="275" r:id="Rd7c6caa9bfa248b8"/>
    <p:sldId xmlns:r="http://schemas.openxmlformats.org/officeDocument/2006/relationships" id="276" r:id="R3ae6bac20a5b4020"/>
    <p:sldId xmlns:r="http://schemas.openxmlformats.org/officeDocument/2006/relationships" id="277" r:id="Rae5063a8861441b0"/>
    <p:sldId xmlns:r="http://schemas.openxmlformats.org/officeDocument/2006/relationships" id="278" r:id="R3364a5cc59824da5"/>
    <p:sldId xmlns:r="http://schemas.openxmlformats.org/officeDocument/2006/relationships" id="279" r:id="R1e8f3f85fbc4492a"/>
    <p:sldId xmlns:r="http://schemas.openxmlformats.org/officeDocument/2006/relationships" id="280" r:id="R0d8d6f998baf4271"/>
    <p:sldId xmlns:r="http://schemas.openxmlformats.org/officeDocument/2006/relationships" id="281" r:id="R48f7b3fe17ab4518"/>
    <p:sldId xmlns:r="http://schemas.openxmlformats.org/officeDocument/2006/relationships" id="282" r:id="R73b80d684de24395"/>
    <p:sldId xmlns:r="http://schemas.openxmlformats.org/officeDocument/2006/relationships" id="283" r:id="Rc4a557905f4c479c"/>
    <p:sldId xmlns:r="http://schemas.openxmlformats.org/officeDocument/2006/relationships" id="284" r:id="Rc06792fbdbee49f7"/>
    <p:sldId xmlns:r="http://schemas.openxmlformats.org/officeDocument/2006/relationships" id="285" r:id="R582cfffc3f5648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522a365f6934acd" /><Relationship Type="http://schemas.openxmlformats.org/officeDocument/2006/relationships/slideMaster" Target="/ppt/slideMasters/slideMaster1.xml" Id="R408f9f0d8e0749b8" /><Relationship Type="http://schemas.openxmlformats.org/officeDocument/2006/relationships/notesMaster" Target="/ppt/notesMasters/notesMaster1.xml" Id="Re91df60a646a43cf" /><Relationship Type="http://schemas.openxmlformats.org/officeDocument/2006/relationships/presProps" Target="/ppt/presProps.xml" Id="R07ee1bef65bc499b" /><Relationship Type="http://schemas.openxmlformats.org/officeDocument/2006/relationships/tableStyles" Target="/ppt/tableStyles.xml" Id="R41eb88e7885d4962" /><Relationship Type="http://schemas.openxmlformats.org/officeDocument/2006/relationships/slide" Target="/ppt/slides/slide1.xml" Id="Ra34d79490c2d4c01" /><Relationship Type="http://schemas.openxmlformats.org/officeDocument/2006/relationships/slide" Target="/ppt/slides/slide2.xml" Id="Re9eee9d203ce4596" /><Relationship Type="http://schemas.openxmlformats.org/officeDocument/2006/relationships/slide" Target="/ppt/slides/slide3.xml" Id="Rfc86ca3231fa4182" /><Relationship Type="http://schemas.openxmlformats.org/officeDocument/2006/relationships/slide" Target="/ppt/slides/slide4.xml" Id="R0b6ebc5a7afc4324" /><Relationship Type="http://schemas.openxmlformats.org/officeDocument/2006/relationships/slide" Target="/ppt/slides/slide5.xml" Id="R7b0e7f4fe5844165" /><Relationship Type="http://schemas.openxmlformats.org/officeDocument/2006/relationships/slide" Target="/ppt/slides/slide6.xml" Id="R0b40e0e516834eaf" /><Relationship Type="http://schemas.openxmlformats.org/officeDocument/2006/relationships/slide" Target="/ppt/slides/slide7.xml" Id="R6d77ad2bc07d42e9" /><Relationship Type="http://schemas.openxmlformats.org/officeDocument/2006/relationships/slide" Target="/ppt/slides/slide8.xml" Id="R87a2f5fbe6e840c2" /><Relationship Type="http://schemas.openxmlformats.org/officeDocument/2006/relationships/slide" Target="/ppt/slides/slide9.xml" Id="R8cbbf1f4da254bfc" /><Relationship Type="http://schemas.openxmlformats.org/officeDocument/2006/relationships/slide" Target="/ppt/slides/slide10.xml" Id="R0a0fb928137b4265" /><Relationship Type="http://schemas.openxmlformats.org/officeDocument/2006/relationships/slide" Target="/ppt/slides/slide11.xml" Id="Rc15509b08fb04668" /><Relationship Type="http://schemas.openxmlformats.org/officeDocument/2006/relationships/slide" Target="/ppt/slides/slide12.xml" Id="Red81c4100e7f4daa" /><Relationship Type="http://schemas.openxmlformats.org/officeDocument/2006/relationships/slide" Target="/ppt/slides/slide13.xml" Id="Rd153a067c4804ecb" /><Relationship Type="http://schemas.openxmlformats.org/officeDocument/2006/relationships/slide" Target="/ppt/slides/slide14.xml" Id="Rc173e2fc80b84fa7" /><Relationship Type="http://schemas.openxmlformats.org/officeDocument/2006/relationships/slide" Target="/ppt/slides/slide15.xml" Id="R4bdfa5b70ac24038" /><Relationship Type="http://schemas.openxmlformats.org/officeDocument/2006/relationships/slide" Target="/ppt/slides/slide16.xml" Id="Re956b277cc214069" /><Relationship Type="http://schemas.openxmlformats.org/officeDocument/2006/relationships/slide" Target="/ppt/slides/slide17.xml" Id="Rf13ef6bcc95645a7" /><Relationship Type="http://schemas.openxmlformats.org/officeDocument/2006/relationships/slide" Target="/ppt/slides/slide18.xml" Id="R164ec3f6ec874a77" /><Relationship Type="http://schemas.openxmlformats.org/officeDocument/2006/relationships/slide" Target="/ppt/slides/slide19.xml" Id="Ra75f1c991040453b" /><Relationship Type="http://schemas.openxmlformats.org/officeDocument/2006/relationships/slide" Target="/ppt/slides/slide20.xml" Id="Rd7c6caa9bfa248b8" /><Relationship Type="http://schemas.openxmlformats.org/officeDocument/2006/relationships/slide" Target="/ppt/slides/slide21.xml" Id="R3ae6bac20a5b4020" /><Relationship Type="http://schemas.openxmlformats.org/officeDocument/2006/relationships/slide" Target="/ppt/slides/slide22.xml" Id="Rae5063a8861441b0" /><Relationship Type="http://schemas.openxmlformats.org/officeDocument/2006/relationships/slide" Target="/ppt/slides/slide23.xml" Id="R3364a5cc59824da5" /><Relationship Type="http://schemas.openxmlformats.org/officeDocument/2006/relationships/slide" Target="/ppt/slides/slide24.xml" Id="R1e8f3f85fbc4492a" /><Relationship Type="http://schemas.openxmlformats.org/officeDocument/2006/relationships/slide" Target="/ppt/slides/slide25.xml" Id="R0d8d6f998baf4271" /><Relationship Type="http://schemas.openxmlformats.org/officeDocument/2006/relationships/slide" Target="/ppt/slides/slide26.xml" Id="R48f7b3fe17ab4518" /><Relationship Type="http://schemas.openxmlformats.org/officeDocument/2006/relationships/slide" Target="/ppt/slides/slide27.xml" Id="R73b80d684de24395" /><Relationship Type="http://schemas.openxmlformats.org/officeDocument/2006/relationships/slide" Target="/ppt/slides/slide28.xml" Id="Rc4a557905f4c479c" /><Relationship Type="http://schemas.openxmlformats.org/officeDocument/2006/relationships/slide" Target="/ppt/slides/slide29.xml" Id="Rc06792fbdbee49f7" /><Relationship Type="http://schemas.openxmlformats.org/officeDocument/2006/relationships/slide" Target="/ppt/slides/slide30.xml" Id="R582cfffc3f5648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9c5e4b11ff42d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e87778f8b504fe9" /><Relationship Type="http://schemas.openxmlformats.org/officeDocument/2006/relationships/notesMaster" Target="/ppt/notesMasters/notesMaster1.xml" Id="Re542ccd2c9ed4b3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10c2f8b59344b5b" /><Relationship Type="http://schemas.openxmlformats.org/officeDocument/2006/relationships/notesMaster" Target="/ppt/notesMasters/notesMaster1.xml" Id="R51c7a17d8a264ce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30d69a5a6dc4e7a" /><Relationship Type="http://schemas.openxmlformats.org/officeDocument/2006/relationships/notesMaster" Target="/ppt/notesMasters/notesMaster1.xml" Id="Rd9e81cd811564cb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287d93f964c4234" /><Relationship Type="http://schemas.openxmlformats.org/officeDocument/2006/relationships/notesMaster" Target="/ppt/notesMasters/notesMaster1.xml" Id="R436159d76bfe481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d5daffe3330490d" /><Relationship Type="http://schemas.openxmlformats.org/officeDocument/2006/relationships/notesMaster" Target="/ppt/notesMasters/notesMaster1.xml" Id="Rbeeb89592a5b4a1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6385abbd2284414" /><Relationship Type="http://schemas.openxmlformats.org/officeDocument/2006/relationships/notesMaster" Target="/ppt/notesMasters/notesMaster1.xml" Id="R469684ff6a9542b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9cedde3cceb4a5d" /><Relationship Type="http://schemas.openxmlformats.org/officeDocument/2006/relationships/notesMaster" Target="/ppt/notesMasters/notesMaster1.xml" Id="R08ee564e0fd743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236a918f18946e2" /><Relationship Type="http://schemas.openxmlformats.org/officeDocument/2006/relationships/notesMaster" Target="/ppt/notesMasters/notesMaster1.xml" Id="R84bc2c7cefc544e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dfae665682b4e01" /><Relationship Type="http://schemas.openxmlformats.org/officeDocument/2006/relationships/notesMaster" Target="/ppt/notesMasters/notesMaster1.xml" Id="R4f1ad75d812c4c3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0f795f754fe4722" /><Relationship Type="http://schemas.openxmlformats.org/officeDocument/2006/relationships/notesMaster" Target="/ppt/notesMasters/notesMaster1.xml" Id="Ra36046b6ec964cc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26fbc3864564fc5" /><Relationship Type="http://schemas.openxmlformats.org/officeDocument/2006/relationships/notesMaster" Target="/ppt/notesMasters/notesMaster1.xml" Id="R00f55cf0e8284ed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b1aa5db626741d5" /><Relationship Type="http://schemas.openxmlformats.org/officeDocument/2006/relationships/notesMaster" Target="/ppt/notesMasters/notesMaster1.xml" Id="R8f3a609fd13e47a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f749a46597f41cd" /><Relationship Type="http://schemas.openxmlformats.org/officeDocument/2006/relationships/notesMaster" Target="/ppt/notesMasters/notesMaster1.xml" Id="Rf0a986a6b0644c6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0db74d739ee4a8b" /><Relationship Type="http://schemas.openxmlformats.org/officeDocument/2006/relationships/notesMaster" Target="/ppt/notesMasters/notesMaster1.xml" Id="Rf2f6966eb2f04f6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0a556debdcc46a1" /><Relationship Type="http://schemas.openxmlformats.org/officeDocument/2006/relationships/notesMaster" Target="/ppt/notesMasters/notesMaster1.xml" Id="Rfe17f28e9ae24cf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e36163edbe04383" /><Relationship Type="http://schemas.openxmlformats.org/officeDocument/2006/relationships/notesMaster" Target="/ppt/notesMasters/notesMaster1.xml" Id="R31f8dfb3c6074ce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86fb1dba7cd46a6" /><Relationship Type="http://schemas.openxmlformats.org/officeDocument/2006/relationships/notesMaster" Target="/ppt/notesMasters/notesMaster1.xml" Id="R30ffa89fcda64d2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ee673ff61644b9f" /><Relationship Type="http://schemas.openxmlformats.org/officeDocument/2006/relationships/notesMaster" Target="/ppt/notesMasters/notesMaster1.xml" Id="Re627de03d3fa4b0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09a15afb1ef46fe" /><Relationship Type="http://schemas.openxmlformats.org/officeDocument/2006/relationships/notesMaster" Target="/ppt/notesMasters/notesMaster1.xml" Id="Re9466c973dc047c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59491fb110149ca" /><Relationship Type="http://schemas.openxmlformats.org/officeDocument/2006/relationships/notesMaster" Target="/ppt/notesMasters/notesMaster1.xml" Id="Rf90413f57aba467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8e8a6208b8c4915" /><Relationship Type="http://schemas.openxmlformats.org/officeDocument/2006/relationships/notesMaster" Target="/ppt/notesMasters/notesMaster1.xml" Id="Rd57d3402925e495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5137154f6394eb6" /><Relationship Type="http://schemas.openxmlformats.org/officeDocument/2006/relationships/notesMaster" Target="/ppt/notesMasters/notesMaster1.xml" Id="Rdcab464c0224454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0ca9f06a3bc4c8c" /><Relationship Type="http://schemas.openxmlformats.org/officeDocument/2006/relationships/notesMaster" Target="/ppt/notesMasters/notesMaster1.xml" Id="R8b65f0578c3a40a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b46f92e8b314099" /><Relationship Type="http://schemas.openxmlformats.org/officeDocument/2006/relationships/notesMaster" Target="/ppt/notesMasters/notesMaster1.xml" Id="Rdafbd2a7d4a14e8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5238225ecae49cb" /><Relationship Type="http://schemas.openxmlformats.org/officeDocument/2006/relationships/notesMaster" Target="/ppt/notesMasters/notesMaster1.xml" Id="Rf7e59dd4b5d44d5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16d4770b519347f4" /><Relationship Type="http://schemas.openxmlformats.org/officeDocument/2006/relationships/notesMaster" Target="/ppt/notesMasters/notesMaster1.xml" Id="R40ac4572114a42c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0c138cc6d6549eb" /><Relationship Type="http://schemas.openxmlformats.org/officeDocument/2006/relationships/notesMaster" Target="/ppt/notesMasters/notesMaster1.xml" Id="R047284b810764ea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b2a553fd49c4064" /><Relationship Type="http://schemas.openxmlformats.org/officeDocument/2006/relationships/notesMaster" Target="/ppt/notesMasters/notesMaster1.xml" Id="R67f6093388104c8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18f3a24015704fbb" /><Relationship Type="http://schemas.openxmlformats.org/officeDocument/2006/relationships/notesMaster" Target="/ppt/notesMasters/notesMaster1.xml" Id="R5e591430f59e48c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f302c66452d487e" /><Relationship Type="http://schemas.openxmlformats.org/officeDocument/2006/relationships/notesMaster" Target="/ppt/notesMasters/notesMaster1.xml" Id="Rfb7eb39bc6eb415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的“方程与不等式”学习单元。本套课件共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2·线性方程不等式；用于知识范围与设问结构校准，题目身份为DSE原创模考题，不冒充历届真题（访问日期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2·线性方程不等式；用于知识范围与设问结构校准，题目身份为DSE原创模考题，不冒充历届真题（访问日期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讲稿】明确告诉学生：本单元只训练“方程与不等式”。先解释知识范围，再用一句话建立核心判断，最后示范标准方法。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【互动提问】请用自己的话复述“解集要同时满足原式约束”，并举一个会触发“增根和不等号方向错误”的错误例子。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2·线性方程不等式；用于知识范围与设问结构校准，题目身份为DSE原创模考题，不冒充历届真题（访问日期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Q1：【DSE原创模考｜参数为训练所设】解方程 3x+4=13，x= 选项为 A.4；B.2；C.3；D.5。讲解时强调：解集要同时满足原式约束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【预期回答】学生能说出“代数求解—图像验证—端点检查”中的起始动作，并避开“增根和不等号方向错误”。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2·线性方程不等式；用于知识范围与设问结构校准，题目身份为DSE原创模考题，不冒充历届真题（访问日期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分步讲评：先重述题目条件，再逐步示范“代数求解—图像验证—端点检查”，最后给出正确结论“3”。完整解析：两边减 4 后除以 3。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2·线性方程不等式；用于知识范围与设问结构校准，题目身份为DSE原创模考题，不冒充历届真题（访问日期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2·线性方程不等式。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【预期回答】学生能把失分归入“增根和不等号方向错误”或更精确的个人错因，并写出可执行检查动作。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2·线性方程不等式；用于知识范围与设问结构校准，题目身份为DSE原创模考题，不冒充历届真题（访问日期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讲稿】逐项解释“方程与不等式”中的专有名词、符号、对象和单位。特别强调：增根和不等号方向错误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2·线性方程不等式；用于知识范围与设问结构校准，题目身份为DSE原创模考题，不冒充历届真题（访问日期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讲稿】用“条件—表示—方法—核验”重建本知识点。示范时逐步引用：代数求解—图像验证—端点检查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2·线性方程不等式；用于知识范围与设问结构校准，题目身份为DSE原创模考题，不冒充历届真题（访问日期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讲稿】带学生逐句读取任务，不先求答案。要求指出材料中的有效条件，再按“代数求解—图像验证—端点检查”作答。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A·参数与根；用于知识范围与设问结构校准，题目身份为DSE原创模考题，不冒充历届真题（访问日期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2·二次方程；用于知识范围与设问结构校准，题目身份为DSE原创模考题，不冒充历届真题（访问日期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讲稿】先展示错误路径，再用解析链复原第一失分点。禁止只说“粗心”；必须落到“增根和不等号方向错误”或更精确的动作。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A·参数与根；用于知识范围与设问结构校准，题目身份为DSE原创模考题，不冒充历届真题（访问日期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2·二次方程；用于知识范围与设问结构校准，题目身份为DSE原创模考题，不冒充历届真题（访问日期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Q11：【DSE原创模考｜参数为训练所设】成人票 $17、学生票 $13，共售 17 张，收入 $233。成人票： 选项为 A.2 张；B.4 张；C.3 张；D.16 张。讲解时强调：解集要同时满足原式约束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【预期回答】学生能说出“代数求解—图像验证—端点检查”中的起始动作，并避开“增根和不等号方向错误”。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A·情境列式；用于知识范围与设问结构校准，题目身份为DSE原创模考题，不冒充历届真题（访问日期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分步讲评：先重述题目条件，再逐步示范“代数求解—图像验证—端点检查”，最后给出正确结论“3 张”。完整解析：设成人票 x 张，列式化简得 4x=12。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A·情境列式；用于知识范围与设问结构校准，题目身份为DSE原创模考题，不冒充历届真题（访问日期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A·情境列式。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【预期回答】学生能把失分归入“增根和不等号方向错误”或更精确的个人错因，并写出可执行检查动作。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A·情境列式；用于知识范围与设问结构校准，题目身份为DSE原创模考题，不冒充历届真题（访问日期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讲稿】逐项解释“方程与不等式”中的专有名词、符号、对象和单位。特别强调：增根和不等号方向错误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A·情境列式；用于知识范围与设问结构校准，题目身份为DSE原创模考题，不冒充历届真题（访问日期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讲稿】用“条件—表示—方法—核验”重建本知识点。示范时逐步引用：代数求解—图像验证—端点检查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A·情境列式；用于知识范围与设问结构校准，题目身份为DSE原创模考题，不冒充历届真题（访问日期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讲稿】带学生逐句读取任务，不先求答案。要求指出材料中的有效条件，再按“代数求解—图像验证—端点检查”作答。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2·二次方程；用于知识范围与设问结构校准，题目身份为DSE原创模考题，不冒充历届真题（访问日期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A·方程综合；用于知识范围与设问结构校准，题目身份为DSE原创模考题，不冒充历届真题（访问日期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讲稿】先展示错误路径，再用解析链复原第一失分点。禁止只说“粗心”；必须落到“增根和不等号方向错误”或更精确的动作。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2·二次方程；用于知识范围与设问结构校准，题目身份为DSE原创模考题，不冒充历届真题（访问日期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A·方程综合；用于知识范围与设问结构校准，题目身份为DSE原创模考题，不冒充历届真题（访问日期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Q21：【DSE原创模考｜参数为训练所设】联立 x+y=13 与 x−y=1，则 (x,y)= 选项为 A.(6,7)；B.(7,6)；C.(13,1)；D.(1,13)。讲解时强调：解集要同时满足原式约束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【预期回答】学生能说出“代数求解—图像验证—端点检查”中的起始动作，并避开“增根和不等号方向错误”。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2·联立方程；用于知识范围与设问结构校准，题目身份为DSE原创模考题，不冒充历届真题（访问日期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分步讲评：先重述题目条件，再逐步示范“代数求解—图像验证—端点检查”，最后给出正确结论“(7,6)”。完整解析：两式相加求 x，再代回求 y。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2·联立方程；用于知识范围与设问结构校准，题目身份为DSE原创模考题，不冒充历届真题（访问日期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2·联立方程。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【预期回答】学生能把失分归入“增根和不等号方向错误”或更精确的个人错因，并写出可执行检查动作。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2·联立方程；用于知识范围与设问结构校准，题目身份为DSE原创模考题，不冒充历届真题（访问日期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讲稿】逐项解释“方程与不等式”中的专有名词、符号、对象和单位。特别强调：增根和不等号方向错误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2·联立方程；用于知识范围与设问结构校准，题目身份为DSE原创模考题，不冒充历届真题（访问日期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讲稿】用“条件—表示—方法—核验”重建本知识点。示范时逐步引用：代数求解—图像验证—端点检查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2·联立方程；用于知识范围与设问结构校准，题目身份为DSE原创模考题，不冒充历届真题（访问日期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讲稿】带学生逐句读取任务，不先求答案。要求指出材料中的有效条件，再按“代数求解—图像验证—端点检查”作答。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A·方程综合；用于知识范围与设问结构校准，题目身份为DSE原创模考题，不冒充历届真题（访问日期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A·参数与根；用于知识范围与设问结构校准，题目身份为DSE原创模考题，不冒充历届真题（访问日期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讲稿】先展示错误路径，再用解析链复原第一失分点。禁止只说“粗心”；必须落到“增根和不等号方向错误”或更精确的动作。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A·方程综合；用于知识范围与设问结构校准，题目身份为DSE原创模考题，不冒充历届真题（访问日期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A·参数与根；用于知识范围与设问结构校准，题目身份为DSE原创模考题，不冒充历届真题（访问日期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c682fdd27c46b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82390585124875" /><Relationship Type="http://schemas.openxmlformats.org/officeDocument/2006/relationships/slideLayout" Target="/ppt/slideLayouts/slideLayout1.xml" Id="R6fcbd55c2ea04c7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fcbd55c2ea04c7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2a0c03bd7d44ed" /><Relationship Type="http://schemas.openxmlformats.org/officeDocument/2006/relationships/image" Target="/ppt/media/image.png" Id="R5e0ed4679b3c4499" /><Relationship Type="http://schemas.openxmlformats.org/officeDocument/2006/relationships/notesSlide" Target="/ppt/notesSlides/notesSlide1.xml" Id="R58f059b4bdd648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d695a5d1f6415f" /><Relationship Type="http://schemas.openxmlformats.org/officeDocument/2006/relationships/image" Target="/ppt/media/image2.png" Id="R2d2edfecf4d445e1" /><Relationship Type="http://schemas.openxmlformats.org/officeDocument/2006/relationships/notesSlide" Target="/ppt/notesSlides/notesSlide2.xml" Id="R3a4a52a4f27f405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b4350841284093" /><Relationship Type="http://schemas.openxmlformats.org/officeDocument/2006/relationships/image" Target="/ppt/media/image3.png" Id="R759a14fac2e94a64" /><Relationship Type="http://schemas.openxmlformats.org/officeDocument/2006/relationships/notesSlide" Target="/ppt/notesSlides/notesSlide3.xml" Id="R3afac900470c469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3bcf6dac344b0a" /><Relationship Type="http://schemas.openxmlformats.org/officeDocument/2006/relationships/image" Target="/ppt/media/image4.png" Id="R43ac8fa7e4ea4840" /><Relationship Type="http://schemas.openxmlformats.org/officeDocument/2006/relationships/notesSlide" Target="/ppt/notesSlides/notesSlide4.xml" Id="R9e48bc25cd6d411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7b7d51ddb74b09" /><Relationship Type="http://schemas.openxmlformats.org/officeDocument/2006/relationships/image" Target="/ppt/media/image5.png" Id="Rd31fb2a7608e4e82" /><Relationship Type="http://schemas.openxmlformats.org/officeDocument/2006/relationships/notesSlide" Target="/ppt/notesSlides/notesSlide5.xml" Id="R32a9f61732e641a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fbfdd192864644" /><Relationship Type="http://schemas.openxmlformats.org/officeDocument/2006/relationships/image" Target="/ppt/media/image6.png" Id="R81bfd4065c964840" /><Relationship Type="http://schemas.openxmlformats.org/officeDocument/2006/relationships/notesSlide" Target="/ppt/notesSlides/notesSlide6.xml" Id="Ra9da06c76eeb49e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b6bcb5a3a340f9" /><Relationship Type="http://schemas.openxmlformats.org/officeDocument/2006/relationships/image" Target="/ppt/media/image7.png" Id="R084a471f9cdc44ca" /><Relationship Type="http://schemas.openxmlformats.org/officeDocument/2006/relationships/notesSlide" Target="/ppt/notesSlides/notesSlide7.xml" Id="Rc83c2d582e554a2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87be4cdeb44ec4" /><Relationship Type="http://schemas.openxmlformats.org/officeDocument/2006/relationships/image" Target="/ppt/media/image8.png" Id="R36087724c2df43cf" /><Relationship Type="http://schemas.openxmlformats.org/officeDocument/2006/relationships/notesSlide" Target="/ppt/notesSlides/notesSlide8.xml" Id="R82ad8191cd3445b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479e72c7854065" /><Relationship Type="http://schemas.openxmlformats.org/officeDocument/2006/relationships/image" Target="/ppt/media/image9.png" Id="R1f6f3b79523e4dd8" /><Relationship Type="http://schemas.openxmlformats.org/officeDocument/2006/relationships/notesSlide" Target="/ppt/notesSlides/notesSlide9.xml" Id="R15b780c8b40a4e1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a38de8c8b74f73" /><Relationship Type="http://schemas.openxmlformats.org/officeDocument/2006/relationships/image" Target="/ppt/media/image10.png" Id="Rba13d3caa17e49d9" /><Relationship Type="http://schemas.openxmlformats.org/officeDocument/2006/relationships/notesSlide" Target="/ppt/notesSlides/notesSlide10.xml" Id="R46dc5fbb4d3e4e7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19bc33e2ad49e9" /><Relationship Type="http://schemas.openxmlformats.org/officeDocument/2006/relationships/image" Target="/ppt/media/image11.png" Id="Rced17d5484564582" /><Relationship Type="http://schemas.openxmlformats.org/officeDocument/2006/relationships/notesSlide" Target="/ppt/notesSlides/notesSlide11.xml" Id="R4cc55810d0ba4b4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32f99bb3d243de" /><Relationship Type="http://schemas.openxmlformats.org/officeDocument/2006/relationships/image" Target="/ppt/media/image12.png" Id="R460d9291f286481b" /><Relationship Type="http://schemas.openxmlformats.org/officeDocument/2006/relationships/notesSlide" Target="/ppt/notesSlides/notesSlide12.xml" Id="R0a61cb56ae414aa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560acca8114707" /><Relationship Type="http://schemas.openxmlformats.org/officeDocument/2006/relationships/image" Target="/ppt/media/image13.png" Id="R925e6a4282ec4b43" /><Relationship Type="http://schemas.openxmlformats.org/officeDocument/2006/relationships/notesSlide" Target="/ppt/notesSlides/notesSlide13.xml" Id="R4926aa27918746f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c6a0dcdb464cc7" /><Relationship Type="http://schemas.openxmlformats.org/officeDocument/2006/relationships/image" Target="/ppt/media/image14.png" Id="R2996db242859474b" /><Relationship Type="http://schemas.openxmlformats.org/officeDocument/2006/relationships/notesSlide" Target="/ppt/notesSlides/notesSlide14.xml" Id="Re99f1138f484466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3d85b564a44c15" /><Relationship Type="http://schemas.openxmlformats.org/officeDocument/2006/relationships/image" Target="/ppt/media/image15.png" Id="R8a828295a40a403b" /><Relationship Type="http://schemas.openxmlformats.org/officeDocument/2006/relationships/notesSlide" Target="/ppt/notesSlides/notesSlide15.xml" Id="Rf5301fc6b9ca4d5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c61fd40c1847d5" /><Relationship Type="http://schemas.openxmlformats.org/officeDocument/2006/relationships/image" Target="/ppt/media/image16.png" Id="R013b533848364ca3" /><Relationship Type="http://schemas.openxmlformats.org/officeDocument/2006/relationships/notesSlide" Target="/ppt/notesSlides/notesSlide16.xml" Id="R44894c7869a949f2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85577a42ed4073" /><Relationship Type="http://schemas.openxmlformats.org/officeDocument/2006/relationships/image" Target="/ppt/media/image17.png" Id="R32d78da1e5e84808" /><Relationship Type="http://schemas.openxmlformats.org/officeDocument/2006/relationships/notesSlide" Target="/ppt/notesSlides/notesSlide17.xml" Id="R4f09d9f7b8f24cb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dfd9d46d504247" /><Relationship Type="http://schemas.openxmlformats.org/officeDocument/2006/relationships/image" Target="/ppt/media/image18.png" Id="Rfc0dfcdf8d9e4c4a" /><Relationship Type="http://schemas.openxmlformats.org/officeDocument/2006/relationships/notesSlide" Target="/ppt/notesSlides/notesSlide18.xml" Id="Rfacde7c05302437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02a1baa04f46ee" /><Relationship Type="http://schemas.openxmlformats.org/officeDocument/2006/relationships/image" Target="/ppt/media/image19.png" Id="R85db4be07a3c4fb3" /><Relationship Type="http://schemas.openxmlformats.org/officeDocument/2006/relationships/notesSlide" Target="/ppt/notesSlides/notesSlide19.xml" Id="Rfd24ec7226c8443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a557da237b441b" /><Relationship Type="http://schemas.openxmlformats.org/officeDocument/2006/relationships/image" Target="/ppt/media/image20.png" Id="R661e2d8c06cf41f2" /><Relationship Type="http://schemas.openxmlformats.org/officeDocument/2006/relationships/notesSlide" Target="/ppt/notesSlides/notesSlide20.xml" Id="R0a9b5b426de048a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756295f7304c3f" /><Relationship Type="http://schemas.openxmlformats.org/officeDocument/2006/relationships/image" Target="/ppt/media/image21.png" Id="R3666858e4bc5414e" /><Relationship Type="http://schemas.openxmlformats.org/officeDocument/2006/relationships/notesSlide" Target="/ppt/notesSlides/notesSlide21.xml" Id="R09e90b1d36e14180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8fb38f9a2b44b1" /><Relationship Type="http://schemas.openxmlformats.org/officeDocument/2006/relationships/image" Target="/ppt/media/image22.png" Id="R1ccf3d1a1bbd40bb" /><Relationship Type="http://schemas.openxmlformats.org/officeDocument/2006/relationships/notesSlide" Target="/ppt/notesSlides/notesSlide22.xml" Id="Red42d5244deb44e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e5e40d82ac49cb" /><Relationship Type="http://schemas.openxmlformats.org/officeDocument/2006/relationships/image" Target="/ppt/media/image23.png" Id="Refd7e00fb2e84c2c" /><Relationship Type="http://schemas.openxmlformats.org/officeDocument/2006/relationships/notesSlide" Target="/ppt/notesSlides/notesSlide23.xml" Id="R7864c39deb90477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9b98996b624fdb" /><Relationship Type="http://schemas.openxmlformats.org/officeDocument/2006/relationships/image" Target="/ppt/media/image24.png" Id="Re6ae567b22be4346" /><Relationship Type="http://schemas.openxmlformats.org/officeDocument/2006/relationships/notesSlide" Target="/ppt/notesSlides/notesSlide24.xml" Id="R3be43682b6ee4a0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29d8640a0d49de" /><Relationship Type="http://schemas.openxmlformats.org/officeDocument/2006/relationships/image" Target="/ppt/media/image25.png" Id="R2d5d90bd0c1e454b" /><Relationship Type="http://schemas.openxmlformats.org/officeDocument/2006/relationships/notesSlide" Target="/ppt/notesSlides/notesSlide25.xml" Id="Re983a68e511a4b3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1d4a3484714390" /><Relationship Type="http://schemas.openxmlformats.org/officeDocument/2006/relationships/image" Target="/ppt/media/image26.png" Id="R78ca6e781d284c88" /><Relationship Type="http://schemas.openxmlformats.org/officeDocument/2006/relationships/notesSlide" Target="/ppt/notesSlides/notesSlide26.xml" Id="R40a6abbc6411484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9b4564edb4490a" /><Relationship Type="http://schemas.openxmlformats.org/officeDocument/2006/relationships/image" Target="/ppt/media/image27.png" Id="R770c0c5f71d1406b" /><Relationship Type="http://schemas.openxmlformats.org/officeDocument/2006/relationships/notesSlide" Target="/ppt/notesSlides/notesSlide27.xml" Id="R9b7feae134e04bc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1dd6c119bb4569" /><Relationship Type="http://schemas.openxmlformats.org/officeDocument/2006/relationships/image" Target="/ppt/media/image28.png" Id="Re589f4641b45462e" /><Relationship Type="http://schemas.openxmlformats.org/officeDocument/2006/relationships/notesSlide" Target="/ppt/notesSlides/notesSlide28.xml" Id="Rcb5d97a4190a41d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4f6425e65e4647" /><Relationship Type="http://schemas.openxmlformats.org/officeDocument/2006/relationships/image" Target="/ppt/media/image29.png" Id="R6b78f0954d27404d" /><Relationship Type="http://schemas.openxmlformats.org/officeDocument/2006/relationships/notesSlide" Target="/ppt/notesSlides/notesSlide29.xml" Id="Rafd557cb13df4f1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60bdb0b7a94839" /><Relationship Type="http://schemas.openxmlformats.org/officeDocument/2006/relationships/image" Target="/ppt/media/image30.png" Id="R88957d443439442f" /><Relationship Type="http://schemas.openxmlformats.org/officeDocument/2006/relationships/notesSlide" Target="/ppt/notesSlides/notesSlide30.xml" Id="R156515783e4e423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B84256-E3A5-41E9-BB86-BECF984D5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8D7737-7A0A-4F5C-9F91-3DECB092B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0239C6-AD01-47ED-819E-B3CAE04AB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5A57A3-21EB-49DF-882B-2F5840A1F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方程与不等式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37886D-433C-4429-B7EC-79477F229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一二次、分式、无理、绝对值与线性规划。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912391-D5ED-4DF9-B40C-50284ED47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1372BF-1F5F-47DD-995C-9CB1D4742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5AFBAD-7893-4B37-A18E-F43F2BB3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FD1EA7-CC80-4611-A898-69A8033FD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0ed4679b3c449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3D0C70-A98D-4B0C-BFD6-3DB98E6C3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8C51D0-EC42-4DFC-9071-136C1ABD6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84BCA0-B386-4224-87F6-573294F75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A83B18-671E-4628-AA4A-99080E663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03A43A-18BC-45FE-B009-ED8157C7A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D3CC3A-E49F-4A34-B1DB-83CEE7259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B8ACB7-F558-4E0E-B41C-063D7E7E1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1A22F6-D401-4C8B-960D-0F5A95E34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C3B5FB-C85A-4B30-A917-F6DDB5286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20953824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A1EB6B-A5AE-4FDA-BFBA-B162B0FEE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4D135E-3A87-4C8A-89CA-0B234370F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2edfecf4d445e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A5EEEB-1427-4DC7-89CC-9C8DC5379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D870FC-1286-4E2C-9418-7398303F8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46D767-7705-4486-B93A-B0A7A5465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42CD8E-3AC6-46FE-B251-267778F4B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A1D362-841C-4968-A3FD-D49BCB706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A842C6-C769-49F5-94B8-91B4535F3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2B0B69-4190-4CCE-9ADE-B509B9836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A2E3AF-523F-4C83-B215-FBDB07E6F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C2A355-7AAB-4379-9254-03724640B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ABD150-D286-43FE-8ABA-36E3FE5A86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19CBB4-F9A3-49C6-9315-AF99C4739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E59171-A9F6-4E7A-B71F-D11EAF293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850308-5F32-4D36-9F35-53D833FC6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7D6A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7D6A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0D33CE-00A7-443A-8320-F44DFD05D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93B47B-BA8A-4B5C-A088-FA366A278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54C9F7-7573-4692-8B9C-6F62507EA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32DB07-4BF3-4DFA-92F0-8D64748E2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成功标准｜解集要同时满足原式约束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DDF408-B7E7-43DF-BC1F-F9D5C0E5C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7DFACD-2ADE-4C6B-BDEC-DB89C3947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3CACF1-DAD7-4F12-983E-5FBF6706B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3823278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07B833-E8A2-46C4-AF86-9CE8465B6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274589-D32F-48FD-8700-C50D941B8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9a14fac2e94a6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2CA8D6-D58F-491F-B116-013E3886F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方程与不等式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24DE2A-DE42-4D25-9A6B-041393572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1BEA10-85A4-4394-A009-848835C76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4E809E-8417-48D1-A7FA-C05B24E74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409417-3CE4-4D25-B692-6C7EA4AAC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CAEC8D-E9C1-4913-B260-13BB1846E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边界提醒｜增根和不等号方向错误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868764-8A2D-4B1B-ADD6-E55AEA9D4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33BDCE-7A79-4EED-8B97-B5C3C063C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404B0F-F0FF-48E6-9AE8-6A62B1C70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一二次、分式、无理、绝对值与线性规划。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662429-8469-4514-B365-A544741A9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3A74C2-DD05-44DF-A63A-9A5F82B24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343C8D-A897-4F3C-8D35-C242B5446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代数求解—图像验证—端点检查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D2B127-6B39-4870-BB47-4A2E35C69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2·线性方程不等式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532A62-7766-4B38-B713-942A2ECC1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719989-B786-4D89-B298-EA78B5D01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FB0A37-CE79-4A22-9B67-83F84C18B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93A6D0-A806-4CA4-963E-3B1B8E503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7823512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5906E1-B2A0-4232-9AC9-9F6F021C8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DC4FA6-146A-4CD9-9E7C-D22AD9159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ac8fa7e4ea48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AF2490-B47B-4F91-AAF2-C5D865A9D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1416D2-A9D2-48A9-AB19-472AAED08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651D17-5220-46E9-8F9B-964F5544F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能解释“解集要同时满足原式约束”，并识别一个反例或边界。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3BDC5E-5761-4071-844B-8D2872423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BACDFD-7326-4CE2-BB7D-3950B2CFE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27DBA4-7FDB-4899-8ADA-AD206A966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【DSE原创模考｜参数为训练所设】解方程 3x+4=13，x=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DBAF58-A5D7-4062-8F1A-B5A23E693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高频错因：增根和不等号方向错误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76C20E-C745-429B-B822-DDF53CC86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72C70F-EEAB-4C32-BB1D-12FB9549F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26E48E-666A-4507-A15B-E91828BA5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F9C514-9338-4992-A64F-AF50349C8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D8B632-2C1E-4954-8BF7-145441933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D5B104-D9A4-412A-8BDD-C65D1E001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813858-7A01-47B2-8208-1722AC724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679591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045A4B-CB26-4251-B4DC-B178B64AE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8D9E55-4605-4721-BA4D-AAF5BDC2A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1fb2a7608e4e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9B6725-DAEB-4F4E-AC5F-0F330F473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773984-517C-4C06-BAC1-ABD740BD5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C53AAF-01BE-4B5A-AE53-652E85718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4EC00D-5A86-4682-ACBD-B192D709F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D3CB40-909E-48CF-8938-D273EDA41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代数求解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05C5AF-1ED3-4BB2-9E37-B82BE9E1F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BA6E12-6176-405C-8FED-60E417C09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图像验证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C2B93B-0FAB-4167-93C9-764F4C5E9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A3141D-1D0C-4460-8D05-C49DE0811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端点检查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797EC9-EDD9-4E6E-95C4-47DEF0314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56F4CA-940C-4A0B-988C-6D5028DEE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553AFC-C109-4464-99E6-0EB981EF1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【DSE原创模考｜参数为训练所设】解方程 3x+4=13，x=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84AB28-53D7-4BFB-8757-72BC88D2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9A31F4-1D82-4F60-89E3-488C93F07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E219BD-74C0-4410-A8FC-837699CFC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解析：两边减 4 后除以 3。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0BF927-68EE-4E9C-871E-75AE01A55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91A061-4A6B-4285-9C00-899497E04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DDE9793-4154-4EDF-A5FC-278D2A8EF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C626CD-77CA-46FA-90DD-499790183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51249970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12D6F0-3679-4564-A78C-A4EAF0DC5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CC7E29-9A2B-4E41-98A5-662C68FB7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bfd4065c9648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E0EE3B-72FF-4282-A0E6-C17AFA58E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7476BF-D282-47FF-9EE1-17741123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834A5B-2C75-4AAA-835C-650905EF5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AE99A9-9C22-4541-9BA0-D43433B17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DD8007-1BA9-448F-AFED-F40411CFF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31A780-F3FF-4CCA-B6CC-A33546E68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7674A9-297D-49AF-8A02-7044E738D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A5E553-BCEF-441E-935C-2ED47F863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A621DA-912A-4894-8E4A-A578A8AB6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38A302-A1A4-4458-B89B-BE432E31D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DE282A-9B22-42AC-B2AC-DC2F9F920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21B9E8-22BE-400A-AD92-C39CEE6BC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123911-F241-4A2F-946A-120188218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3F9AD8-C53D-4736-99E6-D81DAC030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1B20DF-7FBA-402B-B871-33FADE43D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9E3603-707D-4010-9671-3C3EA0855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261821-5684-4377-8479-44ECF80A7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B6C6BA-FB00-4ADD-821F-A15D774B4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E632D9-8E0D-4017-B976-03DA8D117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51546587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337A8C5-DD53-4EE4-8444-C17F81105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10B35C-88A1-42B4-8674-A23404BF9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4a471f9cdc44c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61586B-7219-4EF2-B31B-B5B319830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FAF5EF-3372-445F-AEEA-CECD359E6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38EB1B-91EA-4865-94FC-1C72502AE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ABE856-140B-4A13-972A-C573A0A12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方程与不等式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14B281-9BB2-4F68-8761-74200D868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1475E6-7972-4336-92D8-494AEAF2B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671922-02B3-4111-9688-4E09AFAF2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5AC219-8AFF-4E36-8CD6-1F51CF6FD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B18D93-A368-4BFB-83E0-C0690A735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13A560-BA66-495B-ADE0-2ADC97BD8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代数求解—图像验证—端点检查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564C99-3190-4BDD-A7FC-DFBA10AD7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0FF6C4-C2E0-450C-9202-F9BE94415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838A3E-317D-4E16-AFBD-C7C0FCFF0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A20E64-9622-4476-A8A3-DC53E92EC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B2A872-5A5C-421E-A9C3-7683210B0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187C32-9289-4B12-8237-60D6B4AD9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93118E-8F2E-46F8-98F7-55A36D992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2967402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B3C992-5F33-4889-93AA-C57A2CD92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FB63D5-C100-4E0B-B427-B8F8E54F6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087724c2df43c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9FC456-D3EB-47EA-943D-CBB1BDCF5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0DC829-010A-4E58-887B-88F46BB73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A670F1-E29F-4447-8FF7-48B2CDE6C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A5AC84-9DEB-4E0D-8DC5-B9D2FCBEA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【DSE原创模考｜参数为训练所设】解方程 3x+4=13，x=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8ADDF3-D854-473F-AD6C-F981DA530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0048D0-01FB-4EDF-AEA4-8692C4A6A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41B728-36FD-431A-9474-2B0A7F000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C1D503-843E-4F48-AE9F-3CB686E27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177F7C-68F4-4776-9E4E-6D622717F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35A88C-11D0-4C56-B3A2-774696DE2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代数求解—图像验证—端点检查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32FB0E-E23E-4157-9672-9FBF3FBE2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B27B60-98EB-4929-9836-8F5AB8972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633756-4412-4463-B8A4-DFD2A95F6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120BE8-8D7E-4E4E-93EC-19C1F2408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9D2B07-A205-4502-8146-A0C178577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B6EA91-A229-4769-A86F-89EB37CE5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686BE4-042F-491E-90A8-4CC74E7ED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857885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33254B-1AF0-4450-A0F6-77A8B8F2C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A564DE-3656-4BF0-A642-E89E045DF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6f3b79523e4dd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850505-79C7-4D2C-A01F-B780CACE7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17C158-52EF-49E9-9B0A-9F7C39B9A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41E42B-6A1B-43C5-9398-BD6327C4C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ECB4EF-25BE-4864-9470-22FBF345A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x²−12x+k=0 有重根，则 k=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FE5288-FC5B-4646-8C4A-4B9314E4C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636A8B-CFA3-43CA-84E5-86C35D84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4D27EC-0D6C-45CA-B598-23ECDA719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E950F1-AFD0-489E-A9D4-B1F97CA63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CA9144-83D2-433F-BABF-24D7C159A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001ADD-9AFB-4E39-9309-CE4893BF1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4F1646-CB61-4E33-AEC4-BAD6D96F4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F205C7-E235-4B45-B66D-982F432E6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233042-0E5D-4836-B88A-AFD752370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FB5724-5D66-4989-A104-512798F39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B8FE26-633A-4C8F-B998-9E6236CFD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C9B484-5301-460B-8E1D-B14C24827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A82B90-6BDA-4C6F-A00F-3E7DCCE20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8F1C5C-10B1-4EBC-9D2D-44A488A80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E7F994-F48C-401F-B538-8B1F5F117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77636577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40641D-AB0A-488B-B48A-254D045F7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FEE623-B868-48D9-9057-F61B1BC7E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13d3caa17e49d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7FC737-1BCF-454C-B430-947C9BB8E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01BF69-86B6-4570-87C0-8F241B0C6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8295D7-6153-49A0-98F9-804149FB2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BF4E00-C98E-41FE-9061-39C3CBE3B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CA7254-BEB4-4454-85E3-E34976FF9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【DSE原创模考｜参数为训练所设】解方程 3x+4=13，x=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5906B8-D055-4AA3-8538-5813CC49F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DDD749-A697-4D14-BB61-71918D51B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05F44B-3495-4781-B829-06AE28794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C7EB4B-8866-4C96-9826-CF6D7A60A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x²−12x+k=0 有重根，则 k=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35726C-8C17-4E81-8DE4-A278E7681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9C3302-9E2E-41AC-9633-3FAB6E5C4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1FC3A4-730E-4D5E-BF91-0C21B6C8C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B6CD7B-3128-479B-B6C5-561495D3A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【DSE原创模考｜参数为训练所设】方程 x²−21x+110=0 的两根：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4226FF-D389-428C-9F03-02DC45555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DB6C4F-A773-40CE-9E6C-00862C266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F40B72-C832-4F58-A5A7-FC9AF8472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DA9E1B-0634-4262-A09B-A1FFFAC4E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3210057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37A30B-955B-4B17-8D4A-6750B90DD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2DF592-C94F-49A4-97EF-017EE1A4D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d17d548456458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D1C6F5-5CE7-4984-8879-B7A4855C3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085635-8EB8-493F-9E39-A8C77A0C4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6C99A1-C2F1-4123-8269-EF310A94C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D43FC4-E523-4BFD-9F6E-6F225E4F6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6E9273-D6B7-4690-9E1B-B757EB4A3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23A098-3B19-4A5E-8F6C-47C0D4D9C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C105B8-3CD3-4247-81CC-836D24B26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6BA58C-D886-48A2-A162-581E06316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解析链：判别式为 0：144−4k=0。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B61CEE-2EC4-4014-8CC2-E7FFA31D5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2F95D7-644C-4FDF-A5FE-D11B62C31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02EFB2-2A2C-4D1A-AAEE-F449EEC36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B3A3FC-C3A7-4B7A-AE70-5DA916D69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20351172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5E00F28-DA5D-478A-99B3-7D659C3F6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D3786E-449D-4A13-8CC8-6C05028AE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0d9291f286481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30746C-F625-4FEE-9E5D-2C7DCBAD8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8542A5-4BFC-4728-8F9F-2D66D683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05EF8B-E567-4CE5-B2FA-6094DCFE7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D21E00-59BD-4C03-AE07-B25A6042B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【DSE原创模考｜参数为训练所设】方程 x²−21x+110=0 的两根：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B3397A-3934-436A-96F0-FB45FC392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A24ED7-99B2-4556-9604-B14B3F9DE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D086EA-753F-4525-B1E6-2D9DD3942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6CDE56-5394-4764-8518-4BE6C04FA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BDB2C6-F9C4-41FB-B226-C668DE6D9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7E286E-AAF0-474E-A32E-33CBDF98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DEA13F-9C01-4DE4-B555-CFAC663EC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F42BD8-9BB9-465C-9B44-0EEFB3020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331BD4-9FEC-4D9B-A57D-00C487C3C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82444771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E42EB9E-773D-499B-89D6-780A47324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F07B56-9C01-4D0A-82FC-5567D04E0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5e6a4282ec4b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439EDA-079C-419C-9F8D-4EF5DAC33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BDBAED-FFDD-4C53-8F07-414EFE116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DA3305-0B2D-40C1-B8D7-F2CEDDE93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能独立执行“代数求解—图像验证—端点检查”，并说明每一步理由。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83C08A-5B4F-42F2-8787-AE8B331D7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DFEF0C-A69D-48EC-9DE9-8A727F67E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069777-3C44-4696-8D4B-C1AFA90EE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【DSE原创模考｜参数为训练所设】成人票 $17、学生票 $13，共售 17 张，收入 $233。成人票：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899530-7EF5-4D30-AA73-CE2681CE2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高频错因：增根和不等号方向错误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71A251-978D-4288-8E1B-E1D56C326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28ECBE-333A-4289-8C17-74DBD73D2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BF0472-716E-42E8-968D-FF85C36E4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9AEEA8-84D0-4EB2-8B3D-994726D5C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9989F9-4275-44E6-8492-197FC884C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2DED86-64A9-4EFD-8150-0D8FDAEE4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0D3735-3662-4735-A14F-6BA12C3FC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07835018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AEF26D-0AEB-420B-9A93-1D83FC608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422F7A-0D90-4814-BF38-BDB4230E5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96db24285947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05E3B4-AC1A-45CC-A412-FC70EC22C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998CBE-59DA-482E-89F4-A7C1267E6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6BFCB4-A6D3-4955-AAD7-E208D6E62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529389-4E04-407B-8161-C43350181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CD2DB4-7C64-48E6-84AF-BEA08C1B1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代数求解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6E413A-23A0-4C40-B53A-1FF01BC03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32EAAE-32CC-4CBC-9013-446BCD0E8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图像验证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4B6965-DC29-47CB-831A-2AAB9B94F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91140F-0573-4E1F-BF8D-74C28441A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端点检查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4B1916-D7C7-4586-A0F1-9B4169204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1F99A4-8E07-4842-8822-87A793241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D8719E-297D-485D-B498-548CF21B5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【DSE原创模考｜参数为训练所设】成人票 $17、学生票 $13，共售 17 张，收入 $233。成人票：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EDB892-7000-4CBA-A423-A5890AD87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36BFB9-73F2-4436-A812-A6E96CFDE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E57090-7CE1-471D-85E7-69956BE1B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正确结论：3 张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解析：设成人票 x 张，列式化简得 4x=12。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E4AD40-D835-4244-88E7-60B526BC9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74BE96-163C-426D-9E9D-250E15602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AE926A-2E3B-480F-8A76-62125D101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985CB1-337F-43AE-818D-DD638AD83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51690478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E1E060-0598-41DF-9D3E-896B0A61C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1DD637-B2D7-461C-A67F-0265319B0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828295a40a403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0EE99B-BD13-4C05-B638-F8D0A1467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7737C2-5451-45D3-89B7-7F8854AB2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200272-1B57-4691-AF2F-D0116702B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E7CCD3-60BF-4EF9-B519-EBD4CA37A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2C2558-0C92-484F-B0DD-50673875C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087C6F-5ECE-4142-94C4-B0BC30E41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9901A6-DA39-416F-968F-F41A54B37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BB7165-4863-44DD-8AD0-8033B11EA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817E03-D071-4CF8-9C0A-E46FA85E6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442FDB-4D5C-47A9-8F59-F850CD952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157357-55E1-449D-BB44-04BCCCDDC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424400-FAD7-48AB-9D28-0A84A7278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399B11-06D1-42E4-84A5-EEDA7193D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8EC3A8-ED96-4168-817D-8B0D8EF36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5078E4-222D-4C6F-AEF9-A2CE87BE0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15D125-E414-46DE-9A0E-C731A2294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54D5302-F15E-415B-9BA7-6234CBC9A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5A4183-AA99-4EB7-BC0A-613FC1A91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6F5A26-A7F4-4089-9BE0-28016814B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13864160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99D155-D147-40F4-80F9-0AF82E89B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A7BB45-431E-47FE-8591-4B2C7B94D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3b533848364ca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56D717-609D-4D40-9989-47174C638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AE5E6D-9503-4607-8605-4C943C9F0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464E87-8438-4BC5-94BA-5D7CA761A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19FE0D-910B-4F8E-9C3B-38C765E64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方程与不等式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32A9DC-0DE0-4033-A85C-731410A4E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E328BF-0E1E-4CB5-BE57-58E961ACA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90AF68-FD00-4734-ACC7-0BC1574A8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74B826-6948-4B81-A911-BA64D5B10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798D81-EF30-4472-AD66-D2ED98D67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3E1CA2-FBAB-4D27-B54B-617B0DBA8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代数求解—图像验证—端点检查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B6F5DB-A1DE-4501-8913-56D3EB1A9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DFC962-617F-4178-9EB2-F949DD978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BD290D-AF0C-46A8-B250-477C73614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B202F5-26E5-469F-8F46-3DCD96AFA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C0C5F3-B9EE-4751-B09F-98518D211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73BC5D-8798-4726-854D-562FF4599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E9236B-DAC2-4002-8BF5-C2A60C60D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99442141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3F7EC5-3E02-4E5E-BC79-31CE1C9B3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CB3C27-777A-48B0-B2E5-911816EDC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d78da1e5e8480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3CC0DF-F3C6-4501-8C28-B3A07CAC4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5EC6DD-CB6B-4FC9-AA81-4E205D7E3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75EC19-CBD6-410D-987A-180BB9426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434FCC-3C16-4AF6-9038-710E67553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【DSE原创模考｜参数为训练所设】成人票 $17、学生票 $13，共售 17 张，收入 $233。成人票：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3C4895-D351-4808-8B5B-CF7D5DA3A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C09546-1EEB-4A1F-BCEB-6CF140C97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25C85F-C943-4351-8A13-9F07CFC1E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CCC2D7-F666-45E3-BE29-AB4A9BCB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AF7517-31BB-44C7-853F-699668134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1D6E4F-CE3B-4E94-9EBE-03EA18906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代数求解—图像验证—端点检查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1CB682-DF71-4394-99B5-7823A5172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E947D2-82EF-4A30-B3C4-32AF04D23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A6D489-2C18-4A2B-9489-8AF0B7C4B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58AEEB-102D-474A-B9EA-69906B55F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95465E-4980-4F5E-8650-155E5AAD8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D1FE9F-4D30-400C-A1D7-D69537997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487EAA-14A4-4071-95FE-42E4CD599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995827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515B914-3865-4A8F-9507-763370CE9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A2469E-7E89-4A89-83B1-A7AD9C6DA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0dfcdf8d9e4c4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729CF0-6EAB-4CBB-A6E4-2B6C65D30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F43CC6-404F-4D90-AD78-3575E8B65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8B17DB-60B8-4BBF-A62C-3E94D57C6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188602-F031-4824-A14B-E6D5B297F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【DSE原创模考｜参数为训练所设】方程 x²−33x+272=0 的两根：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A43556-C564-43C6-A3EE-C4C16FF37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31F5CE-67D7-408A-9C48-B4076DD5B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53A060-DE27-4E0D-B500-9B99BC05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90B728-AA32-4B52-B267-54B45E04B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4E7E77-ABED-4DF9-8402-39B3C9833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EEBF7F-502A-4A8E-B7D6-F87B30A67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BE9B2C-5B0D-4B64-8502-DFA77A8C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AC24FC-12B2-4BA3-9FBB-262080812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AF2843-7912-466F-8F84-B4DF1AC18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962133-088A-4333-88C4-EB3B4ABDF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B346FE-EB1B-4D8C-AA73-16D0301D8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393F8C-B959-4629-838C-4CE4D68FD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D21979-2945-4EB2-92E4-0988595C4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F5156D-3315-444E-AA29-60B7C6AE1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D4F685-4B63-48F8-AE49-51F519F64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72561530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73C626-4196-46AE-9A1D-B2CB97537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79E904-D64A-4F7B-A567-426E34D16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db4be07a3c4fb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6FE6AB-0986-4B49-99D5-3E9D909C6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C669B3-6DC9-426F-84A3-3D6D44E6F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D47ACF-ECE9-41ED-A361-9D1589C8D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1A001F-9E28-4BC7-A1F7-994F6496E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153499-1F6D-41B4-94FB-8953BB579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【DSE原创模考｜参数为训练所设】成人票 $17、学生票 $13，共售 17 张，收入 $233。成人票：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7D636A-D34E-420E-AFA3-1B532C629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D5093B-359D-429A-9150-CFBE841F6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141E72-5EA2-4903-8E29-25B2F2B00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90B87F-9DBF-4851-ADB9-8071DB24B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【DSE原创模考｜参数为训练所设】方程 x²−33x+272=0 的两根：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226127-BF26-4DEB-92B4-68908C490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5302E0-7E5B-4C2D-82C2-598D746F0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CCBA03-37A0-42B0-87C1-FEA0F7BA2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50B912-2000-47D5-BD00-E62C1C560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【DSE原创模考｜参数为训练所设】长方形宽 x cm、长 x+2 cm，面积 15 cm²。取正值，x=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15DFA8-209F-4D07-B4CD-EBF40A737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757B35-44C1-4480-B5FB-94C1773B4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509418-8A16-4F8A-9D0A-4FE9C25AB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37C974-53A5-4668-BD9D-FD427000E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1528018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F7B7F3-2602-4D3A-BA62-15F113181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AD2470-4317-42F1-88D2-580CADEC1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1e2d8c06cf41f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2525F3-6036-4038-9B91-A938EF061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4B9875-D4F3-4745-A4E2-A9F1B3C97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1249F8-4BB9-438E-921A-E8EE33492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607360-C872-41D2-86AC-719EF1696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65BB46-8A48-418B-B191-32EFBD003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67C9E1-6B7A-48D6-B4D9-63484A784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19DF55-A089-43FD-8CC6-E6AE541B9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3C0CE3-08C5-4FA0-ACD0-936118C08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正确结论：16 与 17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解析链：左式=(x−16)(x−17)。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6AE90A-5743-4218-B44F-451540C65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55D1DF-FBA8-4815-85E7-F2355175E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3B0A74-50C9-4E33-ACD6-75025A486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73C595-6FF5-41E2-A232-F5843696C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46219915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062A46-592C-4EC4-8B8D-B368BB89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B016B2-75E8-4BEF-AC33-0C46F19DD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66858e4bc5414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95EAA6-75B3-479C-8809-C3FCCA0F3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0538B1-CD70-4F72-B5C8-89E1975A6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CD03F8-13D3-4325-B292-B6C3E6DF5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FC290A-9CE9-4A04-8FF4-4D1785AE7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【DSE原创模考｜参数为训练所设】长方形宽 x cm、长 x+2 cm，面积 15 cm²。取正值，x=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2BE63E-7B44-4A9A-9711-937BCAE06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11BD9C-A38E-4867-B3A4-D39B72432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58492E-3004-4B9D-8C94-EB164CB19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49C18F-8327-4716-9800-FF960614A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77DD93-C5BF-46C0-9AF2-096878371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430A2B-18DD-4AE2-8D2F-50935551B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0FE015-B4D6-4F2B-BCC3-DF1D43F90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B60A37-F599-4084-B0BE-97C1C85C0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AC498D-FA81-4D39-89BC-16FAF07A1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92501677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329487-1A00-439C-9306-953228D83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74FE98-6235-4D81-880F-33C21D28D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cf3d1a1bbd40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770A62-766C-473D-852F-406CA356B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14D2D4-488D-4299-B5BB-9244CE36E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0B9845-AA05-4393-BF4F-2DBDE6F41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48BD0E-2388-481F-B86B-1E59DBFE1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B0D0C5-9007-4FEB-8E31-C9DCE42EF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A6FF96-DC2E-422C-BE16-EB4D39F5D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【DSE原创模考｜参数为训练所设】联立 x+y=13 与 x−y=1，则 (x,y)=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3F7464-7F4E-4893-BECC-768D2FFF2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高频错因：增根和不等号方向错误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D4F90F-8F8A-4D2A-A5EE-F7129D9C0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169B0B-47BE-47B5-9BE6-562206C9B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0643F0-AF60-4FB1-B857-082ADEDCE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E9C02C-3C51-4E5C-B8DF-60DB0C943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61AB3F-E704-49B2-A8EB-2627F55F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4B4CBE-D21D-4104-BE9C-DBD18319F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5DB364-1A4B-4A2C-B6EC-3AC178E09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4943133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2622D2A-FBD2-4605-9369-C34593A91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8F7ADD-A575-4D2D-8909-43561B192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d7e00fb2e84c2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EEF40A-BF42-499E-B9BD-D256F9F1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814AF6-330B-460F-ADE4-EC57FEFEC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569021-27E2-4F88-9D2A-85D8E801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BF43BF-0D07-4524-A8A1-5BE45A463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34355E-90EF-427F-95B4-CC8A7AEE8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代数求解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18A33E-935E-4B6D-BDF3-E81E860EE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314442-2936-4C51-8885-FF29A59B0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图像验证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BAE8B1-F74B-4B74-BA31-F87DBFF7C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9A3073-4D46-487B-BF7B-C6CD484C4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端点检查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BB97A9-7EDB-4231-B98C-3F5D7BE47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284F1B-81BA-4054-8343-7126179A4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7D6A5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998110-22BE-41D8-8E6B-36C030F0E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【DSE原创模考｜参数为训练所设】联立 x+y=13 与 x−y=1，则 (x,y)=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3E8468-CFCA-43CE-9331-DB22A90C8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346BC7-2DEC-4B21-9B49-10DEE3497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557C3F-2D5C-4339-9C90-F932C939A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正确结论：(7,6)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解析：两式相加求 x，再代回求 y。 完成计算后可代回题干条件复核唯一结果。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98398F-3E38-44F0-A03D-196066742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8455C7-D2AC-40FF-8625-B577A8191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54F7437-68AF-49CE-9305-A568F4B6B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709826-FB25-4356-B15F-AB3DBE260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207120202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3270D84-F0C4-4F91-9425-BD6FC8ED9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DF20AE-02F8-4ECD-9092-C640B9CD0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ae567b22be43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0F3E4A-6DBB-43E2-9CFD-28C13B999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AA6110-A7FE-4F38-A490-C7AD717B3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ACA746-2613-4A30-839F-B95C06861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4C96FC-3E21-48C6-96F0-147F36254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522657-B492-4FEA-B148-78D1248AD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CCB5F6-01C8-4B45-8AE9-3809DB353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28E7AA-3976-4074-A709-CECC3888D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C18728-C99B-4D6C-B51C-2B656291C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023904-C261-48BF-A69B-C8A85BC6A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7D6A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11B09B-DB84-46DD-91BF-0EF34D819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5E2D85-8DB5-4EF0-B6BA-D94ABAAFC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680E3C-DA07-4836-B981-004763A89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DF1F21-B614-4ABF-869A-B4C094CC0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32EA37-27DB-4B31-A1DB-7C18863C0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907693-2666-4EC0-82E2-36A6B8C8F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0ADA7A-F0D2-49EA-A0E0-92FB46F4F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015735-9BB2-4F41-BCF9-5D7F5135F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924B83-0AA4-4163-ABA3-DF1378C5E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8E72C3-49EB-4F14-BD88-0B0EEE69B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20865653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9D6910-066D-467C-A1CC-32758920F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DB4FBD-696A-40B9-85E5-8BF201881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5d90bd0c1e45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A3C448-6C15-4E97-9412-F5F250D79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24C978-416B-4A55-B55B-E23675D5A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AF9201-67C4-4D98-BC1A-BFB09EE93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7655D3-2586-4C6B-9AD6-6904BB8D3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方程与不等式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627D69-BED9-4A9C-B401-03997D336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73DF00-0E5F-4B99-9007-A1437FBB1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390D16-C8FE-43CC-B037-03C9216B3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B5DF16-23C2-4BFD-AC41-A7A01A742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33A1FF-0AEA-4BCD-956A-50A8D3BD4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0FB87E-6CB1-4832-8F9B-CC8F2B536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代数求解—图像验证—端点检查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901D7B-8BFB-43F2-8020-D00D047FD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F672017-07D7-43B3-ABD0-12F17F8C9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5BDF72-DE41-47AA-BE43-5A3B73FB5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63F095-5FA8-40F3-ABF8-B654D4DD1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632F38-1C78-49CC-B426-397E87CE7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5D3FD7-5A97-49F1-BFD9-4DF839195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F989A5-3407-418E-A089-6B9CF1F10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77358572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B59A63-088E-4DEB-BEFD-DA5881CA1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2BF75A-72D8-44BB-88D1-F70D7B189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ca6e781d284c8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0C3EBB-2789-4689-AAC2-2EA2F523F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AAC33D-5EBB-4ACC-ABE3-F56EC64F1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E33F05-87A2-4245-8A26-140D62947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340F52-B2D4-4408-8D21-F6E37C944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【DSE原创模考｜参数为训练所设】联立 x+y=13 与 x−y=1，则 (x,y)=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808445-CEE2-4B6C-933F-81B2D412A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89DD5F-E038-44DD-840F-1F741543F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153E7D-C4A4-4884-A0BD-2645ACC7E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解集要同时满足原式约束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8E8988-0580-4FFB-9529-A9B5A4180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AD716E-3BC6-44BB-B8E4-9F659813F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3867D6-0224-4374-A730-2F27AA3DC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代数求解—图像验证—端点检查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151FC6-5553-408F-B94C-5B65B0846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95F7D1-1637-4782-BA10-5C0592C51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9AB6A9-0264-4E60-A689-AE7B789DF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检查：增根和不等号方向错误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95CFAD-7DAB-43C8-8F93-FAF834795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D97151-4A3D-4F11-AA0F-B7EC4BCED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22D1EB-6FEF-47DC-9E4C-F7EF4FA03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A51203-7277-41BD-8342-731167BED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78098434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00FAD6-98BC-4EFE-9AD6-24537DA19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B8AB56-225C-4E51-878B-4538238DA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0c0c5f71d1406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849401-EA0A-4622-8649-9342CB8B2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983246-F9D3-48CD-AAFF-42B8A2554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62847C-ECB3-4027-83E8-DCB895C18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FA274E-80EB-45DA-B01F-31D5614E9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【DSE原创模考｜参数为训练所设】长方形宽 x cm、长 x+2 cm，面积 99 cm²。取正值，x=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7364D1-40CA-49A7-A6D9-35A598F2D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EDBB76-1203-4F37-83BB-BC4CB92AA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5F8ED2-F2FF-4A1C-A306-539005641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78A37A-E7CA-4D1F-9A3A-E5C72326F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4CBB19-AD99-44C8-B553-838EFC9D7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4117A7-B67D-4DC6-9247-9D7288CC6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38F905-4D58-40A9-90C3-3B73005A4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8FA1E8-1E06-4017-9F37-08E260166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8A39CA-2622-4EDC-946F-98E700543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E9F0B6-4485-45A4-ABC0-C37E8ACFC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81140A-436C-4466-9D91-57514FCA0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A6FEE8-FF7D-4312-BA1C-2ACCBDAC4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B361A6-F744-4B2B-8005-F149447CC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76A52C-00D5-4B5D-9836-C7343AC9C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491195-6B91-406A-9121-9682EED1C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8130654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781093-55B9-4C69-BAF9-D824B83D4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C5CA42-9706-45A8-9785-84BE4C4B4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89f4641b45462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FE1675-6DEC-40A3-B77D-832694847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4772B3-36E2-439A-88E8-F3F20A046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CCB762-DE5D-4201-A20D-38D92CB1C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F26BAE-8BF1-49E6-85AB-B00B9D1F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CCF665-C010-43DC-8C86-5AD4AAD5F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【DSE原创模考｜参数为训练所设】联立 x+y=13 与 x−y=1，则 (x,y)=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BF91E0-4080-4A1C-966D-7B1B7675C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53A948-4E4E-4CF4-AFEE-4A9704E4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B7FDD3-69B2-48BC-83B3-E24BF1467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51EEDE-BE83-4944-A1A7-26CDC7976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【DSE原创模考｜参数为训练所设】长方形宽 x cm、长 x+2 cm，面积 99 cm²。取正值，x=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CE1ACC-332C-4D53-8DAF-C463826A4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E32D72-A605-48D3-AF08-92EED8ECF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C5B4E5-B2E4-4BB7-A3A5-B55BA8B4B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0909FF-E58C-4531-8E4A-C68E8ED7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x²−26x+k=0 有重根，则 k=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91FC9B-1F0F-43C3-A8CC-CBC6EFFB2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78A450-9B48-4183-B255-7D5E75045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2E673B-0350-42B4-BD57-BA49DAF5F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44C106-D7DC-4C2C-B01B-01DD6C80C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56196847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CFB9EA-8BCB-4062-9BD7-0E2A5773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28A795-D861-4639-8D92-6F590F8EC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78f0954d27404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9CB0E1-FB69-4CCF-BCE6-0EE24DD36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BB33E3-4D17-40B9-8A62-9781DF143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51489E-D1B1-415D-8C9D-37E468E8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EDFE68-7BE9-4B4E-AD38-4D531A952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增根和不等号方向错误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91475D-C6E6-4775-885B-B4B406A2D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126FCF-4B6C-4027-A553-C800BBFF6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EE9297-B9A6-4AB0-A8C5-101A205F3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3CE3C9-4B00-4C95-A202-49DB75E22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解析链：解 x(x+2)=99，取正根。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43C1AE-0929-47E1-A1E2-8EB00DB67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E2C90B-BAD8-422B-B483-43D099C1E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DE75AE-AE7C-4CF3-B475-7CD26D4C3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ABBAF9-2D4C-4611-9264-B00FD312C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1791450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758E25-9F93-40C1-A8E3-105AC0B18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C1B000-AB5B-47E1-BA44-F0E5C3D45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957d443439442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DE09D5-5712-4BCF-AD4D-C6F87AB3B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4E296B-BF2E-475B-9941-B5469CB45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AC8B50-7BDF-4B14-92E0-83074F06B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67E21C-5D69-462E-B050-E07C7168D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【DSE原创模考｜参数为训练所设】若 x²−26x+k=0 有重根，则 k=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3D5F74-3BC5-446D-BAAD-A82DFCF99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345C2C-4A5C-46B9-9E72-84428F2E8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26258C-94E7-45ED-8D52-53E1FB071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A87525-154F-4908-A313-626FD0687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777209-40A5-41F4-BC48-ACBC64571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5BC2D9-82F7-4545-B814-AC98499AA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21BC8A-A262-4FE9-98F5-29D0ED441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C31960-FF10-4B29-9F7F-86B4CDFCB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MATH · 方程与不等式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798AAD-53B9-4EA9-87AE-9E73D66F0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207289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2026-08-19T08:34:49.4610000Z</dcterms:created>
  <dcterms:modified xsi:type="dcterms:W3CDTF">2026-08-19T08:34:49.4610000Z</dcterms:modified>
</coreProperties>
</file>