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000c155d544c95" /><Relationship Type="http://schemas.openxmlformats.org/officeDocument/2006/relationships/extended-properties" Target="/docProps/app.xml" Id="Rc64faba941a04976" /><Relationship Type="http://schemas.openxmlformats.org/officeDocument/2006/relationships/officeDocument" Target="/ppt/presentation.xml" Id="R1f6408c9b8914c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fa6d4956b64374"/>
  </p:sldMasterIdLst>
  <p:notesMasterIdLst>
    <p:notesMasterId xmlns:r="http://schemas.openxmlformats.org/officeDocument/2006/relationships" r:id="R891b071e963a4603"/>
  </p:notesMasterIdLst>
  <p:sldIdLst>
    <p:sldId xmlns:r="http://schemas.openxmlformats.org/officeDocument/2006/relationships" id="256" r:id="R8318ed7d4a3a4eba"/>
    <p:sldId xmlns:r="http://schemas.openxmlformats.org/officeDocument/2006/relationships" id="257" r:id="R45c70fe4507f4419"/>
    <p:sldId xmlns:r="http://schemas.openxmlformats.org/officeDocument/2006/relationships" id="258" r:id="R6b9abb4a9d454c0b"/>
    <p:sldId xmlns:r="http://schemas.openxmlformats.org/officeDocument/2006/relationships" id="259" r:id="R83b2aec9d156411c"/>
    <p:sldId xmlns:r="http://schemas.openxmlformats.org/officeDocument/2006/relationships" id="260" r:id="R097e0d53f2244aca"/>
    <p:sldId xmlns:r="http://schemas.openxmlformats.org/officeDocument/2006/relationships" id="261" r:id="R67c621b6da214a0a"/>
    <p:sldId xmlns:r="http://schemas.openxmlformats.org/officeDocument/2006/relationships" id="262" r:id="Rad6adf97f8bf4d46"/>
    <p:sldId xmlns:r="http://schemas.openxmlformats.org/officeDocument/2006/relationships" id="263" r:id="R70a0d2d337484964"/>
    <p:sldId xmlns:r="http://schemas.openxmlformats.org/officeDocument/2006/relationships" id="264" r:id="R6bf31df27e0d4028"/>
    <p:sldId xmlns:r="http://schemas.openxmlformats.org/officeDocument/2006/relationships" id="265" r:id="Re24fafa17f114ead"/>
    <p:sldId xmlns:r="http://schemas.openxmlformats.org/officeDocument/2006/relationships" id="266" r:id="R463d83a1cab34889"/>
    <p:sldId xmlns:r="http://schemas.openxmlformats.org/officeDocument/2006/relationships" id="267" r:id="R6d148e79c210436e"/>
    <p:sldId xmlns:r="http://schemas.openxmlformats.org/officeDocument/2006/relationships" id="268" r:id="Rfbffcaad7fea40a6"/>
    <p:sldId xmlns:r="http://schemas.openxmlformats.org/officeDocument/2006/relationships" id="269" r:id="Rb0684cb09e834b2f"/>
    <p:sldId xmlns:r="http://schemas.openxmlformats.org/officeDocument/2006/relationships" id="270" r:id="R5f5257ea418d4f7d"/>
    <p:sldId xmlns:r="http://schemas.openxmlformats.org/officeDocument/2006/relationships" id="271" r:id="R5eb1a90141d349e8"/>
    <p:sldId xmlns:r="http://schemas.openxmlformats.org/officeDocument/2006/relationships" id="272" r:id="R6cd8295018ae4851"/>
    <p:sldId xmlns:r="http://schemas.openxmlformats.org/officeDocument/2006/relationships" id="273" r:id="Rd3f097cf044c4263"/>
    <p:sldId xmlns:r="http://schemas.openxmlformats.org/officeDocument/2006/relationships" id="274" r:id="R8c48ede3c8aa4172"/>
    <p:sldId xmlns:r="http://schemas.openxmlformats.org/officeDocument/2006/relationships" id="275" r:id="R3bd9bf6958ad446d"/>
    <p:sldId xmlns:r="http://schemas.openxmlformats.org/officeDocument/2006/relationships" id="276" r:id="R4f0e2e2b7d7340a7"/>
    <p:sldId xmlns:r="http://schemas.openxmlformats.org/officeDocument/2006/relationships" id="277" r:id="R7d720d5c92344309"/>
    <p:sldId xmlns:r="http://schemas.openxmlformats.org/officeDocument/2006/relationships" id="278" r:id="R56cb4c1aba3e4d02"/>
    <p:sldId xmlns:r="http://schemas.openxmlformats.org/officeDocument/2006/relationships" id="279" r:id="R501590c0c4dc4d9c"/>
    <p:sldId xmlns:r="http://schemas.openxmlformats.org/officeDocument/2006/relationships" id="280" r:id="Rcf740be399c54b87"/>
    <p:sldId xmlns:r="http://schemas.openxmlformats.org/officeDocument/2006/relationships" id="281" r:id="R08ec63603ecf49c0"/>
    <p:sldId xmlns:r="http://schemas.openxmlformats.org/officeDocument/2006/relationships" id="282" r:id="R016f9f4e7fd74eb9"/>
    <p:sldId xmlns:r="http://schemas.openxmlformats.org/officeDocument/2006/relationships" id="283" r:id="Rff1f1951b2774e71"/>
    <p:sldId xmlns:r="http://schemas.openxmlformats.org/officeDocument/2006/relationships" id="284" r:id="R4727e317dd0a4ab7"/>
    <p:sldId xmlns:r="http://schemas.openxmlformats.org/officeDocument/2006/relationships" id="285" r:id="R5b938d6766a64e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ea8117d6474498" /><Relationship Type="http://schemas.openxmlformats.org/officeDocument/2006/relationships/slideMaster" Target="/ppt/slideMasters/slideMaster1.xml" Id="R35fa6d4956b64374" /><Relationship Type="http://schemas.openxmlformats.org/officeDocument/2006/relationships/notesMaster" Target="/ppt/notesMasters/notesMaster1.xml" Id="R891b071e963a4603" /><Relationship Type="http://schemas.openxmlformats.org/officeDocument/2006/relationships/presProps" Target="/ppt/presProps.xml" Id="Reea5b1b3a94a4a2a" /><Relationship Type="http://schemas.openxmlformats.org/officeDocument/2006/relationships/tableStyles" Target="/ppt/tableStyles.xml" Id="R17b7bd06bd374d3c" /><Relationship Type="http://schemas.openxmlformats.org/officeDocument/2006/relationships/slide" Target="/ppt/slides/slide1.xml" Id="R8318ed7d4a3a4eba" /><Relationship Type="http://schemas.openxmlformats.org/officeDocument/2006/relationships/slide" Target="/ppt/slides/slide2.xml" Id="R45c70fe4507f4419" /><Relationship Type="http://schemas.openxmlformats.org/officeDocument/2006/relationships/slide" Target="/ppt/slides/slide3.xml" Id="R6b9abb4a9d454c0b" /><Relationship Type="http://schemas.openxmlformats.org/officeDocument/2006/relationships/slide" Target="/ppt/slides/slide4.xml" Id="R83b2aec9d156411c" /><Relationship Type="http://schemas.openxmlformats.org/officeDocument/2006/relationships/slide" Target="/ppt/slides/slide5.xml" Id="R097e0d53f2244aca" /><Relationship Type="http://schemas.openxmlformats.org/officeDocument/2006/relationships/slide" Target="/ppt/slides/slide6.xml" Id="R67c621b6da214a0a" /><Relationship Type="http://schemas.openxmlformats.org/officeDocument/2006/relationships/slide" Target="/ppt/slides/slide7.xml" Id="Rad6adf97f8bf4d46" /><Relationship Type="http://schemas.openxmlformats.org/officeDocument/2006/relationships/slide" Target="/ppt/slides/slide8.xml" Id="R70a0d2d337484964" /><Relationship Type="http://schemas.openxmlformats.org/officeDocument/2006/relationships/slide" Target="/ppt/slides/slide9.xml" Id="R6bf31df27e0d4028" /><Relationship Type="http://schemas.openxmlformats.org/officeDocument/2006/relationships/slide" Target="/ppt/slides/slide10.xml" Id="Re24fafa17f114ead" /><Relationship Type="http://schemas.openxmlformats.org/officeDocument/2006/relationships/slide" Target="/ppt/slides/slide11.xml" Id="R463d83a1cab34889" /><Relationship Type="http://schemas.openxmlformats.org/officeDocument/2006/relationships/slide" Target="/ppt/slides/slide12.xml" Id="R6d148e79c210436e" /><Relationship Type="http://schemas.openxmlformats.org/officeDocument/2006/relationships/slide" Target="/ppt/slides/slide13.xml" Id="Rfbffcaad7fea40a6" /><Relationship Type="http://schemas.openxmlformats.org/officeDocument/2006/relationships/slide" Target="/ppt/slides/slide14.xml" Id="Rb0684cb09e834b2f" /><Relationship Type="http://schemas.openxmlformats.org/officeDocument/2006/relationships/slide" Target="/ppt/slides/slide15.xml" Id="R5f5257ea418d4f7d" /><Relationship Type="http://schemas.openxmlformats.org/officeDocument/2006/relationships/slide" Target="/ppt/slides/slide16.xml" Id="R5eb1a90141d349e8" /><Relationship Type="http://schemas.openxmlformats.org/officeDocument/2006/relationships/slide" Target="/ppt/slides/slide17.xml" Id="R6cd8295018ae4851" /><Relationship Type="http://schemas.openxmlformats.org/officeDocument/2006/relationships/slide" Target="/ppt/slides/slide18.xml" Id="Rd3f097cf044c4263" /><Relationship Type="http://schemas.openxmlformats.org/officeDocument/2006/relationships/slide" Target="/ppt/slides/slide19.xml" Id="R8c48ede3c8aa4172" /><Relationship Type="http://schemas.openxmlformats.org/officeDocument/2006/relationships/slide" Target="/ppt/slides/slide20.xml" Id="R3bd9bf6958ad446d" /><Relationship Type="http://schemas.openxmlformats.org/officeDocument/2006/relationships/slide" Target="/ppt/slides/slide21.xml" Id="R4f0e2e2b7d7340a7" /><Relationship Type="http://schemas.openxmlformats.org/officeDocument/2006/relationships/slide" Target="/ppt/slides/slide22.xml" Id="R7d720d5c92344309" /><Relationship Type="http://schemas.openxmlformats.org/officeDocument/2006/relationships/slide" Target="/ppt/slides/slide23.xml" Id="R56cb4c1aba3e4d02" /><Relationship Type="http://schemas.openxmlformats.org/officeDocument/2006/relationships/slide" Target="/ppt/slides/slide24.xml" Id="R501590c0c4dc4d9c" /><Relationship Type="http://schemas.openxmlformats.org/officeDocument/2006/relationships/slide" Target="/ppt/slides/slide25.xml" Id="Rcf740be399c54b87" /><Relationship Type="http://schemas.openxmlformats.org/officeDocument/2006/relationships/slide" Target="/ppt/slides/slide26.xml" Id="R08ec63603ecf49c0" /><Relationship Type="http://schemas.openxmlformats.org/officeDocument/2006/relationships/slide" Target="/ppt/slides/slide27.xml" Id="R016f9f4e7fd74eb9" /><Relationship Type="http://schemas.openxmlformats.org/officeDocument/2006/relationships/slide" Target="/ppt/slides/slide28.xml" Id="Rff1f1951b2774e71" /><Relationship Type="http://schemas.openxmlformats.org/officeDocument/2006/relationships/slide" Target="/ppt/slides/slide29.xml" Id="R4727e317dd0a4ab7" /><Relationship Type="http://schemas.openxmlformats.org/officeDocument/2006/relationships/slide" Target="/ppt/slides/slide30.xml" Id="R5b938d6766a64e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a252099cb146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6e28d116234170" /><Relationship Type="http://schemas.openxmlformats.org/officeDocument/2006/relationships/notesMaster" Target="/ppt/notesMasters/notesMaster1.xml" Id="Reec8046f7b6a45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7d736b4a754cba" /><Relationship Type="http://schemas.openxmlformats.org/officeDocument/2006/relationships/notesMaster" Target="/ppt/notesMasters/notesMaster1.xml" Id="R19f562f83cdb40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5fed60fef34135" /><Relationship Type="http://schemas.openxmlformats.org/officeDocument/2006/relationships/notesMaster" Target="/ppt/notesMasters/notesMaster1.xml" Id="R9ce17c99e12d45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814451e0d34a1f" /><Relationship Type="http://schemas.openxmlformats.org/officeDocument/2006/relationships/notesMaster" Target="/ppt/notesMasters/notesMaster1.xml" Id="R15da1344802646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7ee5c90da34cc8" /><Relationship Type="http://schemas.openxmlformats.org/officeDocument/2006/relationships/notesMaster" Target="/ppt/notesMasters/notesMaster1.xml" Id="R3223d75c9a6a4a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25e83b94534369" /><Relationship Type="http://schemas.openxmlformats.org/officeDocument/2006/relationships/notesMaster" Target="/ppt/notesMasters/notesMaster1.xml" Id="R43825e663f0e41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1822e2079c4a32" /><Relationship Type="http://schemas.openxmlformats.org/officeDocument/2006/relationships/notesMaster" Target="/ppt/notesMasters/notesMaster1.xml" Id="R3c8723be330a46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72d51aac7e4e9c" /><Relationship Type="http://schemas.openxmlformats.org/officeDocument/2006/relationships/notesMaster" Target="/ppt/notesMasters/notesMaster1.xml" Id="R457753c5e0bc47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030901e4dc41d9" /><Relationship Type="http://schemas.openxmlformats.org/officeDocument/2006/relationships/notesMaster" Target="/ppt/notesMasters/notesMaster1.xml" Id="R050c5e5f375449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2de495c92f4ab4" /><Relationship Type="http://schemas.openxmlformats.org/officeDocument/2006/relationships/notesMaster" Target="/ppt/notesMasters/notesMaster1.xml" Id="R352f519b5fc745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ee7850136e4533" /><Relationship Type="http://schemas.openxmlformats.org/officeDocument/2006/relationships/notesMaster" Target="/ppt/notesMasters/notesMaster1.xml" Id="R403aa10db7ba4e7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043948fb204170" /><Relationship Type="http://schemas.openxmlformats.org/officeDocument/2006/relationships/notesMaster" Target="/ppt/notesMasters/notesMaster1.xml" Id="Rb6aee82943284a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a25dbdf0e7f447f" /><Relationship Type="http://schemas.openxmlformats.org/officeDocument/2006/relationships/notesMaster" Target="/ppt/notesMasters/notesMaster1.xml" Id="Ra040c0a8cc7049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ab10a3feb814b5c" /><Relationship Type="http://schemas.openxmlformats.org/officeDocument/2006/relationships/notesMaster" Target="/ppt/notesMasters/notesMaster1.xml" Id="Rf5bb72b6244c403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12b9d297cc4a8c" /><Relationship Type="http://schemas.openxmlformats.org/officeDocument/2006/relationships/notesMaster" Target="/ppt/notesMasters/notesMaster1.xml" Id="R9beee91335b3433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dabb58bae5a48d4" /><Relationship Type="http://schemas.openxmlformats.org/officeDocument/2006/relationships/notesMaster" Target="/ppt/notesMasters/notesMaster1.xml" Id="R1125f53407c44e1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a9997b5a8754f87" /><Relationship Type="http://schemas.openxmlformats.org/officeDocument/2006/relationships/notesMaster" Target="/ppt/notesMasters/notesMaster1.xml" Id="Rb55680c9ba4a47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d28f43dc48a4e63" /><Relationship Type="http://schemas.openxmlformats.org/officeDocument/2006/relationships/notesMaster" Target="/ppt/notesMasters/notesMaster1.xml" Id="R62ff1a5dabaa449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fd869255424287" /><Relationship Type="http://schemas.openxmlformats.org/officeDocument/2006/relationships/notesMaster" Target="/ppt/notesMasters/notesMaster1.xml" Id="R13586af2be974ed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6d440e87314cce" /><Relationship Type="http://schemas.openxmlformats.org/officeDocument/2006/relationships/notesMaster" Target="/ppt/notesMasters/notesMaster1.xml" Id="Re49710892b6a49f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abbdbdbbf904720" /><Relationship Type="http://schemas.openxmlformats.org/officeDocument/2006/relationships/notesMaster" Target="/ppt/notesMasters/notesMaster1.xml" Id="Re36bb38ad5ed445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f6a700249fd4864" /><Relationship Type="http://schemas.openxmlformats.org/officeDocument/2006/relationships/notesMaster" Target="/ppt/notesMasters/notesMaster1.xml" Id="R5895b68f64d24d2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9ea7f650b064583" /><Relationship Type="http://schemas.openxmlformats.org/officeDocument/2006/relationships/notesMaster" Target="/ppt/notesMasters/notesMaster1.xml" Id="R52d3d226304143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3d39258e9e043b8" /><Relationship Type="http://schemas.openxmlformats.org/officeDocument/2006/relationships/notesMaster" Target="/ppt/notesMasters/notesMaster1.xml" Id="R054ea3f397734ed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2470aec67fa4539" /><Relationship Type="http://schemas.openxmlformats.org/officeDocument/2006/relationships/notesMaster" Target="/ppt/notesMasters/notesMaster1.xml" Id="R2af314ac73b04c9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839a87e9f9b452e" /><Relationship Type="http://schemas.openxmlformats.org/officeDocument/2006/relationships/notesMaster" Target="/ppt/notesMasters/notesMaster1.xml" Id="R9a80a9d0c1d54bf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720ead363064ffd" /><Relationship Type="http://schemas.openxmlformats.org/officeDocument/2006/relationships/notesMaster" Target="/ppt/notesMasters/notesMaster1.xml" Id="Rf88b52317b9f426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02ff6bf1ea34893" /><Relationship Type="http://schemas.openxmlformats.org/officeDocument/2006/relationships/notesMaster" Target="/ppt/notesMasters/notesMaster1.xml" Id="R321fb0b5c0a8428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e10df0f8cad4cb2" /><Relationship Type="http://schemas.openxmlformats.org/officeDocument/2006/relationships/notesMaster" Target="/ppt/notesMasters/notesMaster1.xml" Id="R4371ce5f3b094a3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726b54b0ad84a8a" /><Relationship Type="http://schemas.openxmlformats.org/officeDocument/2006/relationships/notesMaster" Target="/ppt/notesMasters/notesMaster1.xml" Id="Rf267aa42998d41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的“指数与对数”学习单元。本套课件共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讲稿】明确告诉学生：本单元只训练“指数与对数”。先解释知识范围，再用一句话建立核心判断，最后示范标准方法。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【互动提问】请用自己的话复述“对数真数必须为正”，并举一个会触发“把 log(a+b) 错拆”的错误例子。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Q1：【DSE原创模考｜参数为训练所设】若 2^x=2^3，则 x= 选项为 A.4；B.3；C.2；D.5。讲解时强调：对数真数必须为正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分步讲评：先重述题目条件，再逐步示范“同底化—取对数—检查定义域”，最后给出正确结论“3”。完整解析：同底数比较指数得 x=3。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2·指数方程。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Q11：【DSE原创模考｜参数为训练所设】N(t)=13×b^t，且 N(2)=52。若 b&gt;0，则 b= 选项为 A.4；B.2；C.1/2；D.16。讲解时强调：对数真数必须为正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分步讲评：先重述题目条件，再逐步示范“同底化—取对数—检查定义域”，最后给出正确结论“2”。完整解析：代入得 b²=4，由 b&gt;0 取 2。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A·模型定参。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Q21：【DSE原创模考｜参数为训练所设】某物质每 2 小时减半，初始 960 g。经过 4 小时后余下： 选项为 A.480 g；B.120 g；C.240 g；D.956 g。讲解时强调：对数真数必须为正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分步讲评：先重述题目条件，再逐步示范“同底化—取对数—检查定义域”，最后给出正确结论“240 g”。完整解析：两个半衰期后乘 (1/2)²。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2·增长衰减。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45d4765b6747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3056d35cec440f" /><Relationship Type="http://schemas.openxmlformats.org/officeDocument/2006/relationships/slideLayout" Target="/ppt/slideLayouts/slideLayout1.xml" Id="Rd03065dc6ea741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3065dc6ea741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c9924eb6e0421c" /><Relationship Type="http://schemas.openxmlformats.org/officeDocument/2006/relationships/image" Target="/ppt/media/image.png" Id="R9a81cd330d544961" /><Relationship Type="http://schemas.openxmlformats.org/officeDocument/2006/relationships/notesSlide" Target="/ppt/notesSlides/notesSlide1.xml" Id="Reddd2d15fd5c48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d7753248d42b7" /><Relationship Type="http://schemas.openxmlformats.org/officeDocument/2006/relationships/image" Target="/ppt/media/image2.png" Id="Rcd94a1af2cdb4b4f" /><Relationship Type="http://schemas.openxmlformats.org/officeDocument/2006/relationships/notesSlide" Target="/ppt/notesSlides/notesSlide2.xml" Id="Re1225bce2a1d4e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1ac75ebd849ef" /><Relationship Type="http://schemas.openxmlformats.org/officeDocument/2006/relationships/image" Target="/ppt/media/image3.png" Id="Rf02c0f468d1d4803" /><Relationship Type="http://schemas.openxmlformats.org/officeDocument/2006/relationships/notesSlide" Target="/ppt/notesSlides/notesSlide3.xml" Id="R53c1afe6e3744c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0822b626b4e7e" /><Relationship Type="http://schemas.openxmlformats.org/officeDocument/2006/relationships/image" Target="/ppt/media/image4.png" Id="Rb825b5ccd8fe4f88" /><Relationship Type="http://schemas.openxmlformats.org/officeDocument/2006/relationships/notesSlide" Target="/ppt/notesSlides/notesSlide4.xml" Id="Reb6618d55a1249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226b57ddd429f" /><Relationship Type="http://schemas.openxmlformats.org/officeDocument/2006/relationships/image" Target="/ppt/media/image5.png" Id="R02ba6c67cd874e54" /><Relationship Type="http://schemas.openxmlformats.org/officeDocument/2006/relationships/notesSlide" Target="/ppt/notesSlides/notesSlide5.xml" Id="Rcfc1c2236ffc49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822026fa14f62" /><Relationship Type="http://schemas.openxmlformats.org/officeDocument/2006/relationships/image" Target="/ppt/media/image6.png" Id="Rb940e86670a4407c" /><Relationship Type="http://schemas.openxmlformats.org/officeDocument/2006/relationships/notesSlide" Target="/ppt/notesSlides/notesSlide6.xml" Id="Rf57ad90912df436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c2c3486d34cee" /><Relationship Type="http://schemas.openxmlformats.org/officeDocument/2006/relationships/image" Target="/ppt/media/image7.png" Id="R32c5525c28824fd0" /><Relationship Type="http://schemas.openxmlformats.org/officeDocument/2006/relationships/notesSlide" Target="/ppt/notesSlides/notesSlide7.xml" Id="R5ca5752b794d48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0e0b6845b4451" /><Relationship Type="http://schemas.openxmlformats.org/officeDocument/2006/relationships/image" Target="/ppt/media/image8.png" Id="Rbabcbf15473c44db" /><Relationship Type="http://schemas.openxmlformats.org/officeDocument/2006/relationships/notesSlide" Target="/ppt/notesSlides/notesSlide8.xml" Id="R46da57b0ca4d40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f3a8df0d144a1" /><Relationship Type="http://schemas.openxmlformats.org/officeDocument/2006/relationships/image" Target="/ppt/media/image9.png" Id="Rc80973c00d8c495a" /><Relationship Type="http://schemas.openxmlformats.org/officeDocument/2006/relationships/notesSlide" Target="/ppt/notesSlides/notesSlide9.xml" Id="Rd9c8798096e848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5ce840051497d" /><Relationship Type="http://schemas.openxmlformats.org/officeDocument/2006/relationships/image" Target="/ppt/media/image10.png" Id="Rc62b681c2ce246e0" /><Relationship Type="http://schemas.openxmlformats.org/officeDocument/2006/relationships/notesSlide" Target="/ppt/notesSlides/notesSlide10.xml" Id="R968339cc352348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2df9103884bc3" /><Relationship Type="http://schemas.openxmlformats.org/officeDocument/2006/relationships/image" Target="/ppt/media/image11.png" Id="R9ad41f5bc1bd457a" /><Relationship Type="http://schemas.openxmlformats.org/officeDocument/2006/relationships/notesSlide" Target="/ppt/notesSlides/notesSlide11.xml" Id="Re106a2421e8a46c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22eb70996493e" /><Relationship Type="http://schemas.openxmlformats.org/officeDocument/2006/relationships/image" Target="/ppt/media/image12.png" Id="R61c131abe5b34d04" /><Relationship Type="http://schemas.openxmlformats.org/officeDocument/2006/relationships/notesSlide" Target="/ppt/notesSlides/notesSlide12.xml" Id="R61875deddf24416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8585113dc4eae" /><Relationship Type="http://schemas.openxmlformats.org/officeDocument/2006/relationships/image" Target="/ppt/media/image13.png" Id="Re37dc4b073834ad3" /><Relationship Type="http://schemas.openxmlformats.org/officeDocument/2006/relationships/notesSlide" Target="/ppt/notesSlides/notesSlide13.xml" Id="R0fdf1b6d31ef42f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60318dbb148b3" /><Relationship Type="http://schemas.openxmlformats.org/officeDocument/2006/relationships/image" Target="/ppt/media/image14.png" Id="Rde36fa5158854730" /><Relationship Type="http://schemas.openxmlformats.org/officeDocument/2006/relationships/notesSlide" Target="/ppt/notesSlides/notesSlide14.xml" Id="R09ecc90a17fb4e4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e632ea117e42e7" /><Relationship Type="http://schemas.openxmlformats.org/officeDocument/2006/relationships/image" Target="/ppt/media/image15.png" Id="Ree24aeb5942747d3" /><Relationship Type="http://schemas.openxmlformats.org/officeDocument/2006/relationships/notesSlide" Target="/ppt/notesSlides/notesSlide15.xml" Id="R3f3f62c79d3547b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a1a3333034c2f" /><Relationship Type="http://schemas.openxmlformats.org/officeDocument/2006/relationships/image" Target="/ppt/media/image16.png" Id="Rb4ae045244c44954" /><Relationship Type="http://schemas.openxmlformats.org/officeDocument/2006/relationships/notesSlide" Target="/ppt/notesSlides/notesSlide16.xml" Id="R9fba1336700c407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31f35e809a4265" /><Relationship Type="http://schemas.openxmlformats.org/officeDocument/2006/relationships/image" Target="/ppt/media/image17.png" Id="R355dda5204c74d15" /><Relationship Type="http://schemas.openxmlformats.org/officeDocument/2006/relationships/notesSlide" Target="/ppt/notesSlides/notesSlide17.xml" Id="R0d6f623e4fb446d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1cd671fbf5465a" /><Relationship Type="http://schemas.openxmlformats.org/officeDocument/2006/relationships/image" Target="/ppt/media/image18.png" Id="R321e41023e714c5a" /><Relationship Type="http://schemas.openxmlformats.org/officeDocument/2006/relationships/notesSlide" Target="/ppt/notesSlides/notesSlide18.xml" Id="R148d4052164e4b6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e5b9c63ae4324" /><Relationship Type="http://schemas.openxmlformats.org/officeDocument/2006/relationships/image" Target="/ppt/media/image19.png" Id="R6d4dd81dff2a4337" /><Relationship Type="http://schemas.openxmlformats.org/officeDocument/2006/relationships/notesSlide" Target="/ppt/notesSlides/notesSlide19.xml" Id="R2a6120cf531b400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6a32028814f17" /><Relationship Type="http://schemas.openxmlformats.org/officeDocument/2006/relationships/image" Target="/ppt/media/image20.png" Id="R55288a6e1fe4487c" /><Relationship Type="http://schemas.openxmlformats.org/officeDocument/2006/relationships/notesSlide" Target="/ppt/notesSlides/notesSlide20.xml" Id="R642e7478eca04fd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7829a0e2544fd" /><Relationship Type="http://schemas.openxmlformats.org/officeDocument/2006/relationships/image" Target="/ppt/media/image21.png" Id="Rf917214e7f3a4d1a" /><Relationship Type="http://schemas.openxmlformats.org/officeDocument/2006/relationships/notesSlide" Target="/ppt/notesSlides/notesSlide21.xml" Id="Rbde1f9b0eb794e3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39bc812634ee2" /><Relationship Type="http://schemas.openxmlformats.org/officeDocument/2006/relationships/image" Target="/ppt/media/image22.png" Id="R00518a2334a04107" /><Relationship Type="http://schemas.openxmlformats.org/officeDocument/2006/relationships/notesSlide" Target="/ppt/notesSlides/notesSlide22.xml" Id="R8d00401e352846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cb639473c4286" /><Relationship Type="http://schemas.openxmlformats.org/officeDocument/2006/relationships/image" Target="/ppt/media/image23.png" Id="R9eeeb946d221407b" /><Relationship Type="http://schemas.openxmlformats.org/officeDocument/2006/relationships/notesSlide" Target="/ppt/notesSlides/notesSlide23.xml" Id="R1c367aec615841d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f2c894e254fc6" /><Relationship Type="http://schemas.openxmlformats.org/officeDocument/2006/relationships/image" Target="/ppt/media/image24.png" Id="Ra04ad2b606bd4cb4" /><Relationship Type="http://schemas.openxmlformats.org/officeDocument/2006/relationships/notesSlide" Target="/ppt/notesSlides/notesSlide24.xml" Id="R64da15c7274b4de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b70e2957b3420d" /><Relationship Type="http://schemas.openxmlformats.org/officeDocument/2006/relationships/image" Target="/ppt/media/image25.png" Id="Rc6c1dfdbdce845a9" /><Relationship Type="http://schemas.openxmlformats.org/officeDocument/2006/relationships/notesSlide" Target="/ppt/notesSlides/notesSlide25.xml" Id="R056e4b70eeda440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b7e7825dd4ba5" /><Relationship Type="http://schemas.openxmlformats.org/officeDocument/2006/relationships/image" Target="/ppt/media/image26.png" Id="R056476962d9d48a0" /><Relationship Type="http://schemas.openxmlformats.org/officeDocument/2006/relationships/notesSlide" Target="/ppt/notesSlides/notesSlide26.xml" Id="R7f2619e74c56451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6d7d22cba4d36" /><Relationship Type="http://schemas.openxmlformats.org/officeDocument/2006/relationships/image" Target="/ppt/media/image27.png" Id="R19d3b51627ca4d2e" /><Relationship Type="http://schemas.openxmlformats.org/officeDocument/2006/relationships/notesSlide" Target="/ppt/notesSlides/notesSlide27.xml" Id="R09151b2ddd934a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243e07769b46ea" /><Relationship Type="http://schemas.openxmlformats.org/officeDocument/2006/relationships/image" Target="/ppt/media/image28.png" Id="R2b65c92bf9cf4d2d" /><Relationship Type="http://schemas.openxmlformats.org/officeDocument/2006/relationships/notesSlide" Target="/ppt/notesSlides/notesSlide28.xml" Id="R81f2ba2f3932494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8aad58a954f11" /><Relationship Type="http://schemas.openxmlformats.org/officeDocument/2006/relationships/image" Target="/ppt/media/image29.png" Id="R37b1394534944904" /><Relationship Type="http://schemas.openxmlformats.org/officeDocument/2006/relationships/notesSlide" Target="/ppt/notesSlides/notesSlide29.xml" Id="R54347838416f42f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55c397fca4ece" /><Relationship Type="http://schemas.openxmlformats.org/officeDocument/2006/relationships/image" Target="/ppt/media/image30.png" Id="Rada704702e2d4282" /><Relationship Type="http://schemas.openxmlformats.org/officeDocument/2006/relationships/notesSlide" Target="/ppt/notesSlides/notesSlide30.xml" Id="R6c5eb634ed3343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33A8CA-05C3-4FA7-A415-EB35D0FB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F5640C-C9C5-479D-BF9D-EA773EB2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4024F5-40D3-430F-AB00-EBA7C586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C11F2-FD79-43B6-BADC-A37CC370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82B85-6033-4356-9667-ADF330BC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运算律、方程、图像和增长模型。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02926-479E-4A94-991B-C7D4E26F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8F365-2930-46D3-804E-64148A2D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CAA36-F2D6-436B-941E-23D49F0E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A69BC-E6FD-4837-A6E0-01E425F3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1cd330d5449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F82D3B-95A9-498F-B2F3-DAB10DBD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71206C-6022-4271-90B8-71FDF4B5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466F2A-0E84-4BE1-9C7B-550F9178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D2E54-AC90-44F0-A2C1-68C50705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65EC9-B40E-454D-BBAA-02B7C8A1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AA2829-F8CE-4725-9F50-A4B52286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19188D-D45E-4B49-902E-52922982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01604F-0903-4835-A9CE-FAEC1144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01CE1-8AAA-4CAC-9FEA-876FD596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43825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7FE9AB-928A-499D-BF9A-2AE91908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D1EBE-8EC9-4740-9C3E-C0B1FBAA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4a1af2cdb4b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CB5E0F-DEED-4767-AB9B-CCC4054D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108B5-4B50-4ED4-983E-B4FCF198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D7618-0A60-408E-864C-4B69E968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046CE-4F04-4049-95C8-EA70FE36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F1B1D-5299-4218-BA66-26BA0EC4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CAB7B-C77E-427A-A730-1EC8BCAE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A8B1E-644C-4FDD-84C3-4BCF9138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7EAD00-9478-4DE7-A9A5-0DE5D9ED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791B39-C6AE-4B5B-B345-0A830BC3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37FC5-C59F-46ED-8B50-4E51681A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74348-FA41-4287-B996-0EB2DD9F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82FA8B-2426-4A47-AF9A-FCF7CF84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28F213-1684-40A8-8F17-468337188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29470D-FAE4-49A1-B5EA-B700643A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FEC8F0-9400-4CB2-81D2-76363E84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4F841-9322-45B5-A841-219CCFAC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471C7C-C43D-4FE4-A23D-E232D7C1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成功标准｜对数真数必须为正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233B75-F382-4432-BB63-7A2DC1E9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DA5E3-0325-4F21-9C39-0F620F35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E2E753-AC60-48CB-9F6D-93B03B73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509645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C19B6A-CB74-46DE-9D8B-6F77F95F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52EC94-B121-44D6-B16C-7EEB437E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2c0f468d1d48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117F9-903A-4AEE-8FB9-71171B06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C1A9F-AEE1-4004-B6D8-1F90A4C5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BCD03-97E3-4B6C-B9C4-1FE32372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CFFA2-5643-40F6-AC6B-3D4699E4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F401F-91CC-4E68-BA2B-0256F59B5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F3A4E-3289-4673-82BE-3D3DA036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 log(a+b) 错拆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94262-EEE8-407B-A4DF-630568EF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CB0A6-1E12-41A5-AB75-B9354235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A4D97-E55C-4241-AD05-9A897978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运算律、方程、图像和增长模型。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11806B-6710-46B6-8B44-DB5C6E99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00C9B-F143-492C-ACAC-1FD3D928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F15FC1-59B0-4589-97A0-CEAC611B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175473-4D5B-4C12-8E01-FE204B0B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2·指数方程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388FB7-C84E-4319-8BE5-8A4439AE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5544C-2648-49D9-86F2-9BC3BB2C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EB0310-E6FC-482A-BB76-0FBCC039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19C546-4BB3-4D89-924D-E002A021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340759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5B27C9-E8A7-4193-B75E-B218BCCE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E6ED70-D18B-4192-8E5E-72F99F52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25b5ccd8fe4f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10A7C-1960-4070-A8B0-B479E633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CEB4D-5489-4711-A252-9FF72DE0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6D7B62-9CE9-4B8E-A7F0-0E398481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能解释“对数真数必须为正”，并识别一个反例或边界。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A21F4-6790-4C57-B52E-8D6057DC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45736-AD48-44DF-BC83-C2289321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5F8D8-3EFC-42E2-9E20-6DF5F1225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B919FA-028E-4738-A6AE-A0EAFCCE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0F74C4-DA95-456E-9120-B93F4754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ADCA18-2E86-4769-B980-497B3C68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15D1BB-949B-40CA-B3E5-CBB386B8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1C43C-FFAA-44E3-B461-D79F679B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4C0901-CAC1-4EB0-9F2C-CA06ABE1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FB7A7E-B45A-4786-A060-029AD075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D01322-B974-4447-A451-A6DCBF92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062411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3B3D7B-F0C4-4019-834E-DAA9D775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C1FC86-E2DF-45A2-86F8-24B70E37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ba6c67cd874e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AD2A8-103A-4A09-9B5D-344EB3C0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2E2E6-76B2-4C5D-8750-E5EF1FBC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5F872-2490-459B-B8BD-C0EBF64E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0C0D3-F513-4D1B-86D3-8B6D92ED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CB3C7-A08E-44C2-ACF7-D086C90A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D0294-5028-483F-9738-2F7233F2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E45F5B-F4EB-4752-A23F-93F966A9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8ABF3A-0F79-42A2-94FD-B8B68225D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DF368-E0C2-4E75-8DD9-161EB6A7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C7A62F-ECB7-4DE2-A0EF-BF6010F4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932325-4606-4EDF-8BC3-726AE9F2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9F4F3F-A51C-41B2-954B-CD83222C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40FC3-7A76-4719-AE20-B4AD2881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2027A3-227A-4177-A50F-24BBAB56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ABE42B-07BA-42A1-9095-9330E234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解析：同底数比较指数得 x=3。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7D985F-59F2-4A9A-B3DC-5D4BE85B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D1CA4-FF40-41E0-986B-389D18AF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113B01-A929-432D-82DC-5ADF572C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3B3FC0-406D-4A2F-97C9-53A14DFC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576177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A47AA9-6428-4610-B3AA-5DF82093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50DBC-BF40-4B60-844A-4CD55C68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40e86670a440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6DC00-FDFA-43F2-A432-2EC1AF03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9F310-42BA-4BCA-8154-C53FB354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77346-9DB3-4BB3-A312-6DC1AA21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114D1-D405-44BB-ADE5-A0C20F36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D06A25-BA53-4080-B2FE-58123566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62492-69E4-4AD2-A29B-D0F4C0EF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A38C9-9943-413A-A5A8-B91D8863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74849-6C67-46D9-9C36-15C637C8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DA77E-BC97-43F2-BACF-2EAF8FC9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B87B52-04AB-48F7-AC3D-A58C1AD2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13DE42-DB02-458D-8A29-D85AF6DF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16FCBA-E8E6-4EEE-815A-59DAE35F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E6E06-6748-48C1-873B-544784C4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2A296C-FCE5-4DB6-B9AB-6BA80F08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5535B5-66D8-4DB3-A672-91E5EBBE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C7A5E1-38F1-4279-A423-8C12CD52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5510A0-40F4-4962-B00D-D473DDD2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1BAE6-D7DC-498F-ADD3-E417B2437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2EFA4B-279A-4EFB-B77E-544C0C51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087391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49524-85D1-489A-B6FE-AF9FDFE7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7959A-7941-4769-B082-CC2F39C2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5525c28824f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4CB20-152D-4892-BFE6-9BB26159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9EF8C-DE83-4357-A5FC-813EFA48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AB4DA-21B6-4B52-B5F8-9B31AF7A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611D4-76A4-4C70-835C-3A3A552E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A79C4-C76C-4E95-BB77-C6516FA9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49A377-CCC3-45EC-8374-CCE6366E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D06BD-69F8-42EA-909C-C8FD6F7F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73620B-D7E2-44AE-8C20-F68F272D7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99667-57D2-46F5-AF1D-9497A929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52E838-7CA9-4F5A-980C-E06C4B0F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D8C369-E97B-46D2-A2E4-E5948E7C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1CD9C1-23F6-4808-B5C8-332BEF70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5AF9D5-9626-42B5-8A8C-D00013DFF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7E594D-92A0-4DA8-957B-7C5F6B36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137D06-D3AE-4406-8F7C-B3AAAB0F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317658-1691-4FED-A080-E05E449D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4A0851-CBEB-4521-8801-7E75286F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097044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AEFEFB-6A7C-4375-AEA8-0C151C3DB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98F5F4-3C81-449D-8058-9C1B77A1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cbf15473c44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D9C3A-9E05-4132-8695-0F719A81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4060B-DE3A-4E82-8D94-5546F2D5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20232-5CFD-45B2-A80F-1A070586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0DC071-B247-4596-BA48-619653D0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1E3FAC-6845-468D-8CBB-1DC9E94B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D5111-2A09-413D-A473-AFF602307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65EB5-DE1F-48C4-8D76-2D777631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348A6-302E-4125-8365-B323F61D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DA8092-08D0-45C6-BF3C-F33D301B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F9369-ACA8-45B6-B720-89A3E934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FD72D-AB40-4CCA-A77D-1144104D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FCD606-4D27-4047-8457-25DD346F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1B702-EEF0-4E3B-9250-7572B6F5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57695-109D-438C-971B-9CCE9CB4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816090-6459-4B1F-87FF-FE099EB9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9C9013-0C36-4022-8F7D-9C859DB3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4A9CD3-9206-42F9-9E86-0797A429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124837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03614-CA8C-4FC3-85B8-1C60F42C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072DF-990E-4828-9CB8-62E5ADBD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973c00d8c49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F8478-FB23-4C67-9388-C9B1C991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FD3F3-DC77-4720-A381-6D2FB9DC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063A3-4D4C-4F02-8C44-7C14A947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BA32D-770B-4434-866F-302216ED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log₁₀x+log₁₀10=6，则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7B39D-632C-4460-BF93-5D08BC72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E2DBB-7A68-4669-8D80-105FA647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C1D39-7AE8-4C56-B1CF-3D04B9EF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57211-206D-4FB9-A02D-A2AC9D10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DEE42-193C-465D-BC99-AFD8677E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9A60AB-B7A0-47F2-8F3F-9FDAE940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6C4863-BDC3-4001-8362-DCAC2D73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A70AC-BA43-4680-AE89-AB380F17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D2246-F4B0-4D8D-9769-55018433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AF829-890D-45C1-A611-74EF2733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0D371E-291F-423E-A77B-BAB5A8F9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729668-E7D0-40A3-B3DB-2CC8FB79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70387A-FA4A-4CAD-B738-767E8D42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59D117-E46F-48F4-AC25-EC6F3630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846F2C-95F7-4576-9A54-51B9DE1D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085872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2DB8E8-BB79-4359-90DB-3B5D48C4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2B0A5-85E8-4D33-810E-F07F9F55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b681c2ce246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7D6B29-A3C7-4DC9-930D-0F49849B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B1606-0389-4BEC-A32C-2863AB02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D64E8-677C-4DB2-BA67-5A167A0A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5A7F81-C8CF-4BD6-8068-75DE38D7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2B186-26C4-40C5-96E0-3E077711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F880A5-0F82-4D06-AF13-D52D9080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EB88A6-AD76-4CAA-AA93-F709A728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DF260-AADA-44B1-AE75-2F4C0F64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37D5B4-D797-489B-AFD6-F322EACF5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log₁₀x+log₁₀10=6，则 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B90F34-B4A3-4C48-9D25-096E9B271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D1527C-2AF8-469F-9C6A-72AAE17E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B75377-6B6F-4876-BE69-8879E211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EF1B7-3574-415C-94F2-64115377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u=10、log v=11、log w=3，则 log(uv/w)=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1ACD7-1475-4591-B394-0272D7D1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E2DF4-F675-4726-9E2D-C49D5F5E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35E885-5E1E-4B7C-B655-0404A4D9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214460-DD97-4A11-A2EB-3B4CC7F6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68920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A1E9F-16CB-4ED6-8E9D-2C734475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0F0A7-E631-4625-A0B8-CCE51EA8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41f5bc1bd45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34EC0-A0D7-4477-98A1-563C53C8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5122F8-EEFF-49DB-A2B9-56842D82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E51D5-93D1-4DB4-A767-528EB410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9E6D50-C9D6-49C8-8278-65A9FBE0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84EB6-CFA9-4A4B-9240-D487BEC1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0DA6E-C415-4A08-8015-5EEFDEE5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E7F6C-A8E6-4850-AAF6-139162A9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3F887-2B00-4C59-A3AB-6226F7AB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解析链：log₁₀x=5，再改写成指数式。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97FE7-2943-4BDD-8C94-9388EEA00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2954A0-48A7-42B9-9983-DB080059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57BAF9-CEE4-43C2-BBBE-9DB73EDC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373473-94BE-4705-9FFC-0E143278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7372799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92E6B0-04F0-442A-ACC4-5A88A544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6556C-78E3-42BE-858D-C1905DC6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131abe5b34d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26F61C-D500-4C8B-AB0D-24A6A200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2BFFB6-8150-4053-9E00-E9E14302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A2E00-9A7B-48E8-985E-96513A75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EB0B07-9303-47B4-893E-C524E11E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u=10、log v=11、log w=3，则 log(uv/w)=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2EF87-0682-4C5E-AF43-40428B1D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7B7B3-1A4E-470D-A7C0-69900125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D4867-E05A-4636-9746-4E139C70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5E0BC-0CF1-4C39-80DF-84E2E49F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A95D5E-FB1C-42E1-8661-6C301420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44565-1095-4429-A737-64065255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2C92A7-31FE-46EF-8C66-98E2CC4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143C99-DB6D-4CBB-9E91-046C9932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29D24-3544-4783-A23A-CC839517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286116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9426FD-ED43-40B5-8E74-2C71CC25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F2700-12AC-498A-B2C5-D960C374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7dc4b073834a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34179-1E28-4D8B-B8C1-C8581C78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1965C5-F477-4FE3-9045-82BCF00D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D07DF-357D-44B2-A960-646AE5DC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能独立执行“同底化—取对数—检查定义域”，并说明每一步理由。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210EA-4733-4B0D-8645-C117280F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75ECC-A6AF-4FCE-BEE7-40D1DD41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D2D27-ED16-4636-9CF6-CCF6210A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96560-89B7-4090-B12D-B9C62F0A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0D5B2D-53D1-4A89-AE06-E0B7B462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24D279-0FBC-4332-93D9-D2D0A365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F7B80-AE05-42D2-9C5F-43E5DF80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D9C686-D2E4-4ABC-9FFE-022C153C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6D451F-EAB2-4E6D-87BD-4E9EE5E9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90FCEC-DDFD-4221-A681-0EBE20FF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03A42-7E08-4E28-A3E2-CB15CC0E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5095925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974980-08E1-49DE-B469-CDFE25EC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44C4E-22D0-4D92-904A-D2E7C065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36fa51588547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B1631-7918-47D9-87B7-E85F6A36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1FC26-2E29-44D4-A0EE-2ACDE0CA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1F898-FE6F-411D-91A6-F7F45403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953AF4-6763-4E72-8B96-9CDB57EE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A3EC1-9FB3-48E8-A999-0F41F1E3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7D8F9D-0B10-46D7-BCBF-74A23F20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C50FE-7F6E-418B-90E3-A314BE9F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3942C-E4DE-49B0-98AE-30A355F3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61563-7BD6-4EA9-BB4F-DC3AE6966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1390C8-D8F2-4EA3-983E-C348BE5C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A013D-F6BC-499A-9335-48464161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46812-4C29-41BE-8DD4-863A095B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92838-D525-4EFB-8024-505FB4F5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7E6FF4-834A-4A86-A2CA-34F0EF3D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D29DB-CFA0-49FD-AD74-71C4EC10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解析：代入得 b²=4，由 b&gt;0 取 2。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C0CE03-DD7C-4F38-B7FF-E13E33AD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C40CBD-893C-41A6-889A-2B8E2106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3FE662-DC66-4AC7-9682-B467F399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162D7-DE77-4AAE-B5C6-EBCDE537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892789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16D0EF-2B34-4B48-B71B-7AFE5675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128C7-005A-499C-BBD7-DDB2AB05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4aeb5942747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91714-6E50-417E-AB34-A5EF522C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FA6B2-CEC9-4272-B79A-EFCC07A6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02B00-34B8-4D6C-8587-0662768A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B48EBE-0D46-4AA1-9F72-3BCABB5D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98C437-B238-4FD9-AEC5-6A45BF37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DF3DC9-3428-4411-A230-7986F505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B5DC9-2419-4D6B-B653-75DB31A6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FC888-CC25-4E27-81EC-C2AE217B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5EEED6-B4DD-4880-B71B-03D48D48D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2156B-7C78-4DC5-9F6A-D6628340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45796-EE45-4116-B028-66092025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3C8B93-32A3-4E5F-94D6-009C36A5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6DBB3A-B5AB-45B4-9663-55F7B0C1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553CA-A4EF-440B-99EF-A671276E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CC695-973D-4D95-B4C1-FA174754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7F0278-B565-4DBF-BFC5-E1D33612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B227A-8326-4DBE-A4D8-0F7B6F0F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E9BDA1-AC79-46A9-A18F-B0AE85AD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EB07DF-97FC-43B8-B188-6C7D3BEF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953062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94BB1-2BCC-4A9E-9CC4-6334CF2B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3877D-2EAE-4E97-93FE-D932C645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e045244c449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3C553-9FA8-4EEA-A9D6-35C11FFA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B4E36-788C-47AB-9505-5CD8EDCA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723EE-DD8D-4B1F-AD31-17D1D3D7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55775-A577-4C35-9BEE-279F9679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1897F-E3D5-4F93-AB97-A3C15372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0DC78-347F-46B5-884D-53DA483B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60EB6-4F50-45B7-9DFF-115CD269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C0D62-0E3D-4197-97D5-4EB9873A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04DF9-7867-4426-998D-EE04E315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A5B5B-8FFA-447E-B117-3AA127FC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2AA2F-6E2F-4783-8BCA-9E401728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63E33-13AB-46AD-8497-72F38097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26D460-00CB-45ED-A599-26B5ADF5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716DEC-7C00-4EC1-B939-5BEB844C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ED32AF-9836-46F9-9495-DA8F32D3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A9B6A-A00B-478C-9DCC-33032C76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6F20C-DB01-4DC5-8879-8E0D2B42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175165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A84674-7404-4781-A04D-24DE1000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8871D-22B4-4ECA-91FE-35B8C87F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dda5204c74d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EE69D-F701-4522-A2C9-2CD8FAEB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440C3-B765-401D-A062-2523A899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38946-6C7A-43A1-96C6-395F17FF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1A0B7-5DB0-43A3-80DE-23E93779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B892A5-5466-4B01-807F-DCEC8239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C3A9B3-4DCA-4B27-AAF1-254309DBA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1981AF-41BD-4507-BD3C-36EF3B60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7BEA2-216D-4084-B29D-148CD79A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0A5583-A587-4476-B6C1-FACF42BB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C3DAD-64D7-4A47-BA1F-DE0BE96A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11DC5-7011-4FC2-AAC1-DCDA4B048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78F479-67A9-4FA9-926A-05922FD0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92BEC-0367-4DAC-9ABA-4C3E31A8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98CCDE-C7A4-42B9-BCBC-D4C39A20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C967ED-C97B-4932-850B-81226CEB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178DF4-7231-4578-BD70-2CD4E0E2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76743-7803-4F68-8FE7-A3CE8F75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839801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ECC537-997B-4FB9-B6D0-836B5878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D31943-623C-4898-B875-66C37A82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e41023e714c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08DE9-70CB-485D-B7DF-FA8B8706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6A9693-A0D5-4519-8EAE-0013FB6F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8622DE-B602-420A-B579-4423E280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C47D4-878E-463A-8B2D-9321FBE5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u=16、log v=17、log w=2，则 log(uv/w)=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927C5-ACBD-4F6B-A931-6A555380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C317AE-63C4-432E-852A-C75C2F83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7C269C-1755-42A7-A2D0-3F94A768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C61F7C-5FF1-4FDA-AA16-880050A5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29332-85CF-4B8D-95DE-DA1309E4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2FD0E3-43E9-4F92-B316-989473F8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7E4D1A-A36F-42B3-9F91-4956244B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9EB82-7263-4F06-ABB9-D7BB6B3D7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321A3-0AB9-4F06-893D-0083CF49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DA9609-8D6F-4707-8A21-5E9AFFF8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83386-788E-4EFA-84D7-345C5065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57119-8F57-49B1-BBB7-4BD189CC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6C4350-0EBF-412A-88F3-D5D17B38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6A430-3FB2-4273-A3BE-DA1A83CCE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4996FC-534D-4C27-BCF3-5FE1F4C9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616231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A0BF52-B9EC-4003-B145-529248E2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DBCF9-D902-487A-A064-66C85247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dd81dff2a43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45E25-C264-4F04-8E0D-BE847831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AD1BE-85D7-4E3E-B078-851B4942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CB0B4-A6D4-470F-9D81-CF0098FC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DB1BC-6B05-4C81-BD64-EC5CF34D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0F57F-629F-46F7-89A0-76281887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24CDC-94C5-4A7C-AC08-B7B742FF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3C9FC-199D-4345-A597-93CD67BC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A37BF-1A63-4E1E-83FD-38E82917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5EF0B-EC89-41B4-B08A-A4386568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u=16、log v=17、log w=2，则 log(uv/w)=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F8487-3279-4402-8878-E69DC623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8AC72-5748-46F9-8333-2BF041F7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9FD0C3-8327-4949-8562-A8D98900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7687E-3A4B-4C5C-B0F7-054CBC19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【DSE原创模考｜参数为训练所设】N(t)=3×2^(−t/6)。当 N(t)=3/8 时，t=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94BDB-FC78-42F7-9A12-1F9E516B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E6749-E209-4A85-9C37-7DAF1F4D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94A9AB-ED39-4DE8-BB79-8AC5CDCE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D8DD5C-AA19-4C30-9ED5-13DBBAE8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578248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F2C6E-BD34-4AB9-88CB-5E6C9724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ED23E-4BE1-48E0-9FB3-91AC3774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88a6e1fe448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16A75A-047C-4DA2-A559-2DD8F711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0035E0-860F-49E1-9BA4-0264F77B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E8B97-5947-45F6-AC85-EF044197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7EB852-F981-40BE-8671-5EF2D97B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F19E6-0194-4A76-9449-02675FEF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1A144-C36E-4BF9-B2AD-F1EA1596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E1F14-4CDB-4516-9496-72953FE0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0B828-D251-4AF9-949D-D1828F13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解析链：用积与商的对数律。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D6ABAC-4789-410D-A4FB-422C9E13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9CF28-6EBB-4303-92FD-8B3D1BB3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0044C-1D70-4685-86D0-89192ECD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9460B-60ED-446C-A6C7-8E860B7D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9971963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E6642B-0E51-4E57-B9A3-9146A0FF1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2540D-8FD4-46EB-B748-86169131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7214e7f3a4d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F56AA-1E0D-4347-B620-5EF3C16E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8BE64-0D73-4DEE-B057-01485CF8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BBED3-556E-4682-8F01-65BF7352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80EC07-6C6F-4460-96BF-986C6828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【DSE原创模考｜参数为训练所设】N(t)=3×2^(−t/6)。当 N(t)=3/8 时，t=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51A8F-FB08-4ABA-8E21-624B87E3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C52C9B-3988-4A16-8950-0AC0FD75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735BF-E269-4C51-AC83-AC19E4C7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6058B-A14E-4AA2-AA07-3DC52832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27204-53B9-4624-8F71-2B6A8E69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5A7B2B-653A-4573-84DE-E1EE548E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EB083D-DB98-42FA-B195-7ED8D35F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713FE-78D1-455B-B98B-1ECD3C0D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6623D-3ECA-44C8-9514-5190894B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052903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47D98A-3D01-4F81-92D6-FDF160CB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3ED1F-357E-4FF8-9731-1FDF8FC3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518a2334a041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CF624-3D97-4D3E-A0EC-968024AF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017337-14A7-4585-98E3-8540584C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34D9D-C301-41F3-B2BE-84FCC2B7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3EA48-3635-4954-8186-A785C723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AE901-0B14-46EC-8B98-D7067053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762012-5058-4DC6-802D-4FC45F02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C0890-F547-43A2-8685-E1824801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B5483-88BB-4B6B-9699-D150B477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BB929-9132-4181-8CBE-741A60F5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CAFA1-047E-4512-B8B5-E53B7918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6F513-E663-4919-A58A-A60F9DA1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67941F-87C5-4E7C-A635-AC8224AA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780FA-8785-4001-B38B-1E68F42C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EA801D-3362-436A-A580-B50FB4D2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3614606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BE0005-7592-4C9F-A911-0534C746E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87E7A-22E6-4A01-9137-A3E62240A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eb946d22140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1A31D-26B4-4AA3-B0DD-1E20860C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C0187-0FB3-4D2C-899E-05529AC3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27FA95-6E6A-4371-BAF4-5ECEEDD2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21ED49-9656-4D0D-8565-93D79EE7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45591-790C-4E70-A172-460BD5F7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EC38FB-3368-42D4-9725-2A5BCCA3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C09B31-DC05-4FCC-96EE-3A6221CA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D0AD7-F97D-49D5-A9D6-268A9A76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C519C-D208-4C53-A893-17EB24D4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BDE69-45D5-43E4-8687-C09E9FF1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EE916-1B80-41CD-9EBD-25E70AFD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8A4D57-B7C6-4BB3-851F-E80E25EA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9571AD-903D-44E8-8944-9F03334C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A53A6-C2C2-47FB-8AA3-E837A7DD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1C3D5B-6D75-4975-BFF3-A1362E2C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正确结论：240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解析：两个半衰期后乘 (1/2)²。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37CCAC-7A95-40E5-9823-FC3BCE90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77641F-CB67-4842-BB65-FA056212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F666F-01A6-472A-80CE-716CFD28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504AFA-04C0-47D4-B477-7E24442F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0321514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0DE419-F9DB-4583-B054-FD9B5849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A2349-4CEB-4273-889D-EE08531B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ad2b606bd4c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4F894-3620-4159-A279-BE31AA6B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FF4E0-B835-4090-93E7-146ADC0C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33939-AF82-4E62-AB38-7E19955A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048DF-6784-4F97-95F7-94BD76B8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8D800-900C-4A6C-90CF-96D634BB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F9CA4-5CF8-4A8E-A396-D156D598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4089AB-8935-45C0-86C4-1B36CCB8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783B99-2A63-432C-BCB8-0938C19A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F416A-B785-418D-8993-787FB85C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EBFC39-220B-4B7D-9735-87F0E7F9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179C0F-12C1-4CA4-BF81-89E54326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E41AD-EAE6-49F1-AB3B-36203B8B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5874D-A692-4133-9C79-45E68184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12B2B-6625-4A01-9EDC-B442724B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A8E805-BEFD-4BD4-B4FC-DD692496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A3B610-596E-4F82-A480-C8715BA7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A1D92C-252C-4473-AFA5-44175B26A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AAB794-AA4F-4B89-8F8E-82FA99B8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DD1C5E-1388-4C87-9FF2-763064794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503404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38F1E-4959-4E7E-A997-F965289B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5F105-41FC-444F-A124-83E2D44E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1dfdbdce845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47E50-1ADB-4255-BDAA-15DBFBD1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4FB69-E640-4AAA-AB83-02394799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1C9E6-2B43-45D7-97FC-304BE86D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BA03C-7864-4BA5-97B6-663C2B4B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3C2A35-0C82-4CD3-9D25-F341E1D1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4C94AB-0208-48DC-8D27-4EB45E7F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ED999-8060-4F03-A2E6-38858CFB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DB37C4-61C4-4D3F-8223-E01E853C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AFA93-2759-44A8-B56A-5292AD2D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11CD26-8F56-45EC-AC8A-E8A2E8F7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48C67-3B04-424D-8101-04D65515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0EE12A-9465-40C2-8854-B7BB58CF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B5D4AB-6697-4C66-A592-2027332E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6E4AF6-DAB5-42F5-8EA4-2497AEBC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D6562D-F366-4415-BEE8-E898C80A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006E55-A682-4A66-A450-E9F5DEE6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7D8D91-6BCA-4DAD-B5A8-86701DA9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7843999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26922E-AEF7-4A45-A6A8-4B36C2F5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85B4D-969E-4EAC-B9A0-9D184972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6476962d9d48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752DF-6C78-4D1A-A79D-809B68E6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C6BB43-AF9F-479F-8B3D-14B267D9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FF48A-CEB7-4877-ABC9-D9C7A8F9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A5C17-1C38-4B14-B1CF-6132C50F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ED2F0-5539-423C-89C6-3E39DD96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3E459-2504-434B-9348-9A01E562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10EB4-1FDE-42F8-824C-BA25BC9C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F680F-35C9-4577-A1D2-EB1C1905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78F2F-94C4-48AB-A760-AB7CADEA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423A6-596A-4F55-9C96-7B6F191E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E721D-094B-431B-9225-09DFB97B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B9D0CE-2036-4AEE-BEB5-2F648CDC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9F397-A266-4525-A765-230B102F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A31F9A-42FC-4E8B-A248-612DFEE3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564F2F-17C3-4648-944B-1AE5339F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6416F1-FE95-4C9D-BC01-6FEBC35C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02A858-3FD5-402C-A30D-439FEFF8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318676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93391A-3AF3-4623-8155-D1A44792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B2B1C-6CD1-4C49-84BA-988CFDDB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d3b51627ca4d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1C42D-0F19-4ADD-B7FD-43003D85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D447B-BF22-4343-87AB-3CF64B18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B9085-944B-4176-B5B1-9D30FD7E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4B243-AD1D-400C-8992-7066B395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【DSE原创模考｜参数为训练所设】N(t)=9×2^(−t/5)。当 N(t)=9/8 时，t=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271604-FCBD-4BB5-9BFC-87ACE176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8A4AC-B1E6-4BE9-8F9F-EC203E61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90449-49D2-4681-BD7A-DC95FA84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C9ABAB-D6EC-4500-A048-DDDA858A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6D62E-5DB9-4ED4-90AF-C332DEB87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4F8CBA-4D95-4912-B68A-4672FB0C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90B24-DE18-4291-A3AA-35B0848E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A6640-8AC3-4C98-82A2-FC7BF158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4AE67-7A75-46C4-8BC1-CDC96D1C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852AF5-6F7D-4EC9-8695-683D67D6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02AB06-9EEC-4AAB-AC9B-92875BDB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2CD4DF-270C-4881-A64F-C76DDAE7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AAF978-BC37-4156-807D-8C1CD257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BB6C0D-28A8-4ABC-ADE1-D4CD1440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B4077C-75E5-4BE9-AE94-E1E16460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5122974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B98108-3029-4A69-B9DB-E76ED9BA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1025E0-D12A-493D-AB4C-40E7ECE4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65c92bf9cf4d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5D71BB-ED25-443D-A3E0-FE734DB2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6414A-FD36-4B57-856F-517A5E4E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73D9C-6595-46EC-8273-C8CAA9B6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E6D8E-3CEA-46F9-8DD4-6C801075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9970D-91A9-4F08-B449-48DAF041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CB9E7-989F-4134-BD5C-1435FDC1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AA4FE-718E-49AA-B4E6-C29E2BF7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002B7-3DF6-4868-AF53-C9FB0D7F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91F62-EB52-4A94-A56F-D014FA80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【DSE原创模考｜参数为训练所设】N(t)=9×2^(−t/5)。当 N(t)=9/8 时，t=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EBDFA9-D676-4EBB-8F17-F4DE248D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BE22B-333C-40EE-896E-5103F2AD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4FC4B0-FDEC-4545-B8EC-933CEA53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A37A4E-569F-4B34-B2D4-66638CFB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log₁₀x+log₁₀10=8，则 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2B24E-A833-40D5-AC17-BA0E2FDE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3B81D7-22F9-49AA-8C94-285F8681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92BB1C-5311-437C-8119-BB03E468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AAA21-D1FC-40D3-B942-2AB79ACF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3860625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D0DC7-1656-43BB-BE3F-37BECC4E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5CB24-70D2-4052-83BD-8BEA1001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13945349449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34356-EB92-4366-A794-24D2FC64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F3EAEC-AA0D-4B31-BDA2-5981FEE7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7408C-14AD-4857-AAC5-69FCE555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0EA092-2152-413F-B02F-34CE4B53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BBA31-B7A2-41A8-9D16-310C0CDA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1ED4D-F4DB-4CAF-9B04-94DE3E2F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CEEC1-FB7D-4070-B55F-CBC3CFA46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68771E-60E2-4077-AD22-F82413C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解析链：1/8=2^−3，故 t=15。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E407A6-47B1-4AF0-812F-DFC20D40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BCC2BF-C82D-4DDD-A611-625E3290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244F26-8882-4AB4-8A0D-4B61574B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20587-3772-425D-8B66-0CB60583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599437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BFF15-82D6-40B3-B001-F3277809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7F147-9289-43D7-BAB2-BC241D4B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704702e2d42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ED108-1568-47B1-868D-9FAEBF85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C085A-2641-4351-8122-CBF05544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37E0E-3390-4769-AB4B-7703D171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CD0B5-34FF-4707-BD78-D87E5011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log₁₀x+log₁₀10=8，则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1BD80-7E49-4804-ADAC-CA77046C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59D55-89AD-4515-BC52-AAABBEF9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256040-E2F6-4CAB-965E-069F95CB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8D69F-C4CE-466D-A577-54BC39C1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EC458C-EF96-407E-81AC-EF19E44D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9566C1-4735-4498-AC2A-DD016AB4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FF1619-93DA-4F50-B365-8AE88A54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59BDBB-6E2D-4EE7-9990-D24E5D8C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F720FC-8461-4009-885A-0CBFDB421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190836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2026-08-19T08:35:14.9970000Z</dcterms:created>
  <dcterms:modified xsi:type="dcterms:W3CDTF">2026-08-19T08:35:14.9970000Z</dcterms:modified>
</coreProperties>
</file>