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d2fb3faf344835" /><Relationship Type="http://schemas.openxmlformats.org/officeDocument/2006/relationships/extended-properties" Target="/docProps/app.xml" Id="Rbcac157cad02434b" /><Relationship Type="http://schemas.openxmlformats.org/officeDocument/2006/relationships/officeDocument" Target="/ppt/presentation.xml" Id="Rec930f609f094f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09332c1b5f4601"/>
  </p:sldMasterIdLst>
  <p:notesMasterIdLst>
    <p:notesMasterId xmlns:r="http://schemas.openxmlformats.org/officeDocument/2006/relationships" r:id="R127c254f703a4cf1"/>
  </p:notesMasterIdLst>
  <p:sldIdLst>
    <p:sldId xmlns:r="http://schemas.openxmlformats.org/officeDocument/2006/relationships" id="256" r:id="Rddc032eba8664a5a"/>
    <p:sldId xmlns:r="http://schemas.openxmlformats.org/officeDocument/2006/relationships" id="257" r:id="R8841dcaf27db48f5"/>
    <p:sldId xmlns:r="http://schemas.openxmlformats.org/officeDocument/2006/relationships" id="258" r:id="R0ecfaf1a284048e4"/>
    <p:sldId xmlns:r="http://schemas.openxmlformats.org/officeDocument/2006/relationships" id="259" r:id="R55e90600802d4470"/>
    <p:sldId xmlns:r="http://schemas.openxmlformats.org/officeDocument/2006/relationships" id="260" r:id="R0a873a73b1d948b1"/>
    <p:sldId xmlns:r="http://schemas.openxmlformats.org/officeDocument/2006/relationships" id="261" r:id="R093f2644adb540fe"/>
    <p:sldId xmlns:r="http://schemas.openxmlformats.org/officeDocument/2006/relationships" id="262" r:id="Rba00da1437a14ec8"/>
    <p:sldId xmlns:r="http://schemas.openxmlformats.org/officeDocument/2006/relationships" id="263" r:id="R47af68f69b554fb9"/>
    <p:sldId xmlns:r="http://schemas.openxmlformats.org/officeDocument/2006/relationships" id="264" r:id="Rc07e1ec0be66425f"/>
    <p:sldId xmlns:r="http://schemas.openxmlformats.org/officeDocument/2006/relationships" id="265" r:id="R375772357ae04ad0"/>
    <p:sldId xmlns:r="http://schemas.openxmlformats.org/officeDocument/2006/relationships" id="266" r:id="R86931f5307804b45"/>
    <p:sldId xmlns:r="http://schemas.openxmlformats.org/officeDocument/2006/relationships" id="267" r:id="R065e8c06a7574781"/>
    <p:sldId xmlns:r="http://schemas.openxmlformats.org/officeDocument/2006/relationships" id="268" r:id="Re4339382dddb42dc"/>
    <p:sldId xmlns:r="http://schemas.openxmlformats.org/officeDocument/2006/relationships" id="269" r:id="Rbcca327f531242ae"/>
    <p:sldId xmlns:r="http://schemas.openxmlformats.org/officeDocument/2006/relationships" id="270" r:id="Re10d24f10d934a26"/>
    <p:sldId xmlns:r="http://schemas.openxmlformats.org/officeDocument/2006/relationships" id="271" r:id="R1e4c9370c7bc4c9b"/>
    <p:sldId xmlns:r="http://schemas.openxmlformats.org/officeDocument/2006/relationships" id="272" r:id="R50f346bd4dda422e"/>
    <p:sldId xmlns:r="http://schemas.openxmlformats.org/officeDocument/2006/relationships" id="273" r:id="Ra140785bee7549a6"/>
    <p:sldId xmlns:r="http://schemas.openxmlformats.org/officeDocument/2006/relationships" id="274" r:id="R67cbc2893908423a"/>
    <p:sldId xmlns:r="http://schemas.openxmlformats.org/officeDocument/2006/relationships" id="275" r:id="R5ea030e694964914"/>
    <p:sldId xmlns:r="http://schemas.openxmlformats.org/officeDocument/2006/relationships" id="276" r:id="Ra1bacfc52ef94da9"/>
    <p:sldId xmlns:r="http://schemas.openxmlformats.org/officeDocument/2006/relationships" id="277" r:id="R42e9e21a593047a6"/>
    <p:sldId xmlns:r="http://schemas.openxmlformats.org/officeDocument/2006/relationships" id="278" r:id="Rbe541b274e4a4a54"/>
    <p:sldId xmlns:r="http://schemas.openxmlformats.org/officeDocument/2006/relationships" id="279" r:id="R178dd58cd271430b"/>
    <p:sldId xmlns:r="http://schemas.openxmlformats.org/officeDocument/2006/relationships" id="280" r:id="Rf49a3256d61a41bc"/>
    <p:sldId xmlns:r="http://schemas.openxmlformats.org/officeDocument/2006/relationships" id="281" r:id="Rf427d0a04ab845a1"/>
    <p:sldId xmlns:r="http://schemas.openxmlformats.org/officeDocument/2006/relationships" id="282" r:id="R578dcdc7215c4dc4"/>
    <p:sldId xmlns:r="http://schemas.openxmlformats.org/officeDocument/2006/relationships" id="283" r:id="R746bfdb213e54fb3"/>
    <p:sldId xmlns:r="http://schemas.openxmlformats.org/officeDocument/2006/relationships" id="284" r:id="R8479bfc820fd42d5"/>
    <p:sldId xmlns:r="http://schemas.openxmlformats.org/officeDocument/2006/relationships" id="285" r:id="Rcb4674b1294d46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90621af1554960" /><Relationship Type="http://schemas.openxmlformats.org/officeDocument/2006/relationships/slideMaster" Target="/ppt/slideMasters/slideMaster1.xml" Id="Reb09332c1b5f4601" /><Relationship Type="http://schemas.openxmlformats.org/officeDocument/2006/relationships/notesMaster" Target="/ppt/notesMasters/notesMaster1.xml" Id="R127c254f703a4cf1" /><Relationship Type="http://schemas.openxmlformats.org/officeDocument/2006/relationships/presProps" Target="/ppt/presProps.xml" Id="R474969c2546f4a66" /><Relationship Type="http://schemas.openxmlformats.org/officeDocument/2006/relationships/tableStyles" Target="/ppt/tableStyles.xml" Id="R9fa4a8c8ba964f70" /><Relationship Type="http://schemas.openxmlformats.org/officeDocument/2006/relationships/slide" Target="/ppt/slides/slide1.xml" Id="Rddc032eba8664a5a" /><Relationship Type="http://schemas.openxmlformats.org/officeDocument/2006/relationships/slide" Target="/ppt/slides/slide2.xml" Id="R8841dcaf27db48f5" /><Relationship Type="http://schemas.openxmlformats.org/officeDocument/2006/relationships/slide" Target="/ppt/slides/slide3.xml" Id="R0ecfaf1a284048e4" /><Relationship Type="http://schemas.openxmlformats.org/officeDocument/2006/relationships/slide" Target="/ppt/slides/slide4.xml" Id="R55e90600802d4470" /><Relationship Type="http://schemas.openxmlformats.org/officeDocument/2006/relationships/slide" Target="/ppt/slides/slide5.xml" Id="R0a873a73b1d948b1" /><Relationship Type="http://schemas.openxmlformats.org/officeDocument/2006/relationships/slide" Target="/ppt/slides/slide6.xml" Id="R093f2644adb540fe" /><Relationship Type="http://schemas.openxmlformats.org/officeDocument/2006/relationships/slide" Target="/ppt/slides/slide7.xml" Id="Rba00da1437a14ec8" /><Relationship Type="http://schemas.openxmlformats.org/officeDocument/2006/relationships/slide" Target="/ppt/slides/slide8.xml" Id="R47af68f69b554fb9" /><Relationship Type="http://schemas.openxmlformats.org/officeDocument/2006/relationships/slide" Target="/ppt/slides/slide9.xml" Id="Rc07e1ec0be66425f" /><Relationship Type="http://schemas.openxmlformats.org/officeDocument/2006/relationships/slide" Target="/ppt/slides/slide10.xml" Id="R375772357ae04ad0" /><Relationship Type="http://schemas.openxmlformats.org/officeDocument/2006/relationships/slide" Target="/ppt/slides/slide11.xml" Id="R86931f5307804b45" /><Relationship Type="http://schemas.openxmlformats.org/officeDocument/2006/relationships/slide" Target="/ppt/slides/slide12.xml" Id="R065e8c06a7574781" /><Relationship Type="http://schemas.openxmlformats.org/officeDocument/2006/relationships/slide" Target="/ppt/slides/slide13.xml" Id="Re4339382dddb42dc" /><Relationship Type="http://schemas.openxmlformats.org/officeDocument/2006/relationships/slide" Target="/ppt/slides/slide14.xml" Id="Rbcca327f531242ae" /><Relationship Type="http://schemas.openxmlformats.org/officeDocument/2006/relationships/slide" Target="/ppt/slides/slide15.xml" Id="Re10d24f10d934a26" /><Relationship Type="http://schemas.openxmlformats.org/officeDocument/2006/relationships/slide" Target="/ppt/slides/slide16.xml" Id="R1e4c9370c7bc4c9b" /><Relationship Type="http://schemas.openxmlformats.org/officeDocument/2006/relationships/slide" Target="/ppt/slides/slide17.xml" Id="R50f346bd4dda422e" /><Relationship Type="http://schemas.openxmlformats.org/officeDocument/2006/relationships/slide" Target="/ppt/slides/slide18.xml" Id="Ra140785bee7549a6" /><Relationship Type="http://schemas.openxmlformats.org/officeDocument/2006/relationships/slide" Target="/ppt/slides/slide19.xml" Id="R67cbc2893908423a" /><Relationship Type="http://schemas.openxmlformats.org/officeDocument/2006/relationships/slide" Target="/ppt/slides/slide20.xml" Id="R5ea030e694964914" /><Relationship Type="http://schemas.openxmlformats.org/officeDocument/2006/relationships/slide" Target="/ppt/slides/slide21.xml" Id="Ra1bacfc52ef94da9" /><Relationship Type="http://schemas.openxmlformats.org/officeDocument/2006/relationships/slide" Target="/ppt/slides/slide22.xml" Id="R42e9e21a593047a6" /><Relationship Type="http://schemas.openxmlformats.org/officeDocument/2006/relationships/slide" Target="/ppt/slides/slide23.xml" Id="Rbe541b274e4a4a54" /><Relationship Type="http://schemas.openxmlformats.org/officeDocument/2006/relationships/slide" Target="/ppt/slides/slide24.xml" Id="R178dd58cd271430b" /><Relationship Type="http://schemas.openxmlformats.org/officeDocument/2006/relationships/slide" Target="/ppt/slides/slide25.xml" Id="Rf49a3256d61a41bc" /><Relationship Type="http://schemas.openxmlformats.org/officeDocument/2006/relationships/slide" Target="/ppt/slides/slide26.xml" Id="Rf427d0a04ab845a1" /><Relationship Type="http://schemas.openxmlformats.org/officeDocument/2006/relationships/slide" Target="/ppt/slides/slide27.xml" Id="R578dcdc7215c4dc4" /><Relationship Type="http://schemas.openxmlformats.org/officeDocument/2006/relationships/slide" Target="/ppt/slides/slide28.xml" Id="R746bfdb213e54fb3" /><Relationship Type="http://schemas.openxmlformats.org/officeDocument/2006/relationships/slide" Target="/ppt/slides/slide29.xml" Id="R8479bfc820fd42d5" /><Relationship Type="http://schemas.openxmlformats.org/officeDocument/2006/relationships/slide" Target="/ppt/slides/slide30.xml" Id="Rcb4674b1294d46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10eabebfd044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893ae7d6c04f27" /><Relationship Type="http://schemas.openxmlformats.org/officeDocument/2006/relationships/notesMaster" Target="/ppt/notesMasters/notesMaster1.xml" Id="Re74332bd651f40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4619df6e9b4c55" /><Relationship Type="http://schemas.openxmlformats.org/officeDocument/2006/relationships/notesMaster" Target="/ppt/notesMasters/notesMaster1.xml" Id="R487745d5093044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35e272e0d34974" /><Relationship Type="http://schemas.openxmlformats.org/officeDocument/2006/relationships/notesMaster" Target="/ppt/notesMasters/notesMaster1.xml" Id="R936aafc876114c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14447b14324886" /><Relationship Type="http://schemas.openxmlformats.org/officeDocument/2006/relationships/notesMaster" Target="/ppt/notesMasters/notesMaster1.xml" Id="R711fcab399db46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54b2837ae4413d" /><Relationship Type="http://schemas.openxmlformats.org/officeDocument/2006/relationships/notesMaster" Target="/ppt/notesMasters/notesMaster1.xml" Id="Rbe076aa6abc642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27062d990d4b74" /><Relationship Type="http://schemas.openxmlformats.org/officeDocument/2006/relationships/notesMaster" Target="/ppt/notesMasters/notesMaster1.xml" Id="Rdca39acaef1043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69fbc2979a4ae5" /><Relationship Type="http://schemas.openxmlformats.org/officeDocument/2006/relationships/notesMaster" Target="/ppt/notesMasters/notesMaster1.xml" Id="R9ad95a891baf4d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bbafb39d024de9" /><Relationship Type="http://schemas.openxmlformats.org/officeDocument/2006/relationships/notesMaster" Target="/ppt/notesMasters/notesMaster1.xml" Id="R649c0e3426da4b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5c5cbc28f64cce" /><Relationship Type="http://schemas.openxmlformats.org/officeDocument/2006/relationships/notesMaster" Target="/ppt/notesMasters/notesMaster1.xml" Id="Ra727d3881cbb49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f70e4b81ac4742" /><Relationship Type="http://schemas.openxmlformats.org/officeDocument/2006/relationships/notesMaster" Target="/ppt/notesMasters/notesMaster1.xml" Id="R843082b38e6b4f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35a49578ab44e2" /><Relationship Type="http://schemas.openxmlformats.org/officeDocument/2006/relationships/notesMaster" Target="/ppt/notesMasters/notesMaster1.xml" Id="R9f9b4a29c9fc4f4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6da478580e444a" /><Relationship Type="http://schemas.openxmlformats.org/officeDocument/2006/relationships/notesMaster" Target="/ppt/notesMasters/notesMaster1.xml" Id="R801bba03af2c44f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d9ff82f68cd417d" /><Relationship Type="http://schemas.openxmlformats.org/officeDocument/2006/relationships/notesMaster" Target="/ppt/notesMasters/notesMaster1.xml" Id="R3788978823be4e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53fe9d094a14f01" /><Relationship Type="http://schemas.openxmlformats.org/officeDocument/2006/relationships/notesMaster" Target="/ppt/notesMasters/notesMaster1.xml" Id="R8b434704fb3c44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4d39aa5b8de42c1" /><Relationship Type="http://schemas.openxmlformats.org/officeDocument/2006/relationships/notesMaster" Target="/ppt/notesMasters/notesMaster1.xml" Id="R8eb2ed7331a647d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270e29b031a446a" /><Relationship Type="http://schemas.openxmlformats.org/officeDocument/2006/relationships/notesMaster" Target="/ppt/notesMasters/notesMaster1.xml" Id="R5f79e0864b26413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88325c45644583" /><Relationship Type="http://schemas.openxmlformats.org/officeDocument/2006/relationships/notesMaster" Target="/ppt/notesMasters/notesMaster1.xml" Id="R4891ced2503747d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1d5d18bcf62483d" /><Relationship Type="http://schemas.openxmlformats.org/officeDocument/2006/relationships/notesMaster" Target="/ppt/notesMasters/notesMaster1.xml" Id="R3f4d5176d22a496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83fbf23b5c47f2" /><Relationship Type="http://schemas.openxmlformats.org/officeDocument/2006/relationships/notesMaster" Target="/ppt/notesMasters/notesMaster1.xml" Id="R630ec1358d974cd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558e903906749e8" /><Relationship Type="http://schemas.openxmlformats.org/officeDocument/2006/relationships/notesMaster" Target="/ppt/notesMasters/notesMaster1.xml" Id="R5895ae0bcd0c4af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65916691ad44a92" /><Relationship Type="http://schemas.openxmlformats.org/officeDocument/2006/relationships/notesMaster" Target="/ppt/notesMasters/notesMaster1.xml" Id="R687a2355554b474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a02115ae30745a9" /><Relationship Type="http://schemas.openxmlformats.org/officeDocument/2006/relationships/notesMaster" Target="/ppt/notesMasters/notesMaster1.xml" Id="R2a47dcf0bf144d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b4536e5e62d47f0" /><Relationship Type="http://schemas.openxmlformats.org/officeDocument/2006/relationships/notesMaster" Target="/ppt/notesMasters/notesMaster1.xml" Id="R7ecb1b9278a748b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9dad5bf1b5d4e33" /><Relationship Type="http://schemas.openxmlformats.org/officeDocument/2006/relationships/notesMaster" Target="/ppt/notesMasters/notesMaster1.xml" Id="R1b321e275811446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770e1fe671a4f21" /><Relationship Type="http://schemas.openxmlformats.org/officeDocument/2006/relationships/notesMaster" Target="/ppt/notesMasters/notesMaster1.xml" Id="Rca97b2b341bc4e2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9c1ef6d5ad748cb" /><Relationship Type="http://schemas.openxmlformats.org/officeDocument/2006/relationships/notesMaster" Target="/ppt/notesMasters/notesMaster1.xml" Id="Rab98a66f76a54c8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d5c564314604e9a" /><Relationship Type="http://schemas.openxmlformats.org/officeDocument/2006/relationships/notesMaster" Target="/ppt/notesMasters/notesMaster1.xml" Id="R5a5853882f714f4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8bb58cf3d2d4cda" /><Relationship Type="http://schemas.openxmlformats.org/officeDocument/2006/relationships/notesMaster" Target="/ppt/notesMasters/notesMaster1.xml" Id="R63e80bcafd664ac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c74031f99f34adb" /><Relationship Type="http://schemas.openxmlformats.org/officeDocument/2006/relationships/notesMaster" Target="/ppt/notesMasters/notesMaster1.xml" Id="R95b648158b0d421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21605808f3b4365" /><Relationship Type="http://schemas.openxmlformats.org/officeDocument/2006/relationships/notesMaster" Target="/ppt/notesMasters/notesMaster1.xml" Id="R370ae2f0212648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的“函数与图像”学习单元。本套课件共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讲稿】明确告诉学生：本单元只训练“函数与图像”。先解释知识范围，再用一句话建立核心判断，最后示范标准方法。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【互动提问】请用自己的话复述“图像是代数条件的可视化”，并举一个会触发“忽略自变量范围”的错误例子。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Q1：【DSE原创模考｜参数为训练所设】f(x)=3x+4，则 f(3)= 选项为 A.13；B.16；C.10；D.19。讲解时强调：图像是代数条件的可视化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【预期回答】学生能说出“定义域—关键点—单调—交点”中的起始动作，并避开“忽略自变量范围”。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分步讲评：先重述题目条件，再逐步示范“定义域—关键点—单调—交点”，最后给出正确结论“13”。完整解析：代入 x=3 得 13。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2·函数值与图像。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【预期回答】学生能把失分归入“忽略自变量范围”或更精确的个人错因，并写出可执行检查动作。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讲稿】逐项解释“函数与图像”中的专有名词、符号、对象和单位。特别强调：忽略自变量范围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讲稿】用“条件—表示—方法—核验”重建本知识点。示范时逐步引用：定义域—关键点—单调—交点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2·函数值与图像；用于知识范围与设问结构校准，题目身份为DSE原创模考题，不冒充历届真题（访问日期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讲稿】带学生逐句读取任务，不先求答案。要求指出材料中的有效条件，再按“定义域—关键点—单调—交点”作答。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讲稿】先展示错误路径，再用解析链复原第一失分点。禁止只说“粗心”；必须落到“忽略自变量范围”或更精确的动作。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Q11：【DSE原创模考｜参数为训练所设】点 (6,13) 在 y=f(x) 上。y=f(x−14)+6 上对应点： 选项为 A.(20,19)；B.(-8,19)；C.(20,7)；D.(6,27)。讲解时强调：图像是代数条件的可视化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【预期回答】学生能说出“定义域—关键点—单调—交点”中的起始动作，并避开“忽略自变量范围”。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分步讲评：先重述题目条件，再逐步示范“定义域—关键点—单调—交点”，最后给出正确结论“(20,19)”。完整解析：图像向右移 14、向上移 6。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A·图像变换。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【预期回答】学生能把失分归入“忽略自变量范围”或更精确的个人错因，并写出可执行检查动作。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讲稿】逐项解释“函数与图像”中的专有名词、符号、对象和单位。特别强调：忽略自变量范围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讲稿】用“条件—表示—方法—核验”重建本知识点。示范时逐步引用：定义域—关键点—单调—交点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A·图像变换；用于知识范围与设问结构校准，题目身份为DSE原创模考题，不冒充历届真题（访问日期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讲稿】带学生逐句读取任务，不先求答案。要求指出材料中的有效条件，再按“定义域—关键点—单调—交点”作答。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讲稿】先展示错误路径，再用解析链复原第一失分点。禁止只说“粗心”；必须落到“忽略自变量范围”或更精确的动作。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2·逆函数；用于知识范围与设问结构校准，题目身份为DSE原创模考题，不冒充历届真题（访问日期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Q21：【DSE原创模考｜参数为训练所设】f(x)=x+6、g(x)=2x，则 f(g(7))= 选项为 A.26；B.15；C.14；D.20。讲解时强调：图像是代数条件的可视化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【预期回答】学生能说出“定义域—关键点—单调—交点”中的起始动作，并避开“忽略自变量范围”。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分步讲评：先重述题目条件，再逐步示范“定义域—关键点—单调—交点”，最后给出正确结论“20”。完整解析：先算 g(7)，再代入 f。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2·复合函数。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【预期回答】学生能把失分归入“忽略自变量范围”或更精确的个人错因，并写出可执行检查动作。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讲稿】逐项解释“函数与图像”中的专有名词、符号、对象和单位。特别强调：忽略自变量范围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讲稿】用“条件—表示—方法—核验”重建本知识点。示范时逐步引用：定义域—关键点—单调—交点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2·复合函数；用于知识范围与设问结构校准，题目身份为DSE原创模考题，不冒充历届真题（访问日期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讲稿】带学生逐句读取任务，不先求答案。要求指出材料中的有效条件，再按“定义域—关键点—单调—交点”作答。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讲稿】先展示错误路径，再用解析链复原第一失分点。禁止只说“粗心”；必须落到“忽略自变量范围”或更精确的动作。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A·函数参数；用于知识范围与设问结构校准，题目身份为DSE原创模考题，不冒充历届真题（访问日期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63addb839049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345b3ea05c4050" /><Relationship Type="http://schemas.openxmlformats.org/officeDocument/2006/relationships/slideLayout" Target="/ppt/slideLayouts/slideLayout1.xml" Id="Rb9e2650b360942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e2650b360942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da3f49b834e63" /><Relationship Type="http://schemas.openxmlformats.org/officeDocument/2006/relationships/image" Target="/ppt/media/image.png" Id="R989e253e5ed14c15" /><Relationship Type="http://schemas.openxmlformats.org/officeDocument/2006/relationships/notesSlide" Target="/ppt/notesSlides/notesSlide1.xml" Id="Rf6eae752e7e74a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7af34252e4920" /><Relationship Type="http://schemas.openxmlformats.org/officeDocument/2006/relationships/image" Target="/ppt/media/image2.png" Id="R32e144b080254f32" /><Relationship Type="http://schemas.openxmlformats.org/officeDocument/2006/relationships/notesSlide" Target="/ppt/notesSlides/notesSlide2.xml" Id="Rf9dd1fca1a9b4a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1eb1ac7684534" /><Relationship Type="http://schemas.openxmlformats.org/officeDocument/2006/relationships/image" Target="/ppt/media/image3.png" Id="R3309b579c8014a6f" /><Relationship Type="http://schemas.openxmlformats.org/officeDocument/2006/relationships/notesSlide" Target="/ppt/notesSlides/notesSlide3.xml" Id="Re10806d5e85047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f4b85f29ed448d" /><Relationship Type="http://schemas.openxmlformats.org/officeDocument/2006/relationships/image" Target="/ppt/media/image4.png" Id="R51ef9e56486345c9" /><Relationship Type="http://schemas.openxmlformats.org/officeDocument/2006/relationships/notesSlide" Target="/ppt/notesSlides/notesSlide4.xml" Id="R74a2d44e9bb244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170566b0c4f82" /><Relationship Type="http://schemas.openxmlformats.org/officeDocument/2006/relationships/image" Target="/ppt/media/image5.png" Id="R53a97e7455804d5e" /><Relationship Type="http://schemas.openxmlformats.org/officeDocument/2006/relationships/notesSlide" Target="/ppt/notesSlides/notesSlide5.xml" Id="R18de80444fe740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b15ea79844262" /><Relationship Type="http://schemas.openxmlformats.org/officeDocument/2006/relationships/image" Target="/ppt/media/image6.png" Id="Rf30d8068940146b5" /><Relationship Type="http://schemas.openxmlformats.org/officeDocument/2006/relationships/notesSlide" Target="/ppt/notesSlides/notesSlide6.xml" Id="R141bf304f7da446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ae4420d71e4c0e" /><Relationship Type="http://schemas.openxmlformats.org/officeDocument/2006/relationships/image" Target="/ppt/media/image7.png" Id="R7050c8c55fd7456c" /><Relationship Type="http://schemas.openxmlformats.org/officeDocument/2006/relationships/notesSlide" Target="/ppt/notesSlides/notesSlide7.xml" Id="R151d1826f2d048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0173e27cf4974" /><Relationship Type="http://schemas.openxmlformats.org/officeDocument/2006/relationships/image" Target="/ppt/media/image8.png" Id="R3b28fd773020407d" /><Relationship Type="http://schemas.openxmlformats.org/officeDocument/2006/relationships/notesSlide" Target="/ppt/notesSlides/notesSlide8.xml" Id="Rc7905d805f1547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37f022d884886" /><Relationship Type="http://schemas.openxmlformats.org/officeDocument/2006/relationships/image" Target="/ppt/media/image9.png" Id="Rbac8b4b6595c464e" /><Relationship Type="http://schemas.openxmlformats.org/officeDocument/2006/relationships/notesSlide" Target="/ppt/notesSlides/notesSlide9.xml" Id="R555effc7e5dd4e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7ed3aaa5045f5" /><Relationship Type="http://schemas.openxmlformats.org/officeDocument/2006/relationships/image" Target="/ppt/media/image10.png" Id="R899685f0d0a44046" /><Relationship Type="http://schemas.openxmlformats.org/officeDocument/2006/relationships/notesSlide" Target="/ppt/notesSlides/notesSlide10.xml" Id="R8a7d0bff743b4c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c1eb442c24d89" /><Relationship Type="http://schemas.openxmlformats.org/officeDocument/2006/relationships/image" Target="/ppt/media/image11.png" Id="Rb42c58e3ecca4c3d" /><Relationship Type="http://schemas.openxmlformats.org/officeDocument/2006/relationships/notesSlide" Target="/ppt/notesSlides/notesSlide11.xml" Id="R3d9e5a7bbc964e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270a519804cd7" /><Relationship Type="http://schemas.openxmlformats.org/officeDocument/2006/relationships/image" Target="/ppt/media/image12.png" Id="Ra016f0763c674526" /><Relationship Type="http://schemas.openxmlformats.org/officeDocument/2006/relationships/notesSlide" Target="/ppt/notesSlides/notesSlide12.xml" Id="R813530d5acb34a8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e54e16c681413b" /><Relationship Type="http://schemas.openxmlformats.org/officeDocument/2006/relationships/image" Target="/ppt/media/image13.png" Id="Re102e75087e547e4" /><Relationship Type="http://schemas.openxmlformats.org/officeDocument/2006/relationships/notesSlide" Target="/ppt/notesSlides/notesSlide13.xml" Id="R6e9cfdeda82d4ac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34ee7c8414064" /><Relationship Type="http://schemas.openxmlformats.org/officeDocument/2006/relationships/image" Target="/ppt/media/image14.png" Id="R42f8fd10ae1c4cc7" /><Relationship Type="http://schemas.openxmlformats.org/officeDocument/2006/relationships/notesSlide" Target="/ppt/notesSlides/notesSlide14.xml" Id="R525b8802653e49f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2048ffd11b458a" /><Relationship Type="http://schemas.openxmlformats.org/officeDocument/2006/relationships/image" Target="/ppt/media/image15.png" Id="R9c200e1bba064f64" /><Relationship Type="http://schemas.openxmlformats.org/officeDocument/2006/relationships/notesSlide" Target="/ppt/notesSlides/notesSlide15.xml" Id="Re0f827f0262c40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70ae70c5554a86" /><Relationship Type="http://schemas.openxmlformats.org/officeDocument/2006/relationships/image" Target="/ppt/media/image16.png" Id="R0be90910b0f7425c" /><Relationship Type="http://schemas.openxmlformats.org/officeDocument/2006/relationships/notesSlide" Target="/ppt/notesSlides/notesSlide16.xml" Id="R94970bdc59ba449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1ad3aa1bd94664" /><Relationship Type="http://schemas.openxmlformats.org/officeDocument/2006/relationships/image" Target="/ppt/media/image17.png" Id="R323fb45da70847a0" /><Relationship Type="http://schemas.openxmlformats.org/officeDocument/2006/relationships/notesSlide" Target="/ppt/notesSlides/notesSlide17.xml" Id="R075c25e00745449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37a082764457c" /><Relationship Type="http://schemas.openxmlformats.org/officeDocument/2006/relationships/image" Target="/ppt/media/image18.png" Id="Rfac0d96ebb404902" /><Relationship Type="http://schemas.openxmlformats.org/officeDocument/2006/relationships/notesSlide" Target="/ppt/notesSlides/notesSlide18.xml" Id="Rc74a3e31644b4a3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f1a93e408743f4" /><Relationship Type="http://schemas.openxmlformats.org/officeDocument/2006/relationships/image" Target="/ppt/media/image19.png" Id="R2d137c49769a4abe" /><Relationship Type="http://schemas.openxmlformats.org/officeDocument/2006/relationships/notesSlide" Target="/ppt/notesSlides/notesSlide19.xml" Id="Rb417e0420c034e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4c122424045be" /><Relationship Type="http://schemas.openxmlformats.org/officeDocument/2006/relationships/image" Target="/ppt/media/image20.png" Id="R53b7b022555a4c5a" /><Relationship Type="http://schemas.openxmlformats.org/officeDocument/2006/relationships/notesSlide" Target="/ppt/notesSlides/notesSlide20.xml" Id="R688d1d40ae664f9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6bd8fd793475f" /><Relationship Type="http://schemas.openxmlformats.org/officeDocument/2006/relationships/image" Target="/ppt/media/image21.png" Id="R9316579495b2435a" /><Relationship Type="http://schemas.openxmlformats.org/officeDocument/2006/relationships/notesSlide" Target="/ppt/notesSlides/notesSlide21.xml" Id="R3914fe2c15034d8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ab93796c74e01" /><Relationship Type="http://schemas.openxmlformats.org/officeDocument/2006/relationships/image" Target="/ppt/media/image22.png" Id="R6cd57f2259564238" /><Relationship Type="http://schemas.openxmlformats.org/officeDocument/2006/relationships/notesSlide" Target="/ppt/notesSlides/notesSlide22.xml" Id="R8f413822910f41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97388da4c4820" /><Relationship Type="http://schemas.openxmlformats.org/officeDocument/2006/relationships/image" Target="/ppt/media/image23.png" Id="R70e7feb62d8140e3" /><Relationship Type="http://schemas.openxmlformats.org/officeDocument/2006/relationships/notesSlide" Target="/ppt/notesSlides/notesSlide23.xml" Id="R1d8b33c0e1b3442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c6829db99c4be9" /><Relationship Type="http://schemas.openxmlformats.org/officeDocument/2006/relationships/image" Target="/ppt/media/image24.png" Id="R3ee7f4a6985e48f2" /><Relationship Type="http://schemas.openxmlformats.org/officeDocument/2006/relationships/notesSlide" Target="/ppt/notesSlides/notesSlide24.xml" Id="R6ea20d21dfc74ed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859fe8fde84e6e" /><Relationship Type="http://schemas.openxmlformats.org/officeDocument/2006/relationships/image" Target="/ppt/media/image25.png" Id="Rcc24504485a94ebd" /><Relationship Type="http://schemas.openxmlformats.org/officeDocument/2006/relationships/notesSlide" Target="/ppt/notesSlides/notesSlide25.xml" Id="Re91f1565a990459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2a3621aa14e21" /><Relationship Type="http://schemas.openxmlformats.org/officeDocument/2006/relationships/image" Target="/ppt/media/image26.png" Id="Rc7d1898aab704dd4" /><Relationship Type="http://schemas.openxmlformats.org/officeDocument/2006/relationships/notesSlide" Target="/ppt/notesSlides/notesSlide26.xml" Id="R1c050660256b4a4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c56ddd08b4fa2" /><Relationship Type="http://schemas.openxmlformats.org/officeDocument/2006/relationships/image" Target="/ppt/media/image27.png" Id="Ra1a3a7588a174773" /><Relationship Type="http://schemas.openxmlformats.org/officeDocument/2006/relationships/notesSlide" Target="/ppt/notesSlides/notesSlide27.xml" Id="Rf0f1a0c5c7ce404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c22828096d45a7" /><Relationship Type="http://schemas.openxmlformats.org/officeDocument/2006/relationships/image" Target="/ppt/media/image28.png" Id="R17f038e924d146b7" /><Relationship Type="http://schemas.openxmlformats.org/officeDocument/2006/relationships/notesSlide" Target="/ppt/notesSlides/notesSlide28.xml" Id="R01eafab368f2403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8d65bd43f648d7" /><Relationship Type="http://schemas.openxmlformats.org/officeDocument/2006/relationships/image" Target="/ppt/media/image29.png" Id="Rfe7c75b57f5d48b9" /><Relationship Type="http://schemas.openxmlformats.org/officeDocument/2006/relationships/notesSlide" Target="/ppt/notesSlides/notesSlide29.xml" Id="Rf888cc6e01f4436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9a1d9c0614089" /><Relationship Type="http://schemas.openxmlformats.org/officeDocument/2006/relationships/image" Target="/ppt/media/image30.png" Id="R0033311db5ea48d0" /><Relationship Type="http://schemas.openxmlformats.org/officeDocument/2006/relationships/notesSlide" Target="/ppt/notesSlides/notesSlide30.xml" Id="Rfc78cf5e23cd4e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E939B2-98F8-406F-9BFF-6BC9568C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9E2472-3741-4960-82BC-F0E59453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DF2E0D-2B39-4E87-ABED-6DDBBF97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82A70-BFFF-47A1-A41C-395181CF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F903EE-A7B2-4353-A710-74D59F3B1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定义域、值域、变换、零点和参数。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7043B-846B-4202-9D72-70206F9B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04263A-0179-4F00-84FF-E553FCAD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7D9EB-889A-42C1-B13C-9D351426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3773B7-FABB-48C3-B7F8-9584061A2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9e253e5ed14c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E3221-92B2-4C55-ADDD-592D8248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FF602B-5284-480E-B150-DEBA1D21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D930F-3FE1-4D13-B509-DF5B70BC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F425A-8C73-48E9-A7B0-98A079B4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A12044-AC6F-444B-93B5-4432E59E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A0A31-507D-4DC2-9077-7E1EF30D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91A15-7914-4A68-80C9-A02373F8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2A4EE5-7C6E-45CB-BB1A-83B4AFB9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31FBA6-3F67-413A-9195-2E19DE57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08379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1E7A60-9FFF-4230-AF72-4858EFD8F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A7B44-D9BD-4FDE-BFFF-6FED5338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e144b080254f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62100-4B02-4963-BE6E-B8AD5B39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D1DEF-74D9-44AB-8995-BCC32DE9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91A66C-FB0D-4190-A3FA-5A3363C0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211C4-B96E-4B87-B8C6-398153CE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5A33E-A546-46F6-ACD0-D863E664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7BEA4-5064-45DE-A198-672F3B71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4A97F8-8BFD-47D2-9D54-DBDB50C6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2D136E-B4B2-40FB-A6C3-53B9D648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DB8685-2D74-46F3-A15F-3D3B2C9C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D3450B-C68F-4A73-9F9D-6FBFB0F9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9F1431-3468-4C44-A39F-7009AAC5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1C59FF-3834-4C8D-B64C-060FA885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4BCED0-CD28-4102-97D7-A48FD453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48F66-338F-459D-993B-3F91D8CB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F56C5F-F604-4B3A-991C-C07E55CA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D2DB81-0C4E-4092-902B-AD907CED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D8BEDB-E53C-45F3-BEBD-08FBB9CB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成功标准｜图像是代数条件的可视化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FD7B86-FE10-4956-BDDA-C9A2771C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081FAB-56E3-40B8-AC93-50BDBAA3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3ED5B5-FD02-4856-A6C3-9057277D8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590511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15FCD8-3756-4CDE-AB90-E4C6B7A9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C64C9-B460-410B-95DD-1CF571CA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9b579c8014a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C5B95-492C-4403-9D56-14C452F8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91E7E-5443-4576-9D38-2C722041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EB8515-F2D7-467C-BE2E-9AAD84B8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28CF0-FCEE-4D87-A927-B2FA1341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49219-74AC-493A-B64D-7C8D783D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DED8A5-A014-4C45-BB61-F8A8C374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边界提醒｜忽略自变量范围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B45FB4-028C-4166-93CD-AD1B8062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E179C9-5DFA-4616-A1B1-F279AF1A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A6DF49-4EC9-49D5-BAEE-DC6BDCC9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定义域、值域、变换、零点和参数。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DDDFC-27E7-4130-8585-B0CF6465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96158B-4FA8-4967-A20D-33DE55DD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5D5E4D-F882-4F4C-AAF7-36BB764E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2C276-C96C-40EB-AD24-8BEB2402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2·函数值与图像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696C7A-7E97-4E4E-AA46-3BF833B9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3A71B6-77E2-43D1-B01A-722E9376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803723-CB77-44B9-8D6E-0B0AF8736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3E3186-8ADB-4F5E-BECE-FEA588D5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1143334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598775-30E9-44E0-A749-AE559CB94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3A601D-C2A6-408A-BB6C-E767ACEB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f9e56486345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EBE59-A871-4C58-B999-99461115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6C598-0DF8-4D4C-83EE-BC52F584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BED23-69D3-4E35-AA29-9AD0067A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能解释“图像是代数条件的可视化”，并识别一个反例或边界。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F6886B-D6BE-4D39-A969-F589E2BD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594B5-90C9-4195-A471-12FE1D07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0FE36E-B9DB-400F-8B88-4CE2FFC0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DE22CD-D79D-4E50-8943-346B97C77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高频错因：忽略自变量范围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929337-65E7-47CE-9A58-E044BCB5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34381-4823-490A-8F8A-1BE640EF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025A3-8569-4F99-A3F1-D64E067F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FC5C5E-FCF3-4383-A605-F68E4C4B2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731F6-9AFE-4333-89E1-90E6CD51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D2E410-9465-40B3-B2B2-FC1838A2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96C4F4-6AE3-4ECC-8183-D42056BD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802492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8F01EF-4795-4EDB-A3CF-F3044B0D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EF87A0-3D8E-4267-876B-34AEC3B9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97e7455804d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08F45-5A53-4490-904A-FD3E8794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F45D4C-6A29-4D3D-BC86-633B5AD5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98717-E9A7-4961-BDE6-1FA934077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B85FE-5CCF-4B54-BF15-5BA9C8F1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3B1C8-59A6-445A-B35F-9C7E0B8F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DC0503-67C6-48A4-97B8-CC2B3D26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981301-1289-4570-8EFF-4464A6E7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97E9AE-68AB-48D2-88BC-60A8C823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4305D9-CFC4-441D-B930-44CF2484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4C04B1-66C5-4110-9129-D1D4DA2E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3C7742-E01B-4F86-9B2A-A825FF20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C0DE9-6ECD-455C-9024-2F798F7D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87D784-1FDE-4BEE-8824-C9A90050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22A77-282B-4FDD-843F-B8F830E0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C43F5-53FF-42D8-A2B5-BA567FC23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7821A-8625-43B6-9E3B-4751AD40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61E330-CC90-43BD-AF2B-4A187D00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解析：代入 x=3 得 13。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6DF0B0-731C-4E06-A26A-6561016F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414463-B394-40CD-8B16-1A31CA8B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3F6D2F-7AE4-4E33-84C9-969675A0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C18BE5-A29C-44B2-A037-A895CCB1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555592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6E6F66-746F-45C8-8206-E3DB4789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53D38-D30F-4EE5-85CE-6AFFD380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0d8068940146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4452C-6FA6-4D5E-A425-C4A7C5B0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AAAA5-4C2E-4247-BFD7-0F1FFBD4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6AA4D6-C401-4FC8-9D46-C0A80081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02984F-F94E-496E-93EB-AA89555C3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71AE2D-44B8-47B3-916F-4C88465A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3294D-3F50-4DEC-847B-86073943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D6B65C-51CA-4F75-A3B5-2BF12415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B643C4-FE88-496C-A3EE-7F345D3F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30F822-2B9D-40AB-92B0-7662C466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CFF910-94F1-4192-B0D1-4F322783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196EF3-5F26-408C-913C-30D6194C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68AB22-3F50-49CB-A67F-A9DE6CCA8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AD74D-6B00-4043-83B4-E1776D2A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302484-1DED-4B35-84F8-9E998896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5CB49E-7C37-47E8-894C-66DBADDE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228C84-7594-4097-99B7-A8986EFD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98B19B-5798-426E-9EDF-8286F7B1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551CB3-0FF4-4924-A5E6-5D1B0101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05FDB5-7C2F-4921-933B-0BF52D9B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425316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F318E5-ACB0-4428-AD88-1EA4EF19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46821-2CA5-477B-AD94-857EA9F5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50c8c55fd745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3DF9C-74FE-4289-9F72-3EBEAE3E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F002D-71C6-4E88-A357-9CC8CC3D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9A0EF-6838-40C1-8DB2-8B3CF264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68B9D0-43EC-424D-B2AE-12890A77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14068-3C94-4FC1-AC8E-3FA671BB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77FED7-CD0F-4E57-B133-332D4AA7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7217D-9F50-46A3-B180-DA718295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546E2C-F6C8-48CC-B4E2-75F13C63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79966B-33FB-4F85-8527-BB22B663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4BB9B0-8734-493D-91F6-FC999149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1273AB-6918-493F-B09C-C557C81B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C59E3C-1EEA-447B-ACD9-94F9D6D4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2ADA02-4CD0-4184-B7F1-D4BF06B5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898961-6B30-4741-8EF1-7063CD20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58C770-1365-41B8-AD51-BCCEA52A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1F8F4-5A8A-4177-9406-40337BB6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A491EF-D5C0-4EE5-A16C-53D305D6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409271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7346B-D5C7-41C4-A13A-B59B9077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FD68D-9F2D-4DAD-8D93-33F4E86F6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8fd77302040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3BD05-6CB0-477E-B28A-CE6621E3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816BCD-3D79-438B-B7C7-85C32C11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CC819-3A93-439E-9116-91990B1C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1E3C4A-6B37-4B98-A80A-760514D4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3B95A-4FFC-46D5-8EE7-E53EC5C6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DA9E0B-47B7-4369-8939-C4BCAB2D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667A8A-719D-4022-896D-46E5446C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C2CAF-2E34-4C79-853A-A9A9359A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D63F68-A4F4-49B8-B012-251F4216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5E6E31-BC3D-4488-A1E1-2CD2A439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5BA61E-C32C-4C68-B1E9-88A1D84E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02C19-C0F7-41E8-808A-40127FD6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B32BC4-FA1E-4581-950E-270DCD1B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69A83-7C46-4AAE-A73C-6D90CEC1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03FE17-C4FF-4E16-8C11-F90DC41D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32FC1D-9817-40EF-A4DC-AEF8E942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237105-1458-44E6-ADDA-3A9BC98A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37872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DCF9C7-FF0D-4451-89F1-BAD5FE35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41CD3-678A-4E75-998B-D872E8C8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8b4b6595c46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AD955-3918-490E-B10C-D7475223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88A244-E323-4D0F-BCC7-B25E63696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66042-14E2-4049-ADCA-9C52113A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956B8-4D38-4E0E-92BF-45FA9442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【DSE原创模考｜参数为训练所设】f(x)=6x+k 经过点 (6,43)，则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CDBB39-6D1F-4199-AA1C-DFF3065F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3E24A4-6CBD-4F12-8C99-73380C1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E42087-ED9E-4B33-9A01-E94F491B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516E86-83BF-48B8-A400-488B8C57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509E1-5F0A-4032-9865-B5622D03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DB41DF-B9BD-4A73-BA55-FE76E378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D786D-993D-402E-8030-1E5C8D1D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9566D-011A-42BE-AEF7-890DC481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2221AE-A43C-4396-9F48-225E15AC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963D9-5C41-40F4-81A1-D1E4BE21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0C67E-397F-4C41-99E8-4A6517DF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982BCF-EBF7-4F5F-A2E7-2F5FCEA7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5A3F95-5111-45BC-9BCD-79786CFD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66788A-791E-4DDD-A0DD-67ADB1ED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CD2C1D-FBCE-4208-8A53-4B7325506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73684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0AAE4-2011-40C9-85C9-DEB1A864C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78CB8-A9FA-4E5A-A382-6147D8C6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9685f0d0a440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6220B9-D031-40B7-8BA3-91C0C467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134B8-F079-44D4-B220-173F8339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8270C-575F-451C-B228-E3311913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6F254-0990-47B6-AC0B-A06B4E507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E55266-37BE-4EA8-B231-A77C8029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【DSE原创模考｜参数为训练所设】f(x)=3x+4，则 f(3)=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0FA2F5-3A85-4167-9363-D9C15A68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BCA0EA-7439-462E-904D-BF408BD1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61FD6D-066F-4309-B6BA-3FAEBCF5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197EBA-D95C-4BE5-8EAF-614441A4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【DSE原创模考｜参数为训练所设】f(x)=6x+k 经过点 (6,43)，则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E2901-A438-409C-A9B7-B484284DE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A89E66-BB8F-468D-A096-8299C57A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9AB1B8-AC1A-4691-9F52-8CB211C72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48D64-B4EA-48C6-8A5C-5F9FF7AF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f(x)=10x−11，则 f⁻¹(x)=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003E03-5FCD-49FD-B45B-C596F487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A119D7-CEAD-4C48-B40A-5FA17A1D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AE8492-01C3-4DE5-B820-6D31D22B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42DAE3-6E23-4A20-B734-95BD78BB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608192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76023-4713-450E-B419-439EE8F3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AE4ED0-3A3A-444A-9895-F7197917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c58e3ecca4c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E5BF20-E219-40CC-8792-7072CB29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A55B0-D188-4EC7-AB0F-4A937999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4E8B1-D940-40B1-8D38-25C7B53C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D04C1-DF40-41C1-8B5F-B908B976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6DF655-DB92-4B16-9E38-2C443BD80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16743-1638-43F5-83EE-2A3B9C5F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47FB75-06B8-46C2-A757-39C80F63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6420E9-8120-4856-B4A3-AD5AF8CF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解析链：代入点坐标可得 k=7。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AE8190-2750-46B0-B396-D0A9F700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52EEC6-076B-414D-9E5B-FDAF14F6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CDCA07-1EA3-4BD6-8EA8-F11F47DF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79331C-B844-4A37-8AF5-9EBA0202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950963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01BB5-2DCD-4D4A-AEEF-7D787F2A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BFF8D-CA80-46AF-8FF2-36C4AFC1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16f0763c6745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37F00-1D22-4AA6-B608-FD3A66D2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49415E-1659-4776-A9F2-C637DA26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5BFBA7-3C7B-4E46-A1B6-CB479904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4CC29-830B-47F5-8C67-DBE83279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f(x)=10x−11，则 f⁻¹(x)=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42283-7F4D-4AB3-9DC6-BBD36193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98E6C0-5CED-4EC0-AE5D-92693224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37431-482C-456C-A5EC-F9B93DA7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B11D65-AFFF-4A19-B141-7FDD974D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A4018-6BE8-407D-993C-58DBE715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B36CD2-5802-4BB8-8E40-D67022DCE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ACCEF-3C20-4484-917A-34FBA87A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FCB14F-60D9-48BB-8A6B-E5D906324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A2099C-1858-4C93-817B-E94B0EFF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346205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4DF329-EBFB-493A-BB91-7E188CC0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CEA06A-219F-41FC-8938-771CEF98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02e75087e547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C4226-8959-4243-8760-373F90CC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2EFC1-B7CE-4A4F-891C-48032F36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012FE-1866-4533-8CF4-9CE2B676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能独立执行“定义域—关键点—单调—交点”，并说明每一步理由。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92ECE4-9069-4221-8F0E-A8A42BCA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F4ECF2-7D98-411C-9D06-8EB3E5C2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F764A2-1D8C-4817-A414-2B5F4AE0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45DB3B-5109-4DDF-AF2F-B34ED8D1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高频错因：忽略自变量范围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31F70D-0D25-49DB-9EFE-BFABC1B8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7C2F75-0887-431D-99F8-4B4A5B38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16F0F-DF5D-4DAF-BA26-B49DA90C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5B920A-A29D-4067-89AE-33DBC3A6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B6CE2A-9791-48E7-8ABF-25CE24137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F3259E-167D-4AE8-BB81-FF53D545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A350E0-E878-4C75-98AC-02CBA4B2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760000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5B776D-4C16-4D33-B42A-D91668B2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7B41D-F015-4407-9B51-B5AA3206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8fd10ae1c4c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EDEFF-BB4C-436B-9DE9-BE8B94C2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C1A3C-036A-441B-BF2A-64E5D6A5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E4D80-8D16-4D9C-B9E0-300F77A2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1B079-3C51-464F-8F6D-C0656863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63B4FD-C0F8-4E03-BC5B-3FAD1ACD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9FDD30-556B-41E2-B28F-89973668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24181F-9189-4953-8B3C-95E48A00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6FCC5B-96AD-4A12-A96F-061463B3A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A20F08-31AA-4099-A08D-EEF5E5C0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E2FF90-7CEB-463D-8914-DD2F061F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5D436B-F262-4BF5-B70F-1D7D1685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9FC6C-8D05-482B-BBED-D2717150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C2CEC-BEA9-4B71-ABFB-5E4A4BFC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75949-C2FA-4054-9321-8B4BCDCE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180893-6B33-4C5A-B8A3-752FB012D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CBF9F-EC39-43E2-AA3B-A3457A458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FF2B49-3B7E-40FB-A07D-2E928BE8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正确结论：(20,19)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解析：图像向右移 14、向上移 6。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513A9B-67E9-47F5-8B4C-12641B4C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0D58A-6C74-4924-8E35-2DE3AACA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BD509A-D635-42E7-89CE-FC5449D5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B7B453-3008-4AD5-98D1-FDB53421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6894784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FA8D0E-700D-4132-A481-2C724C4E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18DBA-21B6-4947-B524-4F397813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00e1bba064f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9F891-FAD2-41E9-89EE-D7FDBCD1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146C33-1E8E-4FEE-82B4-D1557AEF7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5942AB-A42F-4364-A928-374DE9B3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15B12-BEA0-4101-89CC-EFD135A5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B8764-B20F-4241-8163-E6C97318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14F2B1-4BB6-4A8A-8C73-D8047F1B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42B2A4-EB0B-4C67-A2AB-9B2EE5B7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069EAA-3B04-49E7-952D-32CBFA08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7D7984-F9CF-44F4-846F-F764BDE9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4BF8F6-5C20-4D0D-85FD-82A94D41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E5653-652D-4373-986B-6A02B3A3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C91AC3-88ED-471C-A12D-4AEB79005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827208-B41A-4AB8-ABC9-491614A2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48A657-9EBD-462B-9486-4A890360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F7BF7-9D0C-4ADD-91B5-D1BC57BA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5974EA-8598-424F-BFD9-98F5FDE9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2706F7-EB39-44C0-BB16-C600701A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6427AC-88B1-4E34-A669-2BC6256A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77EACF-CC63-4F60-B926-3CD19BBA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2024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0A8260-5A61-45F0-B4CF-9B6E08F46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DDBF4-BDBF-4968-AAA2-5BCABCEA6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90910b0f742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81D16-0281-44DE-A0E0-A9C280C9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EEE9F-E470-4C83-B596-18F67884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54368D-74FD-468E-B6E6-086B43DF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083EC-A81F-48B5-BC57-E6B1A8CD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240244-F8A9-4516-8000-13386D9F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DE87F7-8505-4C3E-AAFA-BDC7CB3C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2D4394-60BB-4F84-821C-EE44A768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558DDF-7382-4973-A958-D80B96FC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B62B27-AD9C-4F96-90AC-DD12534E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22AD91-2192-4E69-A6C6-D7CFBDF8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12B41-DC7E-4006-B6DD-B9F63F12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762D1-6B34-42F0-BAA8-59708447D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557277-EC9F-45B4-A657-3579C5F2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F6182E-FF49-460A-B1DD-0AFCF4E9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430CC2-DFE3-471A-828D-6C54D81D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3832F-CC96-4FD3-ABC9-F4069E56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C07998-0B9A-4F1F-8178-F27E4D0C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214778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BB4810-2280-4E76-8EC3-0ABE5939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D4170-16D6-44F1-B41D-4A518AE1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3fb45da70847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A38570-6DF3-4199-A0BA-5E09C94A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6EB3EB-F0E8-4BDF-BDC7-07AB9C3F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AC8F1-8877-4410-B794-4BE26702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97D23-6861-4ECE-A750-0AA6F59C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BA002-7596-4742-9889-3061083A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8E079-B520-425E-AA04-DBF482FA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3E2AC2-FA1A-41B0-A762-2586C041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27781-C04F-4562-A1F7-FEB3D122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ED71F-24BE-43EE-A61A-A331D1E65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2DF60-0CC3-4B95-81CB-A937065C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CBFC3-118A-4304-8615-487DF029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7F8337-583C-4D17-A270-8FCD72FF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2A041-EE3E-4611-B33F-8E1845F8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BA1C20-9D49-47AB-8CDB-A7EB5502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2F7608-91F4-4F32-9569-40C0EC38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D2B9D8-AC8A-4804-B31D-2414E23D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BCBD92-A674-4729-8A0A-E8CC9A21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617211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2EE652-7E29-47AE-8A69-1351983A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A537BD-7D02-420B-A714-D1C54192C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0d96ebb4049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7B9E7-CFA5-4C99-9EE5-8D2FFEDC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21884-BE0D-4310-B136-AD6A1954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9ECB6B-E9A9-475E-A057-3D174C7A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E67F5-747C-42A0-B4F1-C7585436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f(x)=16x−17，则 f⁻¹(x)=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BB347-E17B-45A8-8EDF-DD3F7FC5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D0EB3-B1DB-44F9-BE11-22F89112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19B26B-B463-41D8-98A4-9983A7C1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2875C-33C5-4949-B990-A9C9D2F86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6B42A3-4581-4FC6-9B2C-E883236B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6BDAF-30CE-480F-A9E6-2BE739BE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24D1D-1EC6-467F-A3F3-7D45ACF5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48647-F6AB-46DD-91D1-6ABE08BE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84D5D-0C9A-4908-AC47-D5DED160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229E0-30C8-4803-AC54-5B1D82EC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59B597-1C24-41B7-B853-AE41719C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EA1C4E-C065-4A65-A58C-950E03567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CBE7C0-4D7F-4460-B6FF-4E62D8A0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7370C1-6235-4B24-8A98-5F978BF5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95A6F2-AD42-4D94-A3F2-7A5262B3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362531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9BAAA5-3896-49C9-9AE7-1227D414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24004-2FE1-41F0-9E7F-957AA810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37c49769a4a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7B16F-DB1E-4A9C-AD90-D2059769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9A1B0-D561-41B7-AC26-C359EFBE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AF4398-AA8B-4FD0-85A0-C21D6BE4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B6E81-3189-4B9A-B0BE-6F4AA808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71C4D2-5118-4741-84C0-DE30E296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(6,13) 在 y=f(x) 上。y=f(x−14)+6 上对应点：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84B308-20FB-412B-A06E-C9F2510F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9B3A0-0198-47A2-BEDC-F5A61051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06709B-E045-4F9C-BE15-1D0D6BA8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AE236B-DAC4-4C83-84E3-C140B95F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f(x)=16x−17，则 f⁻¹(x)=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A21698-25EC-4776-93DC-70ABE9FE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FF8C2-3B70-417F-8B31-EC414459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54D76F-1352-4C09-94F2-8728F49B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CAA43D-E934-4E9E-93C0-938FA9D7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-3≤x≤9 上，f(x)=(x−3)²+4 的最小值：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8DF309-82FC-424E-91EF-958212CF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287754-80BB-411C-A66E-D375D5263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C7F322-3D11-4543-8F36-6802FF1C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D49C46-12DC-40F8-B82E-84B3EB2B8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8521692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EA808-4FDE-4C32-9614-FD50488B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30F27-129C-4760-8FE3-A9A94132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7b022555a4c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9E512-A109-41C1-9EFF-B93591F7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D72708-9D7F-43F9-B68A-8F4DF24D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FA5727-4D7A-4259-A6C8-40695E8BD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669AEC-1025-40B0-8C72-84FEA74E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D7554-F4AC-4BA9-8B03-CBCCDF47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B79F6-EA42-46CE-B130-FC9B2687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BD51EB-EC3A-45EC-82D0-CA774596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CFF70-F705-4C90-95A3-2A2ACF12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正确结论：(x+17)/16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解析链：交换 x、y 后解出 y。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A6CC4A-2191-4E21-AB1A-B0E42CF5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DD6BD4-D969-40FF-9D07-9AD5817D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9CBEE-7AAB-4D1B-B2B7-7F07BDEC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46298B-27CD-4E6A-AF1B-6A4E84C28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302464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A86017-6B2B-4132-8AEB-B8845217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1EB15-DE62-4E61-BC7E-D8907971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6579495b243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8894E-8716-4CFE-A37F-B748B1AC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6D788-2CE8-4DA4-A12F-FC37AB24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8426FA-2EBA-44DB-AF04-4FCBE3DD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FCDB2A-C2E9-4C8A-90D3-E776898CA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-3≤x≤9 上，f(x)=(x−3)²+4 的最小值：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02B7D-D355-4170-9916-3FC789306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FF805-5C9D-4490-BB84-85FB47830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BAC49-C8F9-4111-98FA-9F7576FE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6432BE-77FA-4E40-BB18-EF0E1B72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65A306-A8F3-4EC0-B7F9-7318D0A8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82690B-4F9C-468F-B40A-3C90D61D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5F3576-3714-47E5-A7F0-F0D9FBD3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880714-E4BE-42D1-8075-B30EB8A4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FCDD24-0D92-4899-9CA9-DD057C57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5503239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5EC8DE-78F7-4300-8D6E-9A5F11B6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89A20-C4CA-4E56-8F37-8B387A01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d57f22595642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09EB9C-3792-4D59-97F6-35529135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AA2FE-D3DD-4CDB-B19F-F65B9913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FE198-C74D-48DC-8DFE-A7B80CB7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09F8E-BA1C-42D2-BDC3-6A959F42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5A71F9-9BA9-41CA-8327-52FA7386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E0C5B-2286-46FD-8FE7-9494E7ED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21D14-51B6-4C11-9C67-CB534D3C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高频错因：忽略自变量范围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9FFD61-0E35-4DB5-B981-0AD56C92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B0F220-8ACA-41ED-8F5D-53A1369E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E7A1A-B0BC-45F6-ADE6-B33D418B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B8DBB6-2FDE-401A-8EBE-7C2919FF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C9EE3A-0431-4CD8-8B28-C31D0003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180AD0-FB84-49FF-A9A2-AB02F92E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7183E-FFD1-4CDB-BF08-FD334E533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269676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8697E2-DD84-4ED2-BEEF-E132D9D0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A0BDC9-399B-4E4E-AEFC-5A87726D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7feb62d8140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D8F11C-CDB2-486F-A65D-4E8C39F7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5E5D6-E254-4E78-A147-1005601F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0E5F1-68C4-4351-A3AC-44190269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0BFCA-29CF-47C7-9652-20521113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11AB8-DD86-43B2-BC9F-7F621935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5DB359-A77D-4699-803D-D7C2F39D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601E8-89B7-4415-AF9F-74F147B3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1F7FED-9CB9-4A13-9340-D668B5D0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36DADC-35EE-4132-9467-9C1F1800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54E19F-4A31-493F-9D6B-B9A9079E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7BC359-0572-408D-9E05-46D2BF3C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422CB-09E9-40C0-9E09-C9706AEB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99D1C1-953C-4AE7-913C-6A5B4CF7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EF7E42-E23B-44A0-A1FF-F4B68DB0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DB3B3-7622-4D9B-AE3E-FF5A42E11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5ED5BE-754E-40A7-8923-2AEFBCA0D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840CB2-01F8-4D1A-8F95-6077C520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解析：先算 g(7)，再代入 f。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3063FE-143F-413C-B603-BB495EE1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7586C9-BEA8-4A7B-BD51-E2444ADE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582F3E-07F0-447E-9193-92B3B787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D26CE1-3FBE-4724-B667-BFD9F852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4232506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D6D734-183D-4F99-A66F-B73364520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BDE6C-300D-4AB6-B0A4-D1A9A927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e7f4a6985e48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5836B2-357C-4E69-9889-EDFC47D3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2A56E-F1B4-4A9D-8FCB-A90B5D61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E646A-D91A-419A-8749-A2BB42326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121763-5974-4703-B07B-35BC0B4A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CFFD8-39B2-4779-93E7-475A9868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163F4-B38E-4A8F-9EFF-5A215395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8DC014-EB47-4FAE-B7D7-ECC6312C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8483EB-E092-479C-8BB0-88A0E162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8F20F-F7BE-44F4-8AB8-82589728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19E489-8C0D-40CF-B841-17967913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B375D-578C-4BA1-82C1-3B363DB6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A7E726-6E82-424C-B7D1-8D8143FC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D1A26C-21B6-4A82-A805-334AA12B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E71327-2DCC-4DCF-A8A2-8331F1D9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B96D1D-CC52-4097-A888-1658AAC7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9457E1-AB73-4AEF-96D4-0E152C9B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E34FD3-9394-401D-8CF7-4E20E398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5D4D5E-1F52-445D-83FF-331FEB85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3E7CD8-75B6-45E8-9B5B-9E7FBCEF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9509455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E6D887-5B65-49B6-8FBC-FCE7194F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A40DD-07E7-45B4-99B0-53344B16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24504485a94e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F23FEA-2101-4427-9C83-B1800E1E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949EE-70BA-4E58-A692-E2DCFF33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282B3-20BF-44BD-8443-A5EC99A5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6B2181-32EA-4F7C-9F67-E16D0005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函数与图像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3A72B7-A026-4FE0-9392-D7091BA0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FEE39-21C0-4CC8-BE24-1F84B8D9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5BE4FC-0A2A-4828-BFDE-1C51344C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5D187A-2A69-45E7-9133-366788CF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684A4C-239D-42E0-B972-B7A2782A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70A45C-161A-43D1-A575-6A679C07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5C5D2F-824E-40A9-8F92-0F3E3D09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5353D2-3BDC-47C2-9475-4B0A8AD1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1B3E05-1459-486A-B50E-34C9BC4F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1C8FB8-C8A5-4B55-9618-D2C46A5C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00BAF4-F028-41E5-AACE-367A70ED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0A94DD-A2C2-41CE-A760-627FF7854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B7CCEE-014D-40BB-B70D-BEA227C8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0743799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66C45E-93F4-4DD8-BF15-8F11267B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A1501-AC5E-4151-ABC4-47F5A6939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d1898aab704d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FC9E68-985D-4217-A389-5DB0AE6D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4D9434-F953-47B0-9363-385C31C94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48C99-1899-4996-AC9B-BAABCF45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52C75-F1D9-43A7-AF8B-EF19FE8C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CFCA13-ABF6-4883-88DC-EDBBCE74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68C86-4CE9-4B32-AA46-B64D9187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51F53-B1DE-49DD-8CB1-CD88A2C7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图像是代数条件的可视化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ECB67C-96E8-4FE6-AFDF-F74B3C1A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C6327C-2929-4019-AD2C-BD8491C7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222011-87DC-4959-A9AB-5C6852F9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定义域—关键点—单调—交点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361C41-F626-4108-A67F-9BD52C66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F9A03-1F24-4502-B5A3-3D716CA3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6FB5CB-B694-4EC3-A213-A54F92A6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检查：忽略自变量范围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9F9210-15E0-4A9B-B562-413217CE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47DC4F-87BD-4921-A4B5-6CF46536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34718D-084D-4453-8E74-DF83374E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A4FBC5-FF0B-4FD7-A717-508F366F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241351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75C1B6-F5CF-49BA-8312-A2589584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982F42-BC29-48AC-A6AA-E484A80F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3a7588a1747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14CAD-8E22-4EE2-9B29-F815A239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E2B5B-FB4B-4A43-8A7A-EE42EF65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05C09-266F-4799-A8BC-8541AB1E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0F9FAF-66D6-4347-B0E8-2A2C30D72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4≤x≤14 上，f(x)=(x−9)²+10 的最小值：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28BB5-CF64-41EC-A02F-22549AA3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FAA07-0916-45D2-8BDE-3B76C3F5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8F31A3-9C27-41AC-A6E5-522BEE72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14D17-273E-4CB2-9FD0-43DB74FD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0E528B-A794-4AA6-A542-57546F0F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A88B6-ED05-476A-8E6D-A5A71C22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D08C5E-53E3-4CDB-A096-FBB37BC6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3F9C20-AD8B-4AA5-832E-85476E8A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817E75-5135-4E0F-B36C-63FEBD17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B896A-897B-499A-AD64-CC8B11D2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1E38F3-99F1-4D41-B010-7F1F4FE3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B3A448-33EE-40E0-9110-135A2C17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0A5188-6955-4907-9AC7-DE78968F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5960CF-1D17-4351-900F-853B9462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8A90F8-431A-44FF-B8D4-B1020218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21712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EDC74C-6478-4863-AD91-74EC83C9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CEE05-AE27-4035-8346-C3283373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f038e924d146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7B550-CE17-4F0B-A0A9-0C97070A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BB03A9-23A6-4056-975C-714D602A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30C24-3D33-42E0-BBD4-BF1DBD063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A8572-31C7-447E-86C5-20BBAE72B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4EE65C-7C2C-4B9D-BF70-4BC2D2A9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【DSE原创模考｜参数为训练所设】f(x)=x+6、g(x)=2x，则 f(g(7))=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ADFB1-D446-4AA6-ABAC-A504BB7B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FBF77-142A-488C-AAD9-33B375B8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D87D48-B4EF-41B4-A3A5-AC909377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1183EC-78BB-4F8E-9257-986A73EC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【DSE原创模考｜参数为训练所设】在 4≤x≤14 上，f(x)=(x−9)²+10 的最小值：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9F5B30-A678-463F-9823-FC61905C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44EA4D-3B91-45E0-AC2B-7F7BD62A2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E625E8-9C29-4D25-804F-7BBA2105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1F6AC4-0D8C-4789-BF2D-CD30EAD8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【DSE原创模考｜参数为训练所设】f(x)=13x+k 经过点 (2,40)，则 k=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BBF243-6A9C-4E60-9BB2-FEE967F0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92E5F6-2B5A-4D19-A034-82713E4D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210DBA-1A6A-4A38-A73F-C5305AE8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DCE7AC-DF55-46E2-8783-FC5992C93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4710566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6822D7-61CF-4F22-8D3D-BF7521D8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20B41-2E51-4D43-B26D-01BE18A8A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c75b57f5d48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2649CF-E04B-4EBB-94C4-00238E2F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C1D31-AD2C-4F5C-8C36-262CC16A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FE626-1BF0-4CB2-B9AE-D7A5F7B2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18050-0E99-4481-948C-DFF543E6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忽略自变量范围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072182-70FB-46E9-BBB0-185CEC4C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975C3-1BCA-4EAF-8781-9F834423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20284C-B193-4A23-9420-519ACB1D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C1F82-CF50-4FC2-96CC-D07772D9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解析链：顶点在区间内，平方项最小为 0。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CC3E96-4E68-4C79-A7A3-E3D6556E1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A61234-4909-4A3F-8198-5D4465DB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1D157B-853D-474E-B9B3-7714D2C4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7A8FB4-DA2E-4AEC-88BD-19C23BF3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2748422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845846-78CB-4C2E-8373-DCAA5AEA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CB41E-C6F2-4CE4-9A3A-22CC7582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3311db5ea48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78E88-6813-4C24-BCDD-A1AE139F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B4219D-49B6-4902-8E9B-4C9C5557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73BBC-9DD7-4CE6-B50E-705D52383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4F60CF-AF4A-430F-986E-B4E88467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【DSE原创模考｜参数为训练所设】f(x)=13x+k 经过点 (2,40)，则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8D41CC-0852-49B1-AA35-708D9F5F4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79C0B-B951-4AF1-AF59-677F5CF5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01F366-04A5-415F-9B93-95E2B96D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28960-20CB-41E6-A866-1F67F639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5326B-EC3F-4E5D-BCDD-A9715AC27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C42D5-54F4-471D-9ACB-CDD900A9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EE0D9F-B7B7-4345-AFFD-ED00A79B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C710D3-1A90-43AD-AE8B-4FE888A5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函数与图像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936B5E-846E-416D-A840-20B284B0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318626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2026-08-19T08:35:17.2590000Z</dcterms:created>
  <dcterms:modified xsi:type="dcterms:W3CDTF">2026-08-19T08:35:17.2590000Z</dcterms:modified>
</coreProperties>
</file>