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5ff079303be4d03" /><Relationship Type="http://schemas.openxmlformats.org/officeDocument/2006/relationships/extended-properties" Target="/docProps/app.xml" Id="Rd05927fdd98845be" /><Relationship Type="http://schemas.openxmlformats.org/officeDocument/2006/relationships/officeDocument" Target="/ppt/presentation.xml" Id="Re0ae73d20ea34c7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5efafaf750a46bb"/>
  </p:sldMasterIdLst>
  <p:notesMasterIdLst>
    <p:notesMasterId xmlns:r="http://schemas.openxmlformats.org/officeDocument/2006/relationships" r:id="R71902784c1984a15"/>
  </p:notesMasterIdLst>
  <p:sldIdLst>
    <p:sldId xmlns:r="http://schemas.openxmlformats.org/officeDocument/2006/relationships" id="256" r:id="R8b084bf43bb6491f"/>
    <p:sldId xmlns:r="http://schemas.openxmlformats.org/officeDocument/2006/relationships" id="257" r:id="R22a20c65b32649d4"/>
    <p:sldId xmlns:r="http://schemas.openxmlformats.org/officeDocument/2006/relationships" id="258" r:id="R43c7844d00c044bb"/>
    <p:sldId xmlns:r="http://schemas.openxmlformats.org/officeDocument/2006/relationships" id="259" r:id="Rd439ee7c05f94bc5"/>
    <p:sldId xmlns:r="http://schemas.openxmlformats.org/officeDocument/2006/relationships" id="260" r:id="R2c9900d917454474"/>
    <p:sldId xmlns:r="http://schemas.openxmlformats.org/officeDocument/2006/relationships" id="261" r:id="R628e0692c9eb40aa"/>
    <p:sldId xmlns:r="http://schemas.openxmlformats.org/officeDocument/2006/relationships" id="262" r:id="Ra96fba0943674393"/>
    <p:sldId xmlns:r="http://schemas.openxmlformats.org/officeDocument/2006/relationships" id="263" r:id="Rd2c41329894347c9"/>
    <p:sldId xmlns:r="http://schemas.openxmlformats.org/officeDocument/2006/relationships" id="264" r:id="R74e7ee3b31e54b0c"/>
    <p:sldId xmlns:r="http://schemas.openxmlformats.org/officeDocument/2006/relationships" id="265" r:id="Rbe4e12e5cbb1402b"/>
    <p:sldId xmlns:r="http://schemas.openxmlformats.org/officeDocument/2006/relationships" id="266" r:id="R259b8b36969048f6"/>
    <p:sldId xmlns:r="http://schemas.openxmlformats.org/officeDocument/2006/relationships" id="267" r:id="Rfbe50daf00d44f96"/>
    <p:sldId xmlns:r="http://schemas.openxmlformats.org/officeDocument/2006/relationships" id="268" r:id="Rb614eb9e75184a90"/>
    <p:sldId xmlns:r="http://schemas.openxmlformats.org/officeDocument/2006/relationships" id="269" r:id="Rb066da86376e442f"/>
    <p:sldId xmlns:r="http://schemas.openxmlformats.org/officeDocument/2006/relationships" id="270" r:id="Rd78151c8b4934e75"/>
    <p:sldId xmlns:r="http://schemas.openxmlformats.org/officeDocument/2006/relationships" id="271" r:id="Rb64be946ebdc4371"/>
    <p:sldId xmlns:r="http://schemas.openxmlformats.org/officeDocument/2006/relationships" id="272" r:id="R9c2bfe6db8384ad6"/>
    <p:sldId xmlns:r="http://schemas.openxmlformats.org/officeDocument/2006/relationships" id="273" r:id="R95d6574cd0844ccf"/>
    <p:sldId xmlns:r="http://schemas.openxmlformats.org/officeDocument/2006/relationships" id="274" r:id="Re53184b25ebc496b"/>
    <p:sldId xmlns:r="http://schemas.openxmlformats.org/officeDocument/2006/relationships" id="275" r:id="R08f7f900ad264a58"/>
    <p:sldId xmlns:r="http://schemas.openxmlformats.org/officeDocument/2006/relationships" id="276" r:id="Rb786abfd40f34c3d"/>
    <p:sldId xmlns:r="http://schemas.openxmlformats.org/officeDocument/2006/relationships" id="277" r:id="R6f2f84f439734752"/>
    <p:sldId xmlns:r="http://schemas.openxmlformats.org/officeDocument/2006/relationships" id="278" r:id="Rb0f497c7643843ac"/>
    <p:sldId xmlns:r="http://schemas.openxmlformats.org/officeDocument/2006/relationships" id="279" r:id="R0d9a6d5c55f94f51"/>
    <p:sldId xmlns:r="http://schemas.openxmlformats.org/officeDocument/2006/relationships" id="280" r:id="R7684d1079996447d"/>
    <p:sldId xmlns:r="http://schemas.openxmlformats.org/officeDocument/2006/relationships" id="281" r:id="Rbaadcaa08e494b36"/>
    <p:sldId xmlns:r="http://schemas.openxmlformats.org/officeDocument/2006/relationships" id="282" r:id="R156304df71d94c14"/>
    <p:sldId xmlns:r="http://schemas.openxmlformats.org/officeDocument/2006/relationships" id="283" r:id="Rb3abbfb0ff8b4c73"/>
    <p:sldId xmlns:r="http://schemas.openxmlformats.org/officeDocument/2006/relationships" id="284" r:id="R266ee57808b64c12"/>
    <p:sldId xmlns:r="http://schemas.openxmlformats.org/officeDocument/2006/relationships" id="285" r:id="Ra4ea166251564f5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d4dd640b7894d99" /><Relationship Type="http://schemas.openxmlformats.org/officeDocument/2006/relationships/slideMaster" Target="/ppt/slideMasters/slideMaster1.xml" Id="R35efafaf750a46bb" /><Relationship Type="http://schemas.openxmlformats.org/officeDocument/2006/relationships/notesMaster" Target="/ppt/notesMasters/notesMaster1.xml" Id="R71902784c1984a15" /><Relationship Type="http://schemas.openxmlformats.org/officeDocument/2006/relationships/presProps" Target="/ppt/presProps.xml" Id="Rb13e9aeb93514ff0" /><Relationship Type="http://schemas.openxmlformats.org/officeDocument/2006/relationships/tableStyles" Target="/ppt/tableStyles.xml" Id="Rc6dda089c2404eaf" /><Relationship Type="http://schemas.openxmlformats.org/officeDocument/2006/relationships/slide" Target="/ppt/slides/slide1.xml" Id="R8b084bf43bb6491f" /><Relationship Type="http://schemas.openxmlformats.org/officeDocument/2006/relationships/slide" Target="/ppt/slides/slide2.xml" Id="R22a20c65b32649d4" /><Relationship Type="http://schemas.openxmlformats.org/officeDocument/2006/relationships/slide" Target="/ppt/slides/slide3.xml" Id="R43c7844d00c044bb" /><Relationship Type="http://schemas.openxmlformats.org/officeDocument/2006/relationships/slide" Target="/ppt/slides/slide4.xml" Id="Rd439ee7c05f94bc5" /><Relationship Type="http://schemas.openxmlformats.org/officeDocument/2006/relationships/slide" Target="/ppt/slides/slide5.xml" Id="R2c9900d917454474" /><Relationship Type="http://schemas.openxmlformats.org/officeDocument/2006/relationships/slide" Target="/ppt/slides/slide6.xml" Id="R628e0692c9eb40aa" /><Relationship Type="http://schemas.openxmlformats.org/officeDocument/2006/relationships/slide" Target="/ppt/slides/slide7.xml" Id="Ra96fba0943674393" /><Relationship Type="http://schemas.openxmlformats.org/officeDocument/2006/relationships/slide" Target="/ppt/slides/slide8.xml" Id="Rd2c41329894347c9" /><Relationship Type="http://schemas.openxmlformats.org/officeDocument/2006/relationships/slide" Target="/ppt/slides/slide9.xml" Id="R74e7ee3b31e54b0c" /><Relationship Type="http://schemas.openxmlformats.org/officeDocument/2006/relationships/slide" Target="/ppt/slides/slide10.xml" Id="Rbe4e12e5cbb1402b" /><Relationship Type="http://schemas.openxmlformats.org/officeDocument/2006/relationships/slide" Target="/ppt/slides/slide11.xml" Id="R259b8b36969048f6" /><Relationship Type="http://schemas.openxmlformats.org/officeDocument/2006/relationships/slide" Target="/ppt/slides/slide12.xml" Id="Rfbe50daf00d44f96" /><Relationship Type="http://schemas.openxmlformats.org/officeDocument/2006/relationships/slide" Target="/ppt/slides/slide13.xml" Id="Rb614eb9e75184a90" /><Relationship Type="http://schemas.openxmlformats.org/officeDocument/2006/relationships/slide" Target="/ppt/slides/slide14.xml" Id="Rb066da86376e442f" /><Relationship Type="http://schemas.openxmlformats.org/officeDocument/2006/relationships/slide" Target="/ppt/slides/slide15.xml" Id="Rd78151c8b4934e75" /><Relationship Type="http://schemas.openxmlformats.org/officeDocument/2006/relationships/slide" Target="/ppt/slides/slide16.xml" Id="Rb64be946ebdc4371" /><Relationship Type="http://schemas.openxmlformats.org/officeDocument/2006/relationships/slide" Target="/ppt/slides/slide17.xml" Id="R9c2bfe6db8384ad6" /><Relationship Type="http://schemas.openxmlformats.org/officeDocument/2006/relationships/slide" Target="/ppt/slides/slide18.xml" Id="R95d6574cd0844ccf" /><Relationship Type="http://schemas.openxmlformats.org/officeDocument/2006/relationships/slide" Target="/ppt/slides/slide19.xml" Id="Re53184b25ebc496b" /><Relationship Type="http://schemas.openxmlformats.org/officeDocument/2006/relationships/slide" Target="/ppt/slides/slide20.xml" Id="R08f7f900ad264a58" /><Relationship Type="http://schemas.openxmlformats.org/officeDocument/2006/relationships/slide" Target="/ppt/slides/slide21.xml" Id="Rb786abfd40f34c3d" /><Relationship Type="http://schemas.openxmlformats.org/officeDocument/2006/relationships/slide" Target="/ppt/slides/slide22.xml" Id="R6f2f84f439734752" /><Relationship Type="http://schemas.openxmlformats.org/officeDocument/2006/relationships/slide" Target="/ppt/slides/slide23.xml" Id="Rb0f497c7643843ac" /><Relationship Type="http://schemas.openxmlformats.org/officeDocument/2006/relationships/slide" Target="/ppt/slides/slide24.xml" Id="R0d9a6d5c55f94f51" /><Relationship Type="http://schemas.openxmlformats.org/officeDocument/2006/relationships/slide" Target="/ppt/slides/slide25.xml" Id="R7684d1079996447d" /><Relationship Type="http://schemas.openxmlformats.org/officeDocument/2006/relationships/slide" Target="/ppt/slides/slide26.xml" Id="Rbaadcaa08e494b36" /><Relationship Type="http://schemas.openxmlformats.org/officeDocument/2006/relationships/slide" Target="/ppt/slides/slide27.xml" Id="R156304df71d94c14" /><Relationship Type="http://schemas.openxmlformats.org/officeDocument/2006/relationships/slide" Target="/ppt/slides/slide28.xml" Id="Rb3abbfb0ff8b4c73" /><Relationship Type="http://schemas.openxmlformats.org/officeDocument/2006/relationships/slide" Target="/ppt/slides/slide29.xml" Id="R266ee57808b64c12" /><Relationship Type="http://schemas.openxmlformats.org/officeDocument/2006/relationships/slide" Target="/ppt/slides/slide30.xml" Id="Ra4ea166251564f5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578e9c01d69424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aa21f78e99046ac" /><Relationship Type="http://schemas.openxmlformats.org/officeDocument/2006/relationships/notesMaster" Target="/ppt/notesMasters/notesMaster1.xml" Id="R9c5c7bdf775842d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13116594a704db8" /><Relationship Type="http://schemas.openxmlformats.org/officeDocument/2006/relationships/notesMaster" Target="/ppt/notesMasters/notesMaster1.xml" Id="R7b9b1a30d15e4de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e3b2f97c7fa4ed1" /><Relationship Type="http://schemas.openxmlformats.org/officeDocument/2006/relationships/notesMaster" Target="/ppt/notesMasters/notesMaster1.xml" Id="R0410839a3c794d8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eef640183af442f" /><Relationship Type="http://schemas.openxmlformats.org/officeDocument/2006/relationships/notesMaster" Target="/ppt/notesMasters/notesMaster1.xml" Id="R71ff21668ed44f0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4acf15a1ffe402b" /><Relationship Type="http://schemas.openxmlformats.org/officeDocument/2006/relationships/notesMaster" Target="/ppt/notesMasters/notesMaster1.xml" Id="R5804347e092f483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d7a9b6c587a455b" /><Relationship Type="http://schemas.openxmlformats.org/officeDocument/2006/relationships/notesMaster" Target="/ppt/notesMasters/notesMaster1.xml" Id="Rd65912bd8ce5482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0c631374ba146e3" /><Relationship Type="http://schemas.openxmlformats.org/officeDocument/2006/relationships/notesMaster" Target="/ppt/notesMasters/notesMaster1.xml" Id="R589a0f64d144461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2d99fc1e5734fc5" /><Relationship Type="http://schemas.openxmlformats.org/officeDocument/2006/relationships/notesMaster" Target="/ppt/notesMasters/notesMaster1.xml" Id="R45a0804dec6d486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a18d4453e994b3d" /><Relationship Type="http://schemas.openxmlformats.org/officeDocument/2006/relationships/notesMaster" Target="/ppt/notesMasters/notesMaster1.xml" Id="Rff94592bab2b40c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c9450bb703d42b9" /><Relationship Type="http://schemas.openxmlformats.org/officeDocument/2006/relationships/notesMaster" Target="/ppt/notesMasters/notesMaster1.xml" Id="R4c929eb356c4487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b40887e1e2c45b4" /><Relationship Type="http://schemas.openxmlformats.org/officeDocument/2006/relationships/notesMaster" Target="/ppt/notesMasters/notesMaster1.xml" Id="R18210d4f771a464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aa51450ee0d4773" /><Relationship Type="http://schemas.openxmlformats.org/officeDocument/2006/relationships/notesMaster" Target="/ppt/notesMasters/notesMaster1.xml" Id="Rd7f86fc7a33a4bc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461fc0077764b7c" /><Relationship Type="http://schemas.openxmlformats.org/officeDocument/2006/relationships/notesMaster" Target="/ppt/notesMasters/notesMaster1.xml" Id="Rb72c1b39ad9245d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cff42be21f046b6" /><Relationship Type="http://schemas.openxmlformats.org/officeDocument/2006/relationships/notesMaster" Target="/ppt/notesMasters/notesMaster1.xml" Id="Re006c4c720654fc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b0c8443e7694937" /><Relationship Type="http://schemas.openxmlformats.org/officeDocument/2006/relationships/notesMaster" Target="/ppt/notesMasters/notesMaster1.xml" Id="Rfde88dfea1a54d6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aa250513eff47c8" /><Relationship Type="http://schemas.openxmlformats.org/officeDocument/2006/relationships/notesMaster" Target="/ppt/notesMasters/notesMaster1.xml" Id="R2dcbd502b3634b3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1147da395a541e1" /><Relationship Type="http://schemas.openxmlformats.org/officeDocument/2006/relationships/notesMaster" Target="/ppt/notesMasters/notesMaster1.xml" Id="Ra59483607e064f12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026277414d894221" /><Relationship Type="http://schemas.openxmlformats.org/officeDocument/2006/relationships/notesMaster" Target="/ppt/notesMasters/notesMaster1.xml" Id="Rd6d0c2b4982a43b2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0deac19bb9c24311" /><Relationship Type="http://schemas.openxmlformats.org/officeDocument/2006/relationships/notesMaster" Target="/ppt/notesMasters/notesMaster1.xml" Id="R6bbce23928284c46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0f8f893924344c50" /><Relationship Type="http://schemas.openxmlformats.org/officeDocument/2006/relationships/notesMaster" Target="/ppt/notesMasters/notesMaster1.xml" Id="R41db67905bd84fa3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a51409392e82496c" /><Relationship Type="http://schemas.openxmlformats.org/officeDocument/2006/relationships/notesMaster" Target="/ppt/notesMasters/notesMaster1.xml" Id="Re90c799b3d9740be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19c9a02986de4fa5" /><Relationship Type="http://schemas.openxmlformats.org/officeDocument/2006/relationships/notesMaster" Target="/ppt/notesMasters/notesMaster1.xml" Id="Rcb81b8b5ba8944c2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7a41b6aa05543a3" /><Relationship Type="http://schemas.openxmlformats.org/officeDocument/2006/relationships/notesMaster" Target="/ppt/notesMasters/notesMaster1.xml" Id="Rb2043e427cfb48ea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f019ab5887314a11" /><Relationship Type="http://schemas.openxmlformats.org/officeDocument/2006/relationships/notesMaster" Target="/ppt/notesMasters/notesMaster1.xml" Id="R71ab161c901c4b39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fcb3c1be411b468d" /><Relationship Type="http://schemas.openxmlformats.org/officeDocument/2006/relationships/notesMaster" Target="/ppt/notesMasters/notesMaster1.xml" Id="Rac19ca4827584979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e4bd2b739075412b" /><Relationship Type="http://schemas.openxmlformats.org/officeDocument/2006/relationships/notesMaster" Target="/ppt/notesMasters/notesMaster1.xml" Id="Re03fc8bc62e74930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5467f27c9683405e" /><Relationship Type="http://schemas.openxmlformats.org/officeDocument/2006/relationships/notesMaster" Target="/ppt/notesMasters/notesMaster1.xml" Id="R9b5e5fb232f84ecb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06e3122335e84c2d" /><Relationship Type="http://schemas.openxmlformats.org/officeDocument/2006/relationships/notesMaster" Target="/ppt/notesMasters/notesMaster1.xml" Id="Rd45618ae31c0436e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9ce6c1d952294423" /><Relationship Type="http://schemas.openxmlformats.org/officeDocument/2006/relationships/notesMaster" Target="/ppt/notesMasters/notesMaster1.xml" Id="Rb7aee7b0cb2843cc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fafc1515f30240b0" /><Relationship Type="http://schemas.openxmlformats.org/officeDocument/2006/relationships/notesMaster" Target="/ppt/notesMasters/notesMaster1.xml" Id="Rb5f914476fb84b0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数学必修 的“平面几何与圆”学习单元。本套课件共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2·圆几何角度；用于知识范围与设问结构校准，题目身份为DSE原创模考题，不冒充历届真题（访问日期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2·圆几何角度；用于知识范围与设问结构校准，题目身份为DSE原创模考题，不冒充历届真题（访问日期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讲稿】明确告诉学生：本单元只训练“平面几何与圆”。先解释知识范围，再用一句话建立核心判断，最后示范标准方法。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【互动提问】请用自己的话复述“证明链每一步都需有依据”，并举一个会触发“用图形直观代替证明”的错误例子。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2·圆几何角度；用于知识范围与设问结构校准，题目身份为DSE原创模考题，不冒充历届真题（访问日期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Q1：【DSE原创模考｜参数为训练所设】小于 180° 的圆心角 46°，同弧圆周角： 选项为 A.46°；B.92°；C.33°；D.23°。讲解时强调：证明链每一步都需有依据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【预期回答】学生能说出“标已知—找目标—倒推定理”中的起始动作，并避开“用图形直观代替证明”。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2·圆几何角度；用于知识范围与设问结构校准，题目身份为DSE原创模考题，不冒充历届真题（访问日期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分步讲评：先重述题目条件，再逐步示范“标已知—找目标—倒推定理”，最后给出正确结论“23°”。完整解析：同弧圆周角等于圆心角一半。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2·圆几何角度；用于知识范围与设问结构校准，题目身份为DSE原创模考题，不冒充历届真题（访问日期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Compulsory Part 2027 Assessment Framework、2012-2023公开卷、Sample Paper 与 Practice Paper｜Paper 2·圆几何角度。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【预期回答】学生能把失分归入“用图形直观代替证明”或更精确的个人错因，并写出可执行检查动作。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2·圆几何角度；用于知识范围与设问结构校准，题目身份为DSE原创模考题，不冒充历届真题（访问日期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讲稿】逐项解释“平面几何与圆”中的专有名词、符号、对象和单位。特别强调：用图形直观代替证明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2·圆几何角度；用于知识范围与设问结构校准，题目身份为DSE原创模考题，不冒充历届真题（访问日期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讲稿】用“条件—表示—方法—核验”重建本知识点。示范时逐步引用：标已知—找目标—倒推定理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2·圆几何角度；用于知识范围与设问结构校准，题目身份为DSE原创模考题，不冒充历届真题（访问日期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讲稿】带学生逐句读取任务，不先求答案。要求指出材料中的有效条件，再按“标已知—找目标—倒推定理”作答。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A·切线圆；用于知识范围与设问结构校准，题目身份为DSE原创模考题，不冒充历届真题（访问日期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2·多边形；用于知识范围与设问结构校准，题目身份为DSE原创模考题，不冒充历届真题（访问日期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讲稿】先展示错误路径，再用解析链复原第一失分点。禁止只说“粗心”；必须落到“用图形直观代替证明”或更精确的动作。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A·切线圆；用于知识范围与设问结构校准，题目身份为DSE原创模考题，不冒充历届真题（访问日期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2·多边形；用于知识范围与设问结构校准，题目身份为DSE原创模考题，不冒充历届真题（访问日期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Q11：【DSE原创模考｜参数为训练所设】△ABC 中 DE∥BC，AD:AB=2:5、BC=65 cm，则 DE= 选项为 A.65 cm；B.39 cm；C.130 cm；D.26 cm。讲解时强调：证明链每一步都需有依据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【预期回答】学生能说出“标已知—找目标—倒推定理”中的起始动作，并避开“用图形直观代替证明”。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A·平行比例；用于知识范围与设问结构校准，题目身份为DSE原创模考题，不冒充历届真题（访问日期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分步讲评：先重述题目条件，再逐步示范“标已知—找目标—倒推定理”，最后给出正确结论“26 cm”。完整解析：由相似三角形 DE/BC=2/5。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A·平行比例；用于知识范围与设问结构校准，题目身份为DSE原创模考题，不冒充历届真题（访问日期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Compulsory Part 2027 Assessment Framework、2012-2023公开卷、Sample Paper 与 Practice Paper｜选择题呈现·参照 Paper 1 Section A·平行比例。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【预期回答】学生能把失分归入“用图形直观代替证明”或更精确的个人错因，并写出可执行检查动作。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A·平行比例；用于知识范围与设问结构校准，题目身份为DSE原创模考题，不冒充历届真题（访问日期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讲稿】逐项解释“平面几何与圆”中的专有名词、符号、对象和单位。特别强调：用图形直观代替证明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A·平行比例；用于知识范围与设问结构校准，题目身份为DSE原创模考题，不冒充历届真题（访问日期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讲稿】用“条件—表示—方法—核验”重建本知识点。示范时逐步引用：标已知—找目标—倒推定理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A·平行比例；用于知识范围与设问结构校准，题目身份为DSE原创模考题，不冒充历届真题（访问日期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讲稿】带学生逐句读取任务，不先求答案。要求指出材料中的有效条件，再按“标已知—找目标—倒推定理”作答。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2·多边形；用于知识范围与设问结构校准，题目身份为DSE原创模考题，不冒充历届真题（访问日期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A·几何综合；用于知识范围与设问结构校准，题目身份为DSE原创模考题，不冒充历届真题（访问日期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讲稿】先展示错误路径，再用解析链复原第一失分点。禁止只说“粗心”；必须落到“用图形直观代替证明”或更精确的动作。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2·多边形；用于知识范围与设问结构校准，题目身份为DSE原创模考题，不冒充历届真题（访问日期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A·几何综合；用于知识范围与设问结构校准，题目身份为DSE原创模考题，不冒充历届真题（访问日期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Q21：【DSE原创模考｜参数为训练所设】△ABC∽△DEF，AB:DE=2:3。若 BC=12，则 EF= 选项为 A.18；B.12；C.24；D.6。讲解时强调：证明链每一步都需有依据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【预期回答】学生能说出“标已知—找目标—倒推定理”中的起始动作，并避开“用图形直观代替证明”。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2·相似全等；用于知识范围与设问结构校准，题目身份为DSE原创模考题，不冒充历届真题（访问日期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分步讲评：先重述题目条件，再逐步示范“标已知—找目标—倒推定理”，最后给出正确结论“18”。完整解析：对应边使用同一比例。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2·相似全等；用于知识范围与设问结构校准，题目身份为DSE原创模考题，不冒充历届真题（访问日期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Compulsory Part 2027 Assessment Framework、2012-2023公开卷、Sample Paper 与 Practice Paper｜Paper 2·相似全等。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【预期回答】学生能把失分归入“用图形直观代替证明”或更精确的个人错因，并写出可执行检查动作。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2·相似全等；用于知识范围与设问结构校准，题目身份为DSE原创模考题，不冒充历届真题（访问日期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讲稿】逐项解释“平面几何与圆”中的专有名词、符号、对象和单位。特别强调：用图形直观代替证明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2·相似全等；用于知识范围与设问结构校准，题目身份为DSE原创模考题，不冒充历届真题（访问日期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讲稿】用“条件—表示—方法—核验”重建本知识点。示范时逐步引用：标已知—找目标—倒推定理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2·相似全等；用于知识范围与设问结构校准，题目身份为DSE原创模考题，不冒充历届真题（访问日期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讲稿】带学生逐句读取任务，不先求答案。要求指出材料中的有效条件，再按“标已知—找目标—倒推定理”作答。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A·几何综合；用于知识范围与设问结构校准，题目身份为DSE原创模考题，不冒充历届真题（访问日期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A·切线圆；用于知识范围与设问结构校准，题目身份为DSE原创模考题，不冒充历届真题（访问日期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讲稿】先展示错误路径，再用解析链复原第一失分点。禁止只说“粗心”；必须落到“用图形直观代替证明”或更精确的动作。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A·几何综合；用于知识范围与设问结构校准，题目身份为DSE原创模考题，不冒充历届真题（访问日期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A·切线圆；用于知识范围与设问结构校准，题目身份为DSE原创模考题，不冒充历届真题（访问日期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c41d3c138a9490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97d80d17f354e0a" /><Relationship Type="http://schemas.openxmlformats.org/officeDocument/2006/relationships/slideLayout" Target="/ppt/slideLayouts/slideLayout1.xml" Id="R770ea4d281ef446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70ea4d281ef446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6850fcaa7647a0" /><Relationship Type="http://schemas.openxmlformats.org/officeDocument/2006/relationships/image" Target="/ppt/media/image.png" Id="Rf62f89dc57a2413a" /><Relationship Type="http://schemas.openxmlformats.org/officeDocument/2006/relationships/notesSlide" Target="/ppt/notesSlides/notesSlide1.xml" Id="R4646638e8d2e457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677b17de5043f6" /><Relationship Type="http://schemas.openxmlformats.org/officeDocument/2006/relationships/image" Target="/ppt/media/image2.png" Id="R4a197d30562f4aca" /><Relationship Type="http://schemas.openxmlformats.org/officeDocument/2006/relationships/notesSlide" Target="/ppt/notesSlides/notesSlide2.xml" Id="Rdb677ab69569487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daeca9cc714706" /><Relationship Type="http://schemas.openxmlformats.org/officeDocument/2006/relationships/image" Target="/ppt/media/image3.png" Id="Rf721e2bac3614bcb" /><Relationship Type="http://schemas.openxmlformats.org/officeDocument/2006/relationships/notesSlide" Target="/ppt/notesSlides/notesSlide3.xml" Id="Rd6ed1535add34f8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62373afd9e4332" /><Relationship Type="http://schemas.openxmlformats.org/officeDocument/2006/relationships/image" Target="/ppt/media/image4.png" Id="Ra716f315c4134c3b" /><Relationship Type="http://schemas.openxmlformats.org/officeDocument/2006/relationships/notesSlide" Target="/ppt/notesSlides/notesSlide4.xml" Id="R1b28187d328e47b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029869eb6f4696" /><Relationship Type="http://schemas.openxmlformats.org/officeDocument/2006/relationships/image" Target="/ppt/media/image5.png" Id="R7edb578cabee4338" /><Relationship Type="http://schemas.openxmlformats.org/officeDocument/2006/relationships/notesSlide" Target="/ppt/notesSlides/notesSlide5.xml" Id="Rf27f9117ae65458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726bb6067f464f" /><Relationship Type="http://schemas.openxmlformats.org/officeDocument/2006/relationships/image" Target="/ppt/media/image6.png" Id="Raac7e557816843e1" /><Relationship Type="http://schemas.openxmlformats.org/officeDocument/2006/relationships/notesSlide" Target="/ppt/notesSlides/notesSlide6.xml" Id="R04d47be745cf4d4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bb0908698742b0" /><Relationship Type="http://schemas.openxmlformats.org/officeDocument/2006/relationships/image" Target="/ppt/media/image7.png" Id="Rc32df4b797c64ebd" /><Relationship Type="http://schemas.openxmlformats.org/officeDocument/2006/relationships/notesSlide" Target="/ppt/notesSlides/notesSlide7.xml" Id="R7f416a9febbe4c5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5c70782c37451e" /><Relationship Type="http://schemas.openxmlformats.org/officeDocument/2006/relationships/image" Target="/ppt/media/image8.png" Id="Rb8a199e496114f51" /><Relationship Type="http://schemas.openxmlformats.org/officeDocument/2006/relationships/notesSlide" Target="/ppt/notesSlides/notesSlide8.xml" Id="R24ad80d57ce245c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ef1b87f529495c" /><Relationship Type="http://schemas.openxmlformats.org/officeDocument/2006/relationships/image" Target="/ppt/media/image9.png" Id="Rdae13e3ae01d42bb" /><Relationship Type="http://schemas.openxmlformats.org/officeDocument/2006/relationships/notesSlide" Target="/ppt/notesSlides/notesSlide9.xml" Id="R8ef1e3bdb59e47d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1fc1d68c82476b" /><Relationship Type="http://schemas.openxmlformats.org/officeDocument/2006/relationships/image" Target="/ppt/media/image10.png" Id="R7f942601bd2a44b3" /><Relationship Type="http://schemas.openxmlformats.org/officeDocument/2006/relationships/notesSlide" Target="/ppt/notesSlides/notesSlide10.xml" Id="Raa29694145d0422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b89c5e44804b3c" /><Relationship Type="http://schemas.openxmlformats.org/officeDocument/2006/relationships/image" Target="/ppt/media/image11.png" Id="Re60edf233aa94b0d" /><Relationship Type="http://schemas.openxmlformats.org/officeDocument/2006/relationships/notesSlide" Target="/ppt/notesSlides/notesSlide11.xml" Id="R3828ddd11dfd40c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fb4667deee4059" /><Relationship Type="http://schemas.openxmlformats.org/officeDocument/2006/relationships/image" Target="/ppt/media/image12.png" Id="R77060a210179483f" /><Relationship Type="http://schemas.openxmlformats.org/officeDocument/2006/relationships/notesSlide" Target="/ppt/notesSlides/notesSlide12.xml" Id="R6f0e21ee9a414ec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bbcf9fd18b4ef0" /><Relationship Type="http://schemas.openxmlformats.org/officeDocument/2006/relationships/image" Target="/ppt/media/image13.png" Id="R0db74538e827460f" /><Relationship Type="http://schemas.openxmlformats.org/officeDocument/2006/relationships/notesSlide" Target="/ppt/notesSlides/notesSlide13.xml" Id="R983521fe425e47b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e0dfb41d4640cb" /><Relationship Type="http://schemas.openxmlformats.org/officeDocument/2006/relationships/image" Target="/ppt/media/image14.png" Id="R79c87f7bd6e244e7" /><Relationship Type="http://schemas.openxmlformats.org/officeDocument/2006/relationships/notesSlide" Target="/ppt/notesSlides/notesSlide14.xml" Id="R41ccbd9594b1435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713fc0f9554eae" /><Relationship Type="http://schemas.openxmlformats.org/officeDocument/2006/relationships/image" Target="/ppt/media/image15.png" Id="Rd8fcc48dece2445c" /><Relationship Type="http://schemas.openxmlformats.org/officeDocument/2006/relationships/notesSlide" Target="/ppt/notesSlides/notesSlide15.xml" Id="Re730a07d7081466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bb3b204cb546fd" /><Relationship Type="http://schemas.openxmlformats.org/officeDocument/2006/relationships/image" Target="/ppt/media/image16.png" Id="Rca5551dce72845d9" /><Relationship Type="http://schemas.openxmlformats.org/officeDocument/2006/relationships/notesSlide" Target="/ppt/notesSlides/notesSlide16.xml" Id="R8797231048774292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d39f86c4e045df" /><Relationship Type="http://schemas.openxmlformats.org/officeDocument/2006/relationships/image" Target="/ppt/media/image17.png" Id="R3fdefb1c142c4aa1" /><Relationship Type="http://schemas.openxmlformats.org/officeDocument/2006/relationships/notesSlide" Target="/ppt/notesSlides/notesSlide17.xml" Id="R73626133e8254c2c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ba63a245964f59" /><Relationship Type="http://schemas.openxmlformats.org/officeDocument/2006/relationships/image" Target="/ppt/media/image18.png" Id="Rd25dcc07720c41bd" /><Relationship Type="http://schemas.openxmlformats.org/officeDocument/2006/relationships/notesSlide" Target="/ppt/notesSlides/notesSlide18.xml" Id="R63fd0f4fab7f43d6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c77ed5ce6e4a00" /><Relationship Type="http://schemas.openxmlformats.org/officeDocument/2006/relationships/image" Target="/ppt/media/image19.png" Id="R3921b78ac3754253" /><Relationship Type="http://schemas.openxmlformats.org/officeDocument/2006/relationships/notesSlide" Target="/ppt/notesSlides/notesSlide19.xml" Id="R67f399ec5ceb494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dcf72d4fdc4b5c" /><Relationship Type="http://schemas.openxmlformats.org/officeDocument/2006/relationships/image" Target="/ppt/media/image20.png" Id="Rcee45267230a4f5e" /><Relationship Type="http://schemas.openxmlformats.org/officeDocument/2006/relationships/notesSlide" Target="/ppt/notesSlides/notesSlide20.xml" Id="Rabda14631550459c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67d60c72ec4a92" /><Relationship Type="http://schemas.openxmlformats.org/officeDocument/2006/relationships/image" Target="/ppt/media/image21.png" Id="R97542367a4d9442d" /><Relationship Type="http://schemas.openxmlformats.org/officeDocument/2006/relationships/notesSlide" Target="/ppt/notesSlides/notesSlide21.xml" Id="Rc671dd825f2b46c2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7eb1ba0b254397" /><Relationship Type="http://schemas.openxmlformats.org/officeDocument/2006/relationships/image" Target="/ppt/media/image22.png" Id="R0307c165ed6048bb" /><Relationship Type="http://schemas.openxmlformats.org/officeDocument/2006/relationships/notesSlide" Target="/ppt/notesSlides/notesSlide22.xml" Id="R1e0df9ce13be40b8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cf062f05704c55" /><Relationship Type="http://schemas.openxmlformats.org/officeDocument/2006/relationships/image" Target="/ppt/media/image23.png" Id="Rf267fb141cae45b5" /><Relationship Type="http://schemas.openxmlformats.org/officeDocument/2006/relationships/notesSlide" Target="/ppt/notesSlides/notesSlide23.xml" Id="Rf093fd8066264d48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a9dc64ec264882" /><Relationship Type="http://schemas.openxmlformats.org/officeDocument/2006/relationships/image" Target="/ppt/media/image24.png" Id="Rf50730b3884946e6" /><Relationship Type="http://schemas.openxmlformats.org/officeDocument/2006/relationships/notesSlide" Target="/ppt/notesSlides/notesSlide24.xml" Id="Rfd785c0480704c1d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476f0d03084666" /><Relationship Type="http://schemas.openxmlformats.org/officeDocument/2006/relationships/image" Target="/ppt/media/image25.png" Id="R41dea095dc3d4a45" /><Relationship Type="http://schemas.openxmlformats.org/officeDocument/2006/relationships/notesSlide" Target="/ppt/notesSlides/notesSlide25.xml" Id="R2c9bbf8263a8433c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253ed0a4c04232" /><Relationship Type="http://schemas.openxmlformats.org/officeDocument/2006/relationships/image" Target="/ppt/media/image26.png" Id="R5253a248aefa4737" /><Relationship Type="http://schemas.openxmlformats.org/officeDocument/2006/relationships/notesSlide" Target="/ppt/notesSlides/notesSlide26.xml" Id="Re25de8df3c2a46a4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0d8bb2236841ec" /><Relationship Type="http://schemas.openxmlformats.org/officeDocument/2006/relationships/image" Target="/ppt/media/image27.png" Id="R7afab774c6934f58" /><Relationship Type="http://schemas.openxmlformats.org/officeDocument/2006/relationships/notesSlide" Target="/ppt/notesSlides/notesSlide27.xml" Id="Rd9a8d0b76ef84ae7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b7ea4fb04e43c9" /><Relationship Type="http://schemas.openxmlformats.org/officeDocument/2006/relationships/image" Target="/ppt/media/image28.png" Id="R8cb225411bb54423" /><Relationship Type="http://schemas.openxmlformats.org/officeDocument/2006/relationships/notesSlide" Target="/ppt/notesSlides/notesSlide28.xml" Id="R28837883aff44a01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7dca6c0a244ddb" /><Relationship Type="http://schemas.openxmlformats.org/officeDocument/2006/relationships/image" Target="/ppt/media/image29.png" Id="R47a486d1e7b04078" /><Relationship Type="http://schemas.openxmlformats.org/officeDocument/2006/relationships/notesSlide" Target="/ppt/notesSlides/notesSlide29.xml" Id="R7310e399515a4834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e7217925824dff" /><Relationship Type="http://schemas.openxmlformats.org/officeDocument/2006/relationships/image" Target="/ppt/media/image30.png" Id="R5dd9b3c4f1634b00" /><Relationship Type="http://schemas.openxmlformats.org/officeDocument/2006/relationships/notesSlide" Target="/ppt/notesSlides/notesSlide30.xml" Id="Rc562b3dc725c467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47742E-4F46-4321-92E0-B27C0F635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F4AC1B-008D-4BBF-8D12-152E654D0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C10328-5C3B-45FD-A2AB-25A8528DC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MATH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08DBBC-68BE-46D4-A0B4-1A7C82529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平面几何与圆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A26510-34A3-4088-8118-C4E21F98C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相似、勾股、圆周角、弦切角和证明。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B6442F-F5FF-4EFA-8F4C-C0F652BD1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A85DFE-399E-47DD-B42C-066206D34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7E2D4E-E00D-41A4-92BF-E656923A4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76B0D3-FCCB-469A-9D6B-4A001471F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2f89dc57a2413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FB758B-95A7-45A2-8FD5-F3B2A0BDE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77D6A5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77D6A5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ECB5EF-892D-4301-B8C0-DAA0D4FC7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ECC128-D295-44CC-9478-0D471B63C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F7FF5B-1273-49E7-B6E5-CCD96021B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B2353F-837E-47CE-8A8F-32890B0FA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D56A0D-AC72-4BFF-8E95-241D7AC49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6D8FFB-2D72-4A08-840D-B542599CB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C13B3B-C7F7-4F94-A54D-2C76C2754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平面几何与圆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D7F753-58BD-4D19-A8B7-2FB825DE0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75873639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9E56E4C-4C5D-4C30-8BFC-6C30D3361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803965-CDDD-434A-A4EA-B3EE51FEA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197d30562f4ac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347E1A-F58D-44BA-9841-65E2B4597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86E4BF-F95C-45E8-99C3-2BC205378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D79CB6-A654-4B68-93B2-57DB902EA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744D90-29DD-48B5-832D-ED6987851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0B72D7-CDF8-4A99-94FF-2155A08AF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37A644-3B63-4C5A-853E-8156D992F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217EB3-AFE9-4815-B62E-BB227C713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856F41-8259-456B-842E-791236811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77D6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7D6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A5B6FD-8576-4F02-B940-FC3D7EED6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B5F1C4-B66A-4EFE-8FD1-701297B42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AB16C6-BA50-4EEF-ABE1-08BF38C51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1F10B2-0B61-4D36-A708-C0F067111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DE4F63-E87B-4307-87FF-04FEB6079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77D6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7D6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7E80E6-16C1-4AEE-9B4B-C42A2C4F2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D110A8-11DB-4CEA-9AA0-5AE9AD268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408893-3926-4265-8391-473F05C4D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E125FCA-C33B-485C-ACD2-605251C81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成功标准｜证明链每一步都需有依据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924954-FC6D-4E81-B5A9-2EA45DB8E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B2494E6-449E-4D1A-A3A4-76F7DEAE7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平面几何与圆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BD614E2-5FDA-4D2B-8490-BA0E09B1C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97946173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32CE60-6D03-4D7B-BCC5-E945BBBF9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A4596D-D79B-46E4-A0A1-A62A47290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21e2bac3614bc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644B2E-05C7-4398-9CE9-874AD0985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平面几何与圆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C38AAD-7E02-45DC-A8B3-762EC91A4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AC7C0F-7FD3-44EB-B839-C16303008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0AA877-F082-4CFC-87DF-2EE9BB221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51157F-BFCB-4B13-9641-3A766F551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证明链每一步都需有依据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34BBAB-0BE8-4BC2-89A6-3D9AA326A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边界提醒｜用图形直观代替证明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24D7FF-4D18-4B54-B901-0729C978B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818817-2ABF-4829-BC27-FE2649857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BD5572-DA0C-4248-875F-494B72154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相似、勾股、圆周角、弦切角和证明。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98523D-6D46-4203-84E7-1289F06F9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2FF419-BC79-4F58-AA8A-A1E19A2CB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79DB06-A055-4DA3-BEA9-BA043972C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标已知—找目标—倒推定理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DD2790-A979-4A13-B6AD-A1D78E13F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Compulsory Part 2027 Assessment Framework、2012-2023公开卷、Sample Paper 与 Practice Paper｜Paper 2·圆几何角度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894E96-B101-4E41-A1F1-90C28B8D7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25F6FA-194B-4358-9A7C-F46CE0F60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9E6DDA-49AD-43E4-8348-E66D90E3D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平面几何与圆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D95812-39C4-4F53-B7ED-70487604D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39282639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62E0F1-F4E7-4F5F-B0B7-8471A4E38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5F2223-DCC4-4F94-8F23-29903F1F5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16f315c4134c3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74B454-774E-4393-B2B1-BBCD88031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690099-744A-4717-88CE-42ECF34A2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6C7E44-EC49-4256-84B6-C58AE249D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能解释“证明链每一步都需有依据”，并识别一个反例或边界。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519EB8-F5A2-48E8-8ADF-3D2715EC7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C27955-6A41-423C-A64E-03BABFF5A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7C4830-F58D-4D18-97DF-56C4D53F9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【DSE原创模考｜参数为训练所设】小于 180° 的圆心角 46°，同弧圆周角：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A894C6-FE65-4209-8BE9-B9456AD8E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高频错因：用图形直观代替证明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609845-4001-4C93-A4BB-92D61EEDC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CE2EF1-89CB-4160-A9E3-96C0D5E05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C8F013-C9D4-4313-B148-28D7A312C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证明链每一步都需有依据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CC1F58-DE7F-43DD-AE81-5F79B8E76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2192AC-2313-4E92-927A-6225C1C9A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1DDDD0-0C98-4C53-B59E-2A6C71FEF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平面几何与圆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6EA523-4D06-4D3A-8287-9F65AB8BB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81463541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ACA4FAB-52CE-402F-AD42-8F26D972A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648BAE-B2CA-49C2-B209-77836C10D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db578cabee433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4D95F7-39B6-45E0-9D91-FCA65EAA7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28F741-8928-4AA8-B730-E2B53D9FE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3CA9FC-A532-4804-98E1-559A37892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780646-AD43-483A-B057-32AFD7B86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007941-A086-45E2-8E8A-C14AFBF26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标已知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8E2598-7638-42F1-90EB-6C155AB02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A605A2-0BE7-4A55-9024-16E1E4AC1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找目标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4B9929-8B93-4E36-8D14-2DDF1F60B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02EA01-237B-4B80-83D6-D2DF46224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倒推定理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8E1906-F59C-47E4-841B-72961A0F1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1846DB-41C4-4EF6-9A6B-02F9D13BD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779019-E250-4B42-A9D7-B506DC13A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【DSE原创模考｜参数为训练所设】小于 180° 的圆心角 46°，同弧圆周角：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FF4242-2CB8-484A-9C9C-DC32DB1E4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D7018F-806E-428D-8C72-0EEA46B89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7899841-9134-421B-873D-E313C9D06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正确结论：23°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解析：同弧圆周角等于圆心角一半。 完成计算后可代回题干条件复核唯一结果。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E0AE6A-A42D-43E8-BF5E-A75726538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930DD4-5998-4F09-8850-5E6774D25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8F8249-018C-4991-AF3D-61FA42626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平面几何与圆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FD8A9B4-6FF8-448D-96A7-62DF9DA4E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95320295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339D91B-AF2A-4A1D-89F5-6A31CE2D1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ADA416-5DCB-46FA-B25A-084A9FC40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c7e557816843e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58C8EB-3CB3-4806-9B50-069BFBD39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2CDF18-A6E0-4355-843E-7FC430C07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DE72A0-6FAE-47E5-BBD7-B10E72C0F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B1D407-2535-4FD5-A6A6-0381C6A57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36EDBB-2EE1-4B12-984F-87D3F783F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CA6287-1C3C-488C-8655-43953245F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5B499F-9F4C-48EA-97BE-91CFE1A65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BBDAC9-FADD-465A-9442-13B09913D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3F1CD1-C796-48D5-8DF1-7084F3F65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9DE808-286E-415D-B15C-5D89F0E91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B12D08-7DCF-4018-8C26-5B2DB106F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9D46D7-933B-4E8F-BC33-4041D8EF8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D0014B-2362-4CA5-B2B0-52A740586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用图形直观代替证明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820F18-D643-4C98-8041-EAB43F6BC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784552-2664-4472-A08E-55B9EF92B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FB6FE2-3FC1-411C-BD78-0AA7CEA77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41B356E-3C69-45E3-89E1-3E611D5DD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7215B0-EC8F-4182-8133-5A09A0EF2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平面几何与圆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23ECDC4-1BFA-4DA3-88A9-81640CE14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64391127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E02F51D-A75E-427F-8DE6-20E98A323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FC30D8-33E8-4EBE-834C-59C16394E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2df4b797c64eb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62DD3D-89FE-4151-9E32-04AC5B06C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24191B-76EA-490F-8947-BE76D9DE4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0B248C-0968-45FD-A385-040A39FD0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BE63E8-4542-490D-A670-ECE34B2BB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平面几何与圆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8DC2DC-2E35-4BB2-A4DA-FBFD8CF1C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96899D-E901-4655-8BB7-B84FBD3FB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3E5F2B-BA53-44E3-B3D3-73B059CB1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证明链每一步都需有依据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63BA6C-51EF-44C8-AF00-966C527F8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A41174-B7C3-4F1A-8E9A-365AA7D0E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E414EB-27B5-4EDF-8BF3-3F202902A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标已知—找目标—倒推定理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95B4AE-38AD-4A46-A2D9-E06A820EE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E69760-9C6C-4351-BD19-3BAB750DF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6347D2-A91D-402F-A6E8-62B402896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用图形直观代替证明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9BE723-5F50-4489-A9E2-7D8078E7C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5C3CF4-D024-4766-851A-0742DE2DC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C7B435-FDA6-45B9-8A8A-CA295372B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平面几何与圆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4D2345-11BD-43FD-90BC-31D2C7367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30442331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2099D5A-F190-4002-9393-8161048F2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F73D0E-E944-4AE7-8A08-40E64E2D3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a199e496114f5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040DB3-6586-4EDC-A03A-729116FF4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CDE48D-F826-400F-9CC4-7ED7EAE91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058537-ED69-4774-91BE-0E2709401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72770E-0747-46D4-A2C6-B33FCDE1E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【DSE原创模考｜参数为训练所设】小于 180° 的圆心角 46°，同弧圆周角：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BBF2C6-C135-4B4B-B568-873619C66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396AE0-DB41-4E9A-956E-907070F62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DB0283-DA18-4298-81D4-B94FF3224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证明链每一步都需有依据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0B9BFB-FA3B-4BBD-8177-F0DF5CE1D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660C72-D201-43E0-8330-1E097A7B3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7FEE0E-1C33-45C3-89D6-614B12164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标已知—找目标—倒推定理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B889ED-6F4E-4FBA-BF20-67A2867B3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DC2E4D-54ED-428A-9454-E4A854506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9ED2F6-F6B0-4368-90B2-6F174ECA5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检查：用图形直观代替证明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7D8E70-7D14-42F2-8EA0-0F1469967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92C1C24-13FA-4D49-A712-A77721FF5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85E75F-A1DB-4B07-96E9-EE520EB42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平面几何与圆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1DAF2E-B336-49C5-B7EF-74B497BBE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48937519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070FB11-788D-4AC9-B860-2CBF6A249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22919E-E4B4-4F6A-B201-5B114D394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e13e3ae01d42b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5B05C3-2480-4C2E-9410-E1EAD213F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47EE46-446A-46AF-9235-CD5F0AEF2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C9D84A-C565-4F86-93D6-25E7D1366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4429FA-24F1-4884-9592-127C587FD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【DSE原创模考｜参数为训练所设】圆上一点 A 的切线与弦 AB 夹角 26°，相对弧所对圆周角：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174AD9-4BA0-4F50-A9A0-13ED28B60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ED42FD-2181-4522-A7EA-B683A24F6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2C1170-3EAF-427F-BFE7-07811CF60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B17E47-A733-4107-8449-00D0932B9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1DEE16-0658-4688-80EE-C33BA8A08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8B140D-413C-4DD3-B54A-819AF7873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095477-DB7C-46AB-9672-F29316771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5AF79E-6FA6-434A-BF95-E1AC5C4C8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4CB150-84DF-4233-9BB1-1B57E2344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F9ADB5-0592-4907-9E64-DD1C82A13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0519F3-BC2F-4FDC-AF11-ECB705F69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137CE2-CF9B-4B4E-9050-2DC4B7165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7FD6A2A-8AAC-49CF-B205-EC99503AA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5D2A6A-C2BA-4347-91CC-C4AD5C7DD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平面几何与圆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D7424D6-187B-4490-9CD7-8EAD2F9BC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48011267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3C70ED-7E3E-4EE1-A6A9-1C95CA133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C1D9DB-ABB5-4293-AFBD-C0CF099FA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942601bd2a44b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0D7A54-D3E3-4196-AEE4-93530257D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AEE32B-2A1F-4731-BB82-249C1E589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B861FA-75D9-4EA4-8D09-39894BC30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197B5E-10F8-4B5A-87F4-52D0ACE56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DA1B98-9DC0-42A4-965C-B7DF58618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【DSE原创模考｜参数为训练所设】小于 180° 的圆心角 46°，同弧圆周角：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5E4648-8C26-4592-BFA2-FED26C687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009D7B-DF92-44D9-AB5B-664EF3CE0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C42630-A99A-4D28-A333-99FEEFFD1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2FA6DA-E9A3-4628-8C35-9B2A2CFD4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【DSE原创模考｜参数为训练所设】圆上一点 A 的切线与弦 AB 夹角 26°，相对弧所对圆周角：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A2B57C-C297-4EB9-BF00-23BB28F02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04AE28-9B38-45E3-9A99-04311F9A9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9D77C2-6ED8-478D-B391-B26BA713E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68E8DC-DE15-4355-AC27-70F3A1241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【DSE原创模考｜参数为训练所设】10 边形内角和：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674850-D86A-4866-A30D-F90299AD7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F316BA-8ED0-4936-921D-17A4AE148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B54AA1-5684-43F2-B954-D9DA2692B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平面几何与圆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1C3C51-C0CC-4D82-B00E-A46CED3AF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44261648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C74389-5BDA-49DD-9C1B-595949117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D7E820-F1B3-4B0A-BE22-3090AFE5E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0edf233aa94b0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D303F9-5FF1-4B3E-A5B5-D476C9F81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539B40-97C3-46D0-BDA1-10CB7E87D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ECB003-565E-42C6-B028-FE1F041E9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70B395-85F6-48B2-BDA4-6FCDFA4DB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用图形直观代替证明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372309-3B62-4590-86E7-718510BBC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0633B9-ECA8-45C3-B180-81443702F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F0610A-A789-4A3D-AC43-58B7673C9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4088C1-1905-4061-B444-3A86F4C3A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正确结论：26°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解析链：切线—弦角等于相对弧所对圆周角。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F7E72F-96A9-4C03-B705-B586034A4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1D7275-18C1-401E-9092-06BE7F307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B62CE7-6FD2-47E7-B5F9-AE8328300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平面几何与圆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39C7FE-553B-4DEB-879C-61041E7B4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77971463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E615D2-5DB1-415F-B1FC-239893C5B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A82FA9-AA21-4D11-88E3-13A7BEACB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060a210179483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0E0657-0FBB-478C-A068-403383A3B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E988CC-B5C7-4B12-87D7-EE1CEB63A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10DEC8-DFC7-4FC0-8ED0-3C8CC7EE6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E3D8BE-4299-487A-8486-E94FA4B08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【DSE原创模考｜参数为训练所设】10 边形内角和：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C94AE7-B548-4573-ABDB-532045A50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97B55E-7422-4D12-B25B-7974A62BB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E0D876-CF19-4EC8-ABA5-4E6A4EDF7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B56125-CE44-44C4-BF47-45AB6272F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BC63FE-E243-4B0A-9E0E-8434C5AD3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62AB12-0249-4ACB-850D-A70E7F248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736867-DCF9-41A7-9E5F-1EA424E3B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D42727-DFF2-47F6-8DD6-2B214811C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平面几何与圆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4F44E1-25D0-4C78-8BF2-66FF4D00F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204505178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EC2B5B-02BD-493A-8220-DFA6D427F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4AE7A2-340F-473A-922B-89A6F8CAB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b74538e827460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D07EFB-FAA2-43E2-9B5E-40D269521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AA8F61-2B9C-4AF5-B03B-C8C336135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0EC989-9F36-46F6-AA25-ABF9DD5BE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能独立执行“标已知—找目标—倒推定理”，并说明每一步理由。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1871AC-DCB1-426C-920F-E2132A5AD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24AB27-E0C4-4CD0-A88A-AAE045630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B721CD-1DAD-41A7-9262-95E99EBE8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【DSE原创模考｜参数为训练所设】△ABC 中 DE∥BC，AD:AB=2:5、BC=65 cm，则 DE=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62CAE2-915E-41DF-A077-151196183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高频错因：用图形直观代替证明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2ACAE9-5BB9-4EBB-B656-6D840FEC7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F6D730-4A0E-43AE-8C60-0DE72F87E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79CEFA-E9F6-42F6-B633-8BF478668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证明链每一步都需有依据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F59185-A17F-443E-9A05-F0F99EE6E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E10377-D7BA-4799-8DA9-83D5057BC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16B76E-85DE-4095-AC91-1F512EFDB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平面几何与圆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D4DB65-F5BF-449D-AE25-90AD30A71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21211384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783BB9A-79F7-4149-A27C-B06B35B19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2234F3-171C-40C5-8C49-D6F6FCB58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c87f7bd6e244e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96623F-618A-4C7D-B7C4-6B2909880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B475C6-816A-403F-B6FD-01F3ABF5B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2DDA04-4DF8-4F5B-9A7B-51CE2DBA9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73F6AB-75A6-42B6-B943-181D21F1E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70A997-5398-40FC-AC74-D8350CA48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标已知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C233DD-DFAC-46E2-872B-A0A0E2DE7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F556E4-22EC-4221-A96C-3B1A2067E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找目标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410831-BF9B-4281-B34D-445B67D26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95AE0C-8986-42CE-9D5F-F17C905AB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倒推定理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DEA5DC-4BB2-489A-BEFF-C79759F86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DF85B0-36F8-4F30-A014-0138CFA7A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7BBE8E-BC3B-4FB4-8A1A-9E6E2AFFF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【DSE原创模考｜参数为训练所设】△ABC 中 DE∥BC，AD:AB=2:5、BC=65 cm，则 DE=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CD204B-66E6-4EEF-A0F4-44F4085A2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4BC642-858D-450F-B4A4-F79E5A03E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887056-2ADA-4313-A767-BA1987C07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正确结论：26 cm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解析：由相似三角形 DE/BC=2/5。 完成计算后可代回题干条件复核唯一结果。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546C23-670C-433B-A308-EFFB639C5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AC52537-02F4-41E1-BD19-D5BB1A364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EABE3F-1309-455A-89B7-C7120891B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平面几何与圆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DD33D15-8DEC-4CFC-BCFE-A83E7D421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97845927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B4ECF0B-84FF-4BED-98C9-2C9308F3A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5D45C4-20E4-4977-8116-CD44B2E17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fcc48dece2445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6445D7-18AA-4F20-8A58-F4E617F19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16728F-2385-4AFE-87EC-B4333C85D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FAA1FF-9793-4C98-9374-D239FE414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AA4FF7-595C-4A55-8963-0E92FD325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918D92-CB04-477B-B4B4-F21DF074D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CE685F-E01F-40EE-A0ED-2FB271CFB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FBED80-0C28-42B3-AF97-FE65A3CC7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73007C-D5C7-4677-8673-42E9E8609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5C585F-3E2D-4E79-BD87-F69E96945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7CA39C-2307-4801-ADE3-A4354D97B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B9D3D8-7317-4CB2-95EF-B14A8534B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155A9F-C0CD-46F5-B9C4-EE03BCC5A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8849D2-5CA3-46EF-B0A0-E45522AD1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用图形直观代替证明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37761C-66F7-4A4F-9675-487B98384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35F74C-23BC-4908-ABB9-4BC7EC77C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DFC154-BC65-456A-AD12-4C277B135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D99344F-B812-42D2-B8EB-6685FF9C1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57AABC-056B-47A5-A463-68993A386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平面几何与圆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6982529-6014-4FC9-8B4D-DE9854847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32850134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C064E54-D99E-4358-82EE-B3CEF42B6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FCD77E-3ABA-4A59-A68A-D882323B9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5551dce72845d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69BB70-8A8F-44B8-80DE-1DDDD35CB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5E8868-3D7F-448C-9499-1E2587ECC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1F18BC-2E51-44AB-AB4E-F99B9523F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130F09-200F-4C45-B8E3-EC58BA547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平面几何与圆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0537A2-972E-419A-AB80-2577B4154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B4FDC6-9E70-4E28-93AB-F485C65EF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AA29EE-C844-48A9-9C8C-F6D4EE98C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证明链每一步都需有依据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7327E7-4C7E-4494-9445-4F24396E0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872FCC-0063-407B-BDE0-E583F235D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4A83F7-9FAC-4EE9-8C35-1844FB1FE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标已知—找目标—倒推定理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048DB5-C80F-48E6-8DF7-4F46ADAD7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D3A8E1-13F0-4018-8CAA-4CEF455CA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C68ABB-AAD6-4551-9313-FF00B3A6A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用图形直观代替证明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57D1CF-991A-47CD-8ED0-95542769C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576CA2-8BF5-4689-A09B-D5042C101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0C787C-92F7-43E7-9589-70D124DE1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平面几何与圆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B2F9884-56B1-42F6-8138-FC8567E58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209855083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109566-4853-4E21-9E30-CE2D9405D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A8649D-CD85-4ADA-8937-188090088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defb1c142c4aa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C8B956-649C-4724-A1F1-23C990AFA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9EC671-AB2F-4C63-901E-A0C38BBF7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67F12C-11DC-41BF-98DC-C4FF243BF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B8CEA8-113A-49D2-AC20-C9D359F37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【DSE原创模考｜参数为训练所设】△ABC 中 DE∥BC，AD:AB=2:5、BC=65 cm，则 DE=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D9058D-D6F1-4C3E-8A65-CD7E9BD22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671B19-BEED-42A9-AC2A-3642AC011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789242-7535-42DB-AADB-F1009537F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证明链每一步都需有依据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BB2605-68DB-4D97-A932-1C73CEB67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F9F54A-4FB4-472F-AD33-9D00CADA9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6E2FE1-D518-4D12-86E0-325704A81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标已知—找目标—倒推定理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186610-3336-41BE-BEBC-9D7CBBF1E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3615B0-614B-499B-ADED-7B329D40E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3201EB-CA9D-4AD7-9CF4-16A31FD9D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检查：用图形直观代替证明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58C0C2-5BE0-49B2-BB25-7F65642EE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EC18DFE-F1B6-4462-8AF3-43CAE96AC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F620CA2-9742-4B5E-8B0E-D404B46C5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平面几何与圆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3FB125-7762-46E4-A075-5176DA87F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84317312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5AD6FE1-E27E-496B-A0D8-446C9000A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064397-1771-42AB-B97A-39AD17D2F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5dcc07720c41b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BC6311-C841-4C29-965F-F720FD919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94050B-4344-4420-BE04-ED85F62B7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A51E74-0C8C-49DB-8741-45C637531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1C3C0B-C1D6-4EC2-8281-776CA2B6A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【DSE原创模考｜参数为训练所设】12 边形内角和：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370776-13D3-4D01-826D-DD841A19F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3C3E5D-3D81-46EF-AB5A-0071C21A6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0F508E-3C00-46F8-AFE2-DDBC3E8B9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637722-759B-45AF-B49B-2D25D478D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E59C85-F455-44A9-B8B1-52EF3DEED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855B30-A178-490F-B2E8-514047172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DF7FD2-0662-4C7D-BFEC-17E76F9D3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A2A1D3-1262-4DE5-8DF3-DB08E8724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3D7EF7-CFB6-4531-B1DD-540A5C507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D772BC-AD2E-468B-87CC-33E8075EE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C8A521-979F-463F-AE2B-359B161ED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35B44D-9F8B-4906-96B2-09B8854DE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C1071C5-B59E-4370-8E34-3D1FE45D0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98D4D2-3C42-4E6E-B543-0EB9181FB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平面几何与圆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41151C4-5C5D-4A52-A082-4F77E0F1E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29185017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E037294-BBC8-4B13-A6D8-F478FF06A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C86DC1-BFC4-4F8D-8821-7161B32C8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21b78ac375425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EA5CD7-99F0-489A-9BD9-4EBEA020F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F785D1-A078-4B1A-9B49-9FCA8DF28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FD6AC7-EC5D-48EB-93E1-ABC0D3825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F9509C-49CD-4821-8BC5-FDD51DC40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A26A5C-094D-4B6A-9CE5-081F333ED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【DSE原创模考｜参数为训练所设】△ABC 中 DE∥BC，AD:AB=2:5、BC=65 cm，则 DE=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91E735-03A1-4D7D-B9EB-65EAB897C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76E46A-DA76-4131-A6A5-CF78D89B7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AD614E-F825-441A-99B7-7E778EFF7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9DE9B2-4AC2-4F6C-B631-75E38AC91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【DSE原创模考｜参数为训练所设】12 边形内角和：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B701A7-EB60-4682-999A-4E9D25E8B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780FF5-830E-495E-BC35-E864364F4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308D0A-E8E4-4BE1-A555-5522EFFB0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0B4314-2AD3-4848-B4DF-C6E86912E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【DSE原创模考｜参数为训练所设】AB 是圆直径，C 在圆上。若 ∠BAC=39°，则 ∠ABC=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B85CB3-20D5-49DA-8781-640EDFFA9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AB4388-AF5A-4763-9BB0-4984BAC89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A615A5-2990-4806-9690-61A59BF85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平面几何与圆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C6E9143-C97C-452E-9280-D98EA6F40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018061368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E74FD8-2D14-4DEE-968B-DBBC9B752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1A84A8-D2D8-495D-8E66-BA6E0B8DD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e45267230a4f5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6014C0-4751-412A-85EA-AD7933DD3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AA3E91-ED75-4382-95C5-0920D34E8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70DC01-20B6-40F6-B87D-10E8C5071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F89DB0-05C9-4343-9D63-99685D6F0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用图形直观代替证明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D1006F-9A3D-4E33-AA69-CD437D77E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CA57F1-E1B1-44D7-B8FA-A3F757C72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56514F-E7CD-408B-A06E-B157BED6A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29FE3F-3443-48A4-BDDA-EFF3853F6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正确结论：1800°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解析链：内角和=(n−2)×180°。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2F3A9F-354C-44F5-B195-D995241D6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23A49E-35FD-4EB9-8744-9B94B1FAD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712E8F-A25D-40F4-883D-12E0EBD52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平面几何与圆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B3CB38-7141-4C87-A290-9D7A71AA1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381817806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AA89B5-BBE2-4608-A781-FF651A2BD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97A266-294E-4777-A810-16345B68F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542367a4d9442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C74A87-A767-4183-80CF-C15AD2CE5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4BB5EA-5CB1-46FF-B6B1-8AF1B65AC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A0822B-1377-44A3-93EF-AC8F55A20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833ECB-EA3D-42A5-A0D3-67A86E402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【DSE原创模考｜参数为训练所设】AB 是圆直径，C 在圆上。若 ∠BAC=39°，则 ∠ABC=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6F72BB-B8F9-4854-89F6-EF31E97DD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34F902-9820-4864-BC01-4BDD93BD8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812E43-EC4E-4A36-8B6B-15CE1FF6C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63A41F-7828-4F5E-A8FD-A7BF8A927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B8FC3E-C085-4760-A346-0703A56D2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294597-6CBD-4617-98EB-AAB2E2C15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EDF159-6BB8-4D05-84FE-FFA92038E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FAF4773-D982-424D-A91A-4AD7C1781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平面几何与圆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A5009B-733E-42EA-82BF-9126D71FF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964669886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30190A-AA2E-47DC-81F0-4E30995B6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71E370-E216-47BA-8233-A1F425E25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07c165ed6048b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EBFAB2-DCB6-475A-B1DC-C472CA408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AB8586-B6C3-45F9-9EB9-80D67203E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243670-3F99-4A34-87D0-77046552B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40D010-3F63-4FC9-B524-D79D0EF45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F5B1CC-41D0-4896-AA88-44A15AE05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EF4C84-C464-4B88-B465-6DC0EAE93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【DSE原创模考｜参数为训练所设】△ABC∽△DEF，AB:DE=2:3。若 BC=12，则 EF=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78D9D2-CE8E-4E2D-B8DB-E04F77278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高频错因：用图形直观代替证明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B60470-C9C7-41C0-BD6F-E3E311159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F8C097-04D7-4458-9AC8-51AEC9759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EA4793-8F15-4404-BD65-69F2FF389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证明链每一步都需有依据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BCBE12-676D-42F2-ACE7-7ACD5B7C3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127C7F-708D-4ED2-B74E-DA98EF171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A57A5E-DE63-4B46-A670-C1340D161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平面几何与圆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505091-272C-49A6-9F03-A3087189F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144680783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E45F528-2395-4455-A0DA-71F9A092A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B2FA3A-07B4-4B57-BD1A-5206A7EE2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67fb141cae45b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8D993F-7BFE-4EC9-8C5E-66F1C488B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2A550E-E6DC-4B33-8CF0-CA1B79C43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C73C90-AFDD-4C92-B5D8-3B92D1F65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6AECD7-1B2A-49D0-B766-4C842CB62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4544EC-7663-4A34-862B-26C004A3F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标已知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3BBAD1-038A-42E2-BD51-5A74A5F96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21A57B-C3B0-4AC4-BF07-5BF688E06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找目标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4C2C7A-9EBC-4C35-B002-061F2C79C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9670ED-E8F2-4278-BCD7-21AD004B5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倒推定理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AE7884-B473-4BA9-ABC1-A908FC0BE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E080B6-3246-4467-964C-0922141E3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650BB3-70B1-468E-A7D9-C1A8E1899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【DSE原创模考｜参数为训练所设】△ABC∽△DEF，AB:DE=2:3。若 BC=12，则 EF=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0D6227-599A-4705-B663-3D99F9BB9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91769D-A9B2-4901-BD53-762E33DCD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4ED69A-5724-4C65-8BEE-D48B5141B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正确结论：18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解析：对应边使用同一比例。 完成计算后可代回题干条件复核唯一结果。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DFD42C-31DF-4CCE-AEC4-8C6F520BC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B8E845-5575-41B2-9FCC-A0B3FD4AE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BD9C34-F393-4D92-9FFD-A3830F75A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平面几何与圆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74A7395-0F00-4E3F-B19E-FBA50A478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121343463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3D1E682-19E8-46DD-9614-8866D56DD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3A56A1-CF8F-46DD-AB54-86E4C1517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0730b3884946e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D04B5F-80E2-473C-B8A4-DD847FDA0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6C587B-CA81-4039-93C1-96D2907B2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9C227E-4B1A-454A-8D28-F2AA7310E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6D861C-CC48-4EF2-90DC-073E458E3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E87BFB-03D8-48CC-ADDF-D6AA67B64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01A810-6EF0-483F-A380-5F0452EBE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6E7477-0F2B-40E8-A94C-860EE5D28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DFAB9A-8E7C-4DD6-A036-A3D6FBB19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A78C7E-3795-4CF1-AB6E-20B6116A1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1A40B8-95AA-422A-8090-53F533716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16BDEF-2B01-4A4D-8377-6AABBF8D2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888EF2-F524-4040-BF3D-6F2CF6957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078B6F-BC0F-41F1-B4FD-8A3B77F23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用图形直观代替证明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2459C3-1F99-4F21-9061-4625D9502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7F5C2EC-8882-4B53-904B-56AFC5BEB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B6E9B3-7C99-4C16-96E7-D1C7667EE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D069A55-D72A-432F-9AD0-A16CC2767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2AEA2D-4A7E-46B6-A28C-EBC6EB680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平面几何与圆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9F1EBB6-41DC-497D-A1A8-8576DC50C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653395911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CCF0CD1-6859-4C5C-8097-ADD2E64FC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302AE3-A083-4172-A09F-657060C1A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dea095dc3d4a4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C031C1-30FF-4E6F-82A6-AD1DAC3F6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8B13A2-32AF-4F97-B77D-58CA0D8AD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F6B362-32E5-4586-9F6C-BF689B4E8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391CB7-CD1D-42FE-86FA-CE00F59B4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平面几何与圆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9159A1-FC1A-4BBB-9CCC-18CAF7252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8236ED-B1D4-4293-AD63-CEEE2E7C5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BCB649-9F0F-44B8-9408-B3788E510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证明链每一步都需有依据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5885F6-0768-4F25-9283-8C2E8065F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F59874-F2EA-4F11-9CEE-02F377679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5B9AD9-A911-42FB-A6EA-E1F46A092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标已知—找目标—倒推定理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57AB96-B144-4087-86DE-0C76FD79A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9479F0-4B83-42BC-8CAA-899745994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850D45-FBA9-4D84-A3C0-2424BA31B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用图形直观代替证明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109BCC-DEBB-4422-8D41-5DEF428A6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3CAECD-E9DF-49D9-BDF4-EB200CD85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DE59BD-0FE7-4E50-9329-704F30F0B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平面几何与圆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9081B9-C8B8-4247-B942-A4E9228BD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567933698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D856490-A276-4E46-B59B-B3364F748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2EF372-14AB-4249-BED4-CCF099F67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53a248aefa473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29D3A1-9133-41CD-B1B1-AF5722248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EB3331-8386-4732-965F-7C267EDD0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D609CA-A661-4F6F-B306-FE68E5F3B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7B6609-B07A-4BC4-B79B-1A8E7F325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【DSE原创模考｜参数为训练所设】△ABC∽△DEF，AB:DE=2:3。若 BC=12，则 EF=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0A46BE-CA26-4B4D-A485-5FAB2E4F1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BE96B7-40C8-4497-BEA3-9EDBB1F2A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0DFCA6-3C2A-4222-99B5-407B559FC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证明链每一步都需有依据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C4E247-6712-4624-A289-D89230497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53AED5-BC89-4D1E-9B99-6F664E98A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3B622F-B117-4009-9696-63B49969E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标已知—找目标—倒推定理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293D47-72C8-44F1-A121-C709F0F0C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7917CC-38FF-4204-8D65-3725A0797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CF379B-4B79-4C43-8D89-304CEFBBB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检查：用图形直观代替证明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2DCEBD-307B-44E7-B02F-7782EF4EF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1112FB-E98F-4E6E-9A50-561D675E5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BB0A12-B42F-4342-A808-E7C9744D9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平面几何与圆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9C278A-0B9D-4AE6-B4D0-E906B8026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856436059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8CB4508-0E40-43E6-BD80-67677201B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8AA660-F762-430E-906C-EA2AD0BC7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fab774c6934f5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658B72-A433-465B-9096-59CB47504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9A64FC-2EE9-4DA8-9F65-B5DD80F7B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892BD7-4362-405C-B5FB-9171C193D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4F8692-91F2-4B7B-A6D8-8C111581C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【DSE原创模考｜参数为训练所设】AB 是圆直径，C 在圆上。若 ∠BAC=34°，则 ∠ABC=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1F4BB2-1346-4321-B5A7-6C2F648C5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11BAD4-FBB6-4B4E-BC88-656851EFE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D331A2-39AE-48E4-B1FD-549D65F3C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86F690-C347-4414-9D71-FF23300EE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87098E-C6CF-454F-A614-37FA36CF1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944B4A-25DD-4241-87DE-9FFFC93C0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B6ED04-EE56-4D22-9F8D-6510D33F7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DF338F-93CE-4F25-B839-271005B49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D9EC11-6D4F-4956-86ED-92D3790BA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02F385-BC4D-4503-9B0F-FB7F58FD8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10D709-A183-4A7E-8054-7C16E4575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DDB2A2-A463-4698-9FAD-33E20F147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24DD5A-7925-4955-90FD-439FA19D5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433514-34EE-4810-9D92-ED4A2CC08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平面几何与圆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9FA89D3-E931-42C2-B68D-EA147B8BA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250663179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AFBCEF-DAB9-45D6-910D-2C885D190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49648C-219D-49F7-99B9-0E23BE238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b225411bb5442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CA0C71-4CEF-4D23-9D08-DB8A5B565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900EAE-96DC-4FE9-A7C2-0CC0FDC1B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067A4C-1E0A-4715-9174-1E64D0D7C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4FE250-939E-47B6-9CE4-04CEACDCF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AA4784-83DC-4DD6-A8A3-F440C88B0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【DSE原创模考｜参数为训练所设】△ABC∽△DEF，AB:DE=2:3。若 BC=12，则 EF=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60CDD0-D3AF-4976-AA57-721045B22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CDCE00-8737-4CC5-899A-2D659EFF4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6488DC-9777-4F1D-B149-A6D36FDD2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21AF65-A806-4201-A248-4E0EAC339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【DSE原创模考｜参数为训练所设】AB 是圆直径，C 在圆上。若 ∠BAC=34°，则 ∠ABC=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DBD828-C27C-4F56-889E-1303CB827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1737B7-830F-4D2F-BD4F-A4C70E48F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A9A949-0249-4CD8-8BDA-185463EA0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7E312C-DCFA-45D1-972B-84EA17649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【DSE原创模考｜参数为训练所设】圆上一点 A 的切线与弦 AB 夹角 28°，相对弧所对圆周角：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FD55A7-D433-4906-9040-EFAB6F3F7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239013-621C-4EA6-AA2C-E6F76C542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4E66C7-921E-4625-B97A-25FA4F116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平面几何与圆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9473CEA-AF09-46D4-A492-D1883F17A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577284851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4B3646-56C6-4E28-856D-332176AE0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F1BFBE-7D87-441C-87D0-34A370E3E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a486d1e7b0407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78BBB0-1ED2-404D-9BFD-D11740988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473940-BE67-4FBA-9D53-414F4C5CE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50BBEB-9BEA-48E6-B164-FFF529668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9B5C76-402D-4E18-9861-A991C31C6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用图形直观代替证明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47418C-F36E-4242-B16A-C22BD38D8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E55588-2368-4E1F-9F84-7F468C615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3A4FEA-2E14-4461-836F-EC7D4BFBF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30AE44-B42B-4166-8C30-48330751F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正确结论：56°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解析链：直径所对角为 90°，再用三角形角和。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2D469A-798B-4DE5-ABB8-8572F0131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B87312-5CAA-411E-8AF8-8A01AE517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8C10EC-54A6-4D32-BB4A-E8749F42A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平面几何与圆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46FB9D-74FF-472E-9383-BC0C019EB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784128628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BF87AC-80A7-4F11-A3D0-F085B45AF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BEBF0F-9F18-4A4C-AFC1-8CCE40E10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d9b3c4f1634b0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7B8C42-6BB6-4AA2-B19C-515972772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A84A9D-40B0-42BF-B5D5-16DDE40C1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06BC35-7058-40F0-92AD-9A3F97BFB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5F6DB4-EE88-4454-9E03-F5F3DFE56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【DSE原创模考｜参数为训练所设】圆上一点 A 的切线与弦 AB 夹角 28°，相对弧所对圆周角：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472B11-4B8F-4447-8E3E-8204A8651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06A7DD-7D30-4444-A5F3-5F47E2800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6B8DF1-845F-42FE-82AF-9816182C9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89EA0D-9AE6-4134-BDC2-F306A1A5B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F01EC6-9A6F-4C0A-852E-2AE56475A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7CCCEB-9DA0-4F4D-BE62-123328862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4C23C1-8629-463F-B65C-49122979A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D428AB-84A2-40F4-B79A-FB6B06BC7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平面几何与圆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BE9F79-2F49-4013-869F-7559B6DEF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9974911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2026-08-19T08:35:43.8140000Z</dcterms:created>
  <dcterms:modified xsi:type="dcterms:W3CDTF">2026-08-19T08:35:43.8140000Z</dcterms:modified>
</coreProperties>
</file>