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f7c05071024578" /><Relationship Type="http://schemas.openxmlformats.org/officeDocument/2006/relationships/extended-properties" Target="/docProps/app.xml" Id="R036bf357f49f4775" /><Relationship Type="http://schemas.openxmlformats.org/officeDocument/2006/relationships/officeDocument" Target="/ppt/presentation.xml" Id="Rf4a3cfeb27ca46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f5fee518ff4333"/>
  </p:sldMasterIdLst>
  <p:notesMasterIdLst>
    <p:notesMasterId xmlns:r="http://schemas.openxmlformats.org/officeDocument/2006/relationships" r:id="Rd1107c8a8c2a45dc"/>
  </p:notesMasterIdLst>
  <p:sldIdLst>
    <p:sldId xmlns:r="http://schemas.openxmlformats.org/officeDocument/2006/relationships" id="256" r:id="R6b62b52d8bc54d7f"/>
    <p:sldId xmlns:r="http://schemas.openxmlformats.org/officeDocument/2006/relationships" id="257" r:id="R9aa930c515384c3f"/>
    <p:sldId xmlns:r="http://schemas.openxmlformats.org/officeDocument/2006/relationships" id="258" r:id="R34b910d0f9184627"/>
    <p:sldId xmlns:r="http://schemas.openxmlformats.org/officeDocument/2006/relationships" id="259" r:id="Rf5172a4f814d493f"/>
    <p:sldId xmlns:r="http://schemas.openxmlformats.org/officeDocument/2006/relationships" id="260" r:id="R81de3f75745f4e7a"/>
    <p:sldId xmlns:r="http://schemas.openxmlformats.org/officeDocument/2006/relationships" id="261" r:id="R04cc74c2c9694938"/>
    <p:sldId xmlns:r="http://schemas.openxmlformats.org/officeDocument/2006/relationships" id="262" r:id="Rcb3b5bcb75b74771"/>
    <p:sldId xmlns:r="http://schemas.openxmlformats.org/officeDocument/2006/relationships" id="263" r:id="R3c2abecf5a014cd6"/>
    <p:sldId xmlns:r="http://schemas.openxmlformats.org/officeDocument/2006/relationships" id="264" r:id="R5e708c231f4b41ba"/>
    <p:sldId xmlns:r="http://schemas.openxmlformats.org/officeDocument/2006/relationships" id="265" r:id="R2d2c4affdf7042d7"/>
    <p:sldId xmlns:r="http://schemas.openxmlformats.org/officeDocument/2006/relationships" id="266" r:id="Ra25f044a636242e7"/>
    <p:sldId xmlns:r="http://schemas.openxmlformats.org/officeDocument/2006/relationships" id="267" r:id="R751c567619f4426b"/>
    <p:sldId xmlns:r="http://schemas.openxmlformats.org/officeDocument/2006/relationships" id="268" r:id="Ra0d05bb1d6674800"/>
    <p:sldId xmlns:r="http://schemas.openxmlformats.org/officeDocument/2006/relationships" id="269" r:id="Rf65c0e97b5574d54"/>
    <p:sldId xmlns:r="http://schemas.openxmlformats.org/officeDocument/2006/relationships" id="270" r:id="R96848ad89cbd41a4"/>
    <p:sldId xmlns:r="http://schemas.openxmlformats.org/officeDocument/2006/relationships" id="271" r:id="R1a07b1a599934449"/>
    <p:sldId xmlns:r="http://schemas.openxmlformats.org/officeDocument/2006/relationships" id="272" r:id="R983e846f3eb846eb"/>
    <p:sldId xmlns:r="http://schemas.openxmlformats.org/officeDocument/2006/relationships" id="273" r:id="R48e16ecfd38043a4"/>
    <p:sldId xmlns:r="http://schemas.openxmlformats.org/officeDocument/2006/relationships" id="274" r:id="R49dc4cf883e1444f"/>
    <p:sldId xmlns:r="http://schemas.openxmlformats.org/officeDocument/2006/relationships" id="275" r:id="R98c3277eeb6b4129"/>
    <p:sldId xmlns:r="http://schemas.openxmlformats.org/officeDocument/2006/relationships" id="276" r:id="Rf2a49b80dc10471f"/>
    <p:sldId xmlns:r="http://schemas.openxmlformats.org/officeDocument/2006/relationships" id="277" r:id="R57ce51da6dd8438a"/>
    <p:sldId xmlns:r="http://schemas.openxmlformats.org/officeDocument/2006/relationships" id="278" r:id="R06476c59827a4cf8"/>
    <p:sldId xmlns:r="http://schemas.openxmlformats.org/officeDocument/2006/relationships" id="279" r:id="R8787f5420b7d48de"/>
    <p:sldId xmlns:r="http://schemas.openxmlformats.org/officeDocument/2006/relationships" id="280" r:id="R9ec929aa2a7a414e"/>
    <p:sldId xmlns:r="http://schemas.openxmlformats.org/officeDocument/2006/relationships" id="281" r:id="R8399d9394dc348de"/>
    <p:sldId xmlns:r="http://schemas.openxmlformats.org/officeDocument/2006/relationships" id="282" r:id="Rd734ebe106754a40"/>
    <p:sldId xmlns:r="http://schemas.openxmlformats.org/officeDocument/2006/relationships" id="283" r:id="R62124fe732584425"/>
    <p:sldId xmlns:r="http://schemas.openxmlformats.org/officeDocument/2006/relationships" id="284" r:id="R6f73365bc3584992"/>
    <p:sldId xmlns:r="http://schemas.openxmlformats.org/officeDocument/2006/relationships" id="285" r:id="R4d1fe06dcbfb44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b9751fa7044e75" /><Relationship Type="http://schemas.openxmlformats.org/officeDocument/2006/relationships/slideMaster" Target="/ppt/slideMasters/slideMaster1.xml" Id="R16f5fee518ff4333" /><Relationship Type="http://schemas.openxmlformats.org/officeDocument/2006/relationships/notesMaster" Target="/ppt/notesMasters/notesMaster1.xml" Id="Rd1107c8a8c2a45dc" /><Relationship Type="http://schemas.openxmlformats.org/officeDocument/2006/relationships/presProps" Target="/ppt/presProps.xml" Id="Rf9652bfb8db44f44" /><Relationship Type="http://schemas.openxmlformats.org/officeDocument/2006/relationships/tableStyles" Target="/ppt/tableStyles.xml" Id="R6c9dd08e198040c2" /><Relationship Type="http://schemas.openxmlformats.org/officeDocument/2006/relationships/slide" Target="/ppt/slides/slide1.xml" Id="R6b62b52d8bc54d7f" /><Relationship Type="http://schemas.openxmlformats.org/officeDocument/2006/relationships/slide" Target="/ppt/slides/slide2.xml" Id="R9aa930c515384c3f" /><Relationship Type="http://schemas.openxmlformats.org/officeDocument/2006/relationships/slide" Target="/ppt/slides/slide3.xml" Id="R34b910d0f9184627" /><Relationship Type="http://schemas.openxmlformats.org/officeDocument/2006/relationships/slide" Target="/ppt/slides/slide4.xml" Id="Rf5172a4f814d493f" /><Relationship Type="http://schemas.openxmlformats.org/officeDocument/2006/relationships/slide" Target="/ppt/slides/slide5.xml" Id="R81de3f75745f4e7a" /><Relationship Type="http://schemas.openxmlformats.org/officeDocument/2006/relationships/slide" Target="/ppt/slides/slide6.xml" Id="R04cc74c2c9694938" /><Relationship Type="http://schemas.openxmlformats.org/officeDocument/2006/relationships/slide" Target="/ppt/slides/slide7.xml" Id="Rcb3b5bcb75b74771" /><Relationship Type="http://schemas.openxmlformats.org/officeDocument/2006/relationships/slide" Target="/ppt/slides/slide8.xml" Id="R3c2abecf5a014cd6" /><Relationship Type="http://schemas.openxmlformats.org/officeDocument/2006/relationships/slide" Target="/ppt/slides/slide9.xml" Id="R5e708c231f4b41ba" /><Relationship Type="http://schemas.openxmlformats.org/officeDocument/2006/relationships/slide" Target="/ppt/slides/slide10.xml" Id="R2d2c4affdf7042d7" /><Relationship Type="http://schemas.openxmlformats.org/officeDocument/2006/relationships/slide" Target="/ppt/slides/slide11.xml" Id="Ra25f044a636242e7" /><Relationship Type="http://schemas.openxmlformats.org/officeDocument/2006/relationships/slide" Target="/ppt/slides/slide12.xml" Id="R751c567619f4426b" /><Relationship Type="http://schemas.openxmlformats.org/officeDocument/2006/relationships/slide" Target="/ppt/slides/slide13.xml" Id="Ra0d05bb1d6674800" /><Relationship Type="http://schemas.openxmlformats.org/officeDocument/2006/relationships/slide" Target="/ppt/slides/slide14.xml" Id="Rf65c0e97b5574d54" /><Relationship Type="http://schemas.openxmlformats.org/officeDocument/2006/relationships/slide" Target="/ppt/slides/slide15.xml" Id="R96848ad89cbd41a4" /><Relationship Type="http://schemas.openxmlformats.org/officeDocument/2006/relationships/slide" Target="/ppt/slides/slide16.xml" Id="R1a07b1a599934449" /><Relationship Type="http://schemas.openxmlformats.org/officeDocument/2006/relationships/slide" Target="/ppt/slides/slide17.xml" Id="R983e846f3eb846eb" /><Relationship Type="http://schemas.openxmlformats.org/officeDocument/2006/relationships/slide" Target="/ppt/slides/slide18.xml" Id="R48e16ecfd38043a4" /><Relationship Type="http://schemas.openxmlformats.org/officeDocument/2006/relationships/slide" Target="/ppt/slides/slide19.xml" Id="R49dc4cf883e1444f" /><Relationship Type="http://schemas.openxmlformats.org/officeDocument/2006/relationships/slide" Target="/ppt/slides/slide20.xml" Id="R98c3277eeb6b4129" /><Relationship Type="http://schemas.openxmlformats.org/officeDocument/2006/relationships/slide" Target="/ppt/slides/slide21.xml" Id="Rf2a49b80dc10471f" /><Relationship Type="http://schemas.openxmlformats.org/officeDocument/2006/relationships/slide" Target="/ppt/slides/slide22.xml" Id="R57ce51da6dd8438a" /><Relationship Type="http://schemas.openxmlformats.org/officeDocument/2006/relationships/slide" Target="/ppt/slides/slide23.xml" Id="R06476c59827a4cf8" /><Relationship Type="http://schemas.openxmlformats.org/officeDocument/2006/relationships/slide" Target="/ppt/slides/slide24.xml" Id="R8787f5420b7d48de" /><Relationship Type="http://schemas.openxmlformats.org/officeDocument/2006/relationships/slide" Target="/ppt/slides/slide25.xml" Id="R9ec929aa2a7a414e" /><Relationship Type="http://schemas.openxmlformats.org/officeDocument/2006/relationships/slide" Target="/ppt/slides/slide26.xml" Id="R8399d9394dc348de" /><Relationship Type="http://schemas.openxmlformats.org/officeDocument/2006/relationships/slide" Target="/ppt/slides/slide27.xml" Id="Rd734ebe106754a40" /><Relationship Type="http://schemas.openxmlformats.org/officeDocument/2006/relationships/slide" Target="/ppt/slides/slide28.xml" Id="R62124fe732584425" /><Relationship Type="http://schemas.openxmlformats.org/officeDocument/2006/relationships/slide" Target="/ppt/slides/slide29.xml" Id="R6f73365bc3584992" /><Relationship Type="http://schemas.openxmlformats.org/officeDocument/2006/relationships/slide" Target="/ppt/slides/slide30.xml" Id="R4d1fe06dcbfb44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43db566b624c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80335c440e4851" /><Relationship Type="http://schemas.openxmlformats.org/officeDocument/2006/relationships/notesMaster" Target="/ppt/notesMasters/notesMaster1.xml" Id="Rf1294049385a4f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e0aa281b7b4c50" /><Relationship Type="http://schemas.openxmlformats.org/officeDocument/2006/relationships/notesMaster" Target="/ppt/notesMasters/notesMaster1.xml" Id="R6daa653709714d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db26cfdbb54107" /><Relationship Type="http://schemas.openxmlformats.org/officeDocument/2006/relationships/notesMaster" Target="/ppt/notesMasters/notesMaster1.xml" Id="R959d7da5ee924c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17c6100eb14ab5" /><Relationship Type="http://schemas.openxmlformats.org/officeDocument/2006/relationships/notesMaster" Target="/ppt/notesMasters/notesMaster1.xml" Id="R3ce23719b9ec43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e28509d321443b" /><Relationship Type="http://schemas.openxmlformats.org/officeDocument/2006/relationships/notesMaster" Target="/ppt/notesMasters/notesMaster1.xml" Id="R2cde88b51af3447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0ad36ad25ea4780" /><Relationship Type="http://schemas.openxmlformats.org/officeDocument/2006/relationships/notesMaster" Target="/ppt/notesMasters/notesMaster1.xml" Id="R79bf8ae28ca549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e618dc1254496d" /><Relationship Type="http://schemas.openxmlformats.org/officeDocument/2006/relationships/notesMaster" Target="/ppt/notesMasters/notesMaster1.xml" Id="R7b135ef9f75f4b4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344807f4af4504" /><Relationship Type="http://schemas.openxmlformats.org/officeDocument/2006/relationships/notesMaster" Target="/ppt/notesMasters/notesMaster1.xml" Id="R1cb3836cd9e24f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aec15e1d7f49bf" /><Relationship Type="http://schemas.openxmlformats.org/officeDocument/2006/relationships/notesMaster" Target="/ppt/notesMasters/notesMaster1.xml" Id="Raf8a5982afe64a7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ec51cad64044cd" /><Relationship Type="http://schemas.openxmlformats.org/officeDocument/2006/relationships/notesMaster" Target="/ppt/notesMasters/notesMaster1.xml" Id="Rd55a675204ad46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2123dcde704637" /><Relationship Type="http://schemas.openxmlformats.org/officeDocument/2006/relationships/notesMaster" Target="/ppt/notesMasters/notesMaster1.xml" Id="R64e054eb1e9343e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7dc702f7228496b" /><Relationship Type="http://schemas.openxmlformats.org/officeDocument/2006/relationships/notesMaster" Target="/ppt/notesMasters/notesMaster1.xml" Id="Rb7f94097673d4b9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39e78cc6aa1439d" /><Relationship Type="http://schemas.openxmlformats.org/officeDocument/2006/relationships/notesMaster" Target="/ppt/notesMasters/notesMaster1.xml" Id="R5c6f0bfd41d44bf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cc7856c2aa0443a" /><Relationship Type="http://schemas.openxmlformats.org/officeDocument/2006/relationships/notesMaster" Target="/ppt/notesMasters/notesMaster1.xml" Id="R59f199bb50c44b0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bd83c08f1b245c7" /><Relationship Type="http://schemas.openxmlformats.org/officeDocument/2006/relationships/notesMaster" Target="/ppt/notesMasters/notesMaster1.xml" Id="R3f8c1b676539473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223c4aa3b614669" /><Relationship Type="http://schemas.openxmlformats.org/officeDocument/2006/relationships/notesMaster" Target="/ppt/notesMasters/notesMaster1.xml" Id="R25f03ed98acf45b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037490bea374d00" /><Relationship Type="http://schemas.openxmlformats.org/officeDocument/2006/relationships/notesMaster" Target="/ppt/notesMasters/notesMaster1.xml" Id="R80fa2a4f2589404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1d383e5c3634169" /><Relationship Type="http://schemas.openxmlformats.org/officeDocument/2006/relationships/notesMaster" Target="/ppt/notesMasters/notesMaster1.xml" Id="R0038ce34e00145d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18b1d8661954795" /><Relationship Type="http://schemas.openxmlformats.org/officeDocument/2006/relationships/notesMaster" Target="/ppt/notesMasters/notesMaster1.xml" Id="R8055c60b9ac94f7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34ddef74ae9489d" /><Relationship Type="http://schemas.openxmlformats.org/officeDocument/2006/relationships/notesMaster" Target="/ppt/notesMasters/notesMaster1.xml" Id="R7f8e7d01f8f245a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83a30def55042d7" /><Relationship Type="http://schemas.openxmlformats.org/officeDocument/2006/relationships/notesMaster" Target="/ppt/notesMasters/notesMaster1.xml" Id="Rc57c0b8da3f440d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ded558c35d9449b" /><Relationship Type="http://schemas.openxmlformats.org/officeDocument/2006/relationships/notesMaster" Target="/ppt/notesMasters/notesMaster1.xml" Id="R16b079b116ec421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dad34acbb064e28" /><Relationship Type="http://schemas.openxmlformats.org/officeDocument/2006/relationships/notesMaster" Target="/ppt/notesMasters/notesMaster1.xml" Id="R49e605b491db463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2fb49c63cc742cb" /><Relationship Type="http://schemas.openxmlformats.org/officeDocument/2006/relationships/notesMaster" Target="/ppt/notesMasters/notesMaster1.xml" Id="R6b3bcc13197148f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6d07ec0891a4c49" /><Relationship Type="http://schemas.openxmlformats.org/officeDocument/2006/relationships/notesMaster" Target="/ppt/notesMasters/notesMaster1.xml" Id="Rfdfda7a39d6f467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87580b895b64bc3" /><Relationship Type="http://schemas.openxmlformats.org/officeDocument/2006/relationships/notesMaster" Target="/ppt/notesMasters/notesMaster1.xml" Id="R5f94008b595e4eb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0704d0ab35c4e14" /><Relationship Type="http://schemas.openxmlformats.org/officeDocument/2006/relationships/notesMaster" Target="/ppt/notesMasters/notesMaster1.xml" Id="R69c553aa09694c3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3bb7cdb09f34834" /><Relationship Type="http://schemas.openxmlformats.org/officeDocument/2006/relationships/notesMaster" Target="/ppt/notesMasters/notesMaster1.xml" Id="Rf24abd617ed6433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16ab7269b60474a" /><Relationship Type="http://schemas.openxmlformats.org/officeDocument/2006/relationships/notesMaster" Target="/ppt/notesMasters/notesMaster1.xml" Id="Rac30297d03334d9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afae4c708bb48a4" /><Relationship Type="http://schemas.openxmlformats.org/officeDocument/2006/relationships/notesMaster" Target="/ppt/notesMasters/notesMaster1.xml" Id="Re2e4a6ff7c0047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的“度量与三维空间”学习单元。本套课件共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讲稿】明确告诉学生：本单元只训练“度量与三维空间”。先解释知识范围，再用一句话建立核心判断，最后示范标准方法。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【互动提问】请用自己的话复述“先统一单位并识别真实长度”，并举一个会触发“把斜高当垂高”的错误例子。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Q1：【DSE原创模考｜参数为训练所设】圆柱半径 3 cm、高 3 cm，体积： 选项为 A.18π cm³；B.9π cm³；C.27π cm³；D.27π/3 cm³。讲解时强调：先统一单位并识别真实长度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【预期回答】学生能说出“拆几何体—画截面—逐步计算”中的起始动作，并避开“把斜高当垂高”。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分步讲评：先重述题目条件，再逐步示范“拆几何体—画截面—逐步计算”，最后给出正确结论“27π cm³”。完整解析：V=πr²h。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2·基本立体。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【预期回答】学生能把失分归入“把斜高当垂高”或更精确的个人错因，并写出可执行检查动作。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讲稿】逐项解释“度量与三维空间”中的专有名词、符号、对象和单位。特别强调：把斜高当垂高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讲稿】用“条件—表示—方法—核验”重建本知识点。示范时逐步引用：拆几何体—画截面—逐步计算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讲稿】带学生逐句读取任务，不先求答案。要求指出材料中的有效条件，再按“拆几何体—画截面—逐步计算”作答。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A·复合体积；用于知识范围与设问结构校准，题目身份为DSE原创模考题，不冒充历届真题（访问日期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2·表面积；用于知识范围与设问结构校准，题目身份为DSE原创模考题，不冒充历届真题（访问日期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讲稿】先展示错误路径，再用解析链复原第一失分点。禁止只说“粗心”；必须落到“把斜高当垂高”或更精确的动作。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A·复合体积；用于知识范围与设问结构校准，题目身份为DSE原创模考题，不冒充历届真题（访问日期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2·表面积；用于知识范围与设问结构校准，题目身份为DSE原创模考题，不冒充历届真题（访问日期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Q11：【DSE原创模考｜参数为训练所设】半径 26 cm 的圆中，90° 扇形弧长： 选项为 A.26π cm；B.52π cm；C.13π cm；D.14π cm。讲解时强调：先统一单位并识别真实长度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【预期回答】学生能说出“拆几何体—画截面—逐步计算”中的起始动作，并避开“把斜高当垂高”。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分步讲评：先重述题目条件，再逐步示范“拆几何体—画截面—逐步计算”，最后给出正确结论“13π cm”。完整解析：弧长=90/360×2πr。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A·扇形。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【预期回答】学生能把失分归入“把斜高当垂高”或更精确的个人错因，并写出可执行检查动作。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讲稿】逐项解释“度量与三维空间”中的专有名词、符号、对象和单位。特别强调：把斜高当垂高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讲稿】用“条件—表示—方法—核验”重建本知识点。示范时逐步引用：拆几何体—画截面—逐步计算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讲稿】带学生逐句读取任务，不先求答案。要求指出材料中的有效条件，再按“拆几何体—画截面—逐步计算”作答。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2·表面积；用于知识范围与设问结构校准，题目身份为DSE原创模考题，不冒充历届真题（访问日期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A·量度综合；用于知识范围与设问结构校准，题目身份为DSE原创模考题，不冒充历届真题（访问日期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讲稿】先展示错误路径，再用解析链复原第一失分点。禁止只说“粗心”；必须落到“把斜高当垂高”或更精确的动作。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2·表面积；用于知识范围与设问结构校准，题目身份为DSE原创模考题，不冒充历届真题（访问日期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A·量度综合；用于知识范围与设问结构校准，题目身份为DSE原创模考题，不冒充历届真题（访问日期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Q21：【DSE原创模考｜参数为训练所设】长 6 m、宽 2 m 的长方形面积等于： 选项为 A.1200 cm²；B.120000 cm²；C.12000 cm²；D.12 cm²。讲解时强调：先统一单位并识别真实长度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【预期回答】学生能说出“拆几何体—画截面—逐步计算”中的起始动作，并避开“把斜高当垂高”。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分步讲评：先重述题目条件，再逐步示范“拆几何体—画截面—逐步计算”，最后给出正确结论“120000 cm²”。完整解析：1 m²=10 000 cm²。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2·单位与尺度。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【预期回答】学生能把失分归入“把斜高当垂高”或更精确的个人错因，并写出可执行检查动作。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讲稿】逐项解释“度量与三维空间”中的专有名词、符号、对象和单位。特别强调：把斜高当垂高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讲稿】用“条件—表示—方法—核验”重建本知识点。示范时逐步引用：拆几何体—画截面—逐步计算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讲稿】带学生逐句读取任务，不先求答案。要求指出材料中的有效条件，再按“拆几何体—画截面—逐步计算”作答。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A·量度综合；用于知识范围与设问结构校准，题目身份为DSE原创模考题，不冒充历届真题（访问日期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A·复合体积；用于知识范围与设问结构校准，题目身份为DSE原创模考题，不冒充历届真题（访问日期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讲稿】先展示错误路径，再用解析链复原第一失分点。禁止只说“粗心”；必须落到“把斜高当垂高”或更精确的动作。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A·量度综合；用于知识范围与设问结构校准，题目身份为DSE原创模考题，不冒充历届真题（访问日期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A·复合体积；用于知识范围与设问结构校准，题目身份为DSE原创模考题，不冒充历届真题（访问日期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ccddd805224a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7749b419c343bd" /><Relationship Type="http://schemas.openxmlformats.org/officeDocument/2006/relationships/slideLayout" Target="/ppt/slideLayouts/slideLayout1.xml" Id="R5316e2c7abe140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16e2c7abe140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7fbfe90bc48be" /><Relationship Type="http://schemas.openxmlformats.org/officeDocument/2006/relationships/image" Target="/ppt/media/image.png" Id="R9dff0a7ff4f54a82" /><Relationship Type="http://schemas.openxmlformats.org/officeDocument/2006/relationships/notesSlide" Target="/ppt/notesSlides/notesSlide1.xml" Id="R7cea962c46804a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ae8feb758a454e" /><Relationship Type="http://schemas.openxmlformats.org/officeDocument/2006/relationships/image" Target="/ppt/media/image2.png" Id="R9c202f7265754e15" /><Relationship Type="http://schemas.openxmlformats.org/officeDocument/2006/relationships/notesSlide" Target="/ppt/notesSlides/notesSlide2.xml" Id="Raec2c1e0528148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0156508a0541fa" /><Relationship Type="http://schemas.openxmlformats.org/officeDocument/2006/relationships/image" Target="/ppt/media/image3.png" Id="Ra15fac3e3d7d4a07" /><Relationship Type="http://schemas.openxmlformats.org/officeDocument/2006/relationships/notesSlide" Target="/ppt/notesSlides/notesSlide3.xml" Id="R18ca9ceba7b342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d6e2a62fa54263" /><Relationship Type="http://schemas.openxmlformats.org/officeDocument/2006/relationships/image" Target="/ppt/media/image4.png" Id="R505d334725b54333" /><Relationship Type="http://schemas.openxmlformats.org/officeDocument/2006/relationships/notesSlide" Target="/ppt/notesSlides/notesSlide4.xml" Id="R3d411ff534624a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6c781fdca4a59" /><Relationship Type="http://schemas.openxmlformats.org/officeDocument/2006/relationships/image" Target="/ppt/media/image5.png" Id="Rc421a011bc45493c" /><Relationship Type="http://schemas.openxmlformats.org/officeDocument/2006/relationships/notesSlide" Target="/ppt/notesSlides/notesSlide5.xml" Id="R912e88cb205b48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f321eb22724900" /><Relationship Type="http://schemas.openxmlformats.org/officeDocument/2006/relationships/image" Target="/ppt/media/image6.png" Id="R866c2643a1e74c9b" /><Relationship Type="http://schemas.openxmlformats.org/officeDocument/2006/relationships/notesSlide" Target="/ppt/notesSlides/notesSlide6.xml" Id="R33075b91ca944ab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a7d028528e4b86" /><Relationship Type="http://schemas.openxmlformats.org/officeDocument/2006/relationships/image" Target="/ppt/media/image7.png" Id="R1317102095a6478f" /><Relationship Type="http://schemas.openxmlformats.org/officeDocument/2006/relationships/notesSlide" Target="/ppt/notesSlides/notesSlide7.xml" Id="R74ac5451f59649b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38965923fa4c12" /><Relationship Type="http://schemas.openxmlformats.org/officeDocument/2006/relationships/image" Target="/ppt/media/image8.png" Id="Rb932eefc5bd240ed" /><Relationship Type="http://schemas.openxmlformats.org/officeDocument/2006/relationships/notesSlide" Target="/ppt/notesSlides/notesSlide8.xml" Id="R78e1e5e635d546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93de851ce34eb4" /><Relationship Type="http://schemas.openxmlformats.org/officeDocument/2006/relationships/image" Target="/ppt/media/image9.png" Id="Re9ac8d40fe5f420f" /><Relationship Type="http://schemas.openxmlformats.org/officeDocument/2006/relationships/notesSlide" Target="/ppt/notesSlides/notesSlide9.xml" Id="Rbfa3796759114d7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da5117a3e418a" /><Relationship Type="http://schemas.openxmlformats.org/officeDocument/2006/relationships/image" Target="/ppt/media/image10.png" Id="R1a285294e3fc41a0" /><Relationship Type="http://schemas.openxmlformats.org/officeDocument/2006/relationships/notesSlide" Target="/ppt/notesSlides/notesSlide10.xml" Id="Rd23d133293554a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1a7c123e74231" /><Relationship Type="http://schemas.openxmlformats.org/officeDocument/2006/relationships/image" Target="/ppt/media/image11.png" Id="R5534cbe97b104803" /><Relationship Type="http://schemas.openxmlformats.org/officeDocument/2006/relationships/notesSlide" Target="/ppt/notesSlides/notesSlide11.xml" Id="R60fbae67a6d2413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4e001782544757" /><Relationship Type="http://schemas.openxmlformats.org/officeDocument/2006/relationships/image" Target="/ppt/media/image12.png" Id="R6d7ce49536f9499e" /><Relationship Type="http://schemas.openxmlformats.org/officeDocument/2006/relationships/notesSlide" Target="/ppt/notesSlides/notesSlide12.xml" Id="R7bf660e2a5004f9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21b07e4547492b" /><Relationship Type="http://schemas.openxmlformats.org/officeDocument/2006/relationships/image" Target="/ppt/media/image13.png" Id="R7b17dec087b84e57" /><Relationship Type="http://schemas.openxmlformats.org/officeDocument/2006/relationships/notesSlide" Target="/ppt/notesSlides/notesSlide13.xml" Id="Rc5b8f0d1849e4bb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b0ad961b4b4bb9" /><Relationship Type="http://schemas.openxmlformats.org/officeDocument/2006/relationships/image" Target="/ppt/media/image14.png" Id="R941212e92cfe4762" /><Relationship Type="http://schemas.openxmlformats.org/officeDocument/2006/relationships/notesSlide" Target="/ppt/notesSlides/notesSlide14.xml" Id="R005510b6a3f3422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931066d4e4ce7" /><Relationship Type="http://schemas.openxmlformats.org/officeDocument/2006/relationships/image" Target="/ppt/media/image15.png" Id="R2715844f84574997" /><Relationship Type="http://schemas.openxmlformats.org/officeDocument/2006/relationships/notesSlide" Target="/ppt/notesSlides/notesSlide15.xml" Id="R578906959e9b434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3c2e91cec94d7c" /><Relationship Type="http://schemas.openxmlformats.org/officeDocument/2006/relationships/image" Target="/ppt/media/image16.png" Id="Ra250ec8828f645ad" /><Relationship Type="http://schemas.openxmlformats.org/officeDocument/2006/relationships/notesSlide" Target="/ppt/notesSlides/notesSlide16.xml" Id="Re141632942fe4d5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5aecad08b44f7" /><Relationship Type="http://schemas.openxmlformats.org/officeDocument/2006/relationships/image" Target="/ppt/media/image17.png" Id="Rd722d55c9ad9477d" /><Relationship Type="http://schemas.openxmlformats.org/officeDocument/2006/relationships/notesSlide" Target="/ppt/notesSlides/notesSlide17.xml" Id="Rce1e12c08bcb4d8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b127f33ab4384" /><Relationship Type="http://schemas.openxmlformats.org/officeDocument/2006/relationships/image" Target="/ppt/media/image18.png" Id="R8a38a74dfde74e03" /><Relationship Type="http://schemas.openxmlformats.org/officeDocument/2006/relationships/notesSlide" Target="/ppt/notesSlides/notesSlide18.xml" Id="Rbf982ff5ee1a4e8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7ea71382d443a2" /><Relationship Type="http://schemas.openxmlformats.org/officeDocument/2006/relationships/image" Target="/ppt/media/image19.png" Id="R640423a14a454d7c" /><Relationship Type="http://schemas.openxmlformats.org/officeDocument/2006/relationships/notesSlide" Target="/ppt/notesSlides/notesSlide19.xml" Id="R942ed01de97d41b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5cfb2e58e646fd" /><Relationship Type="http://schemas.openxmlformats.org/officeDocument/2006/relationships/image" Target="/ppt/media/image20.png" Id="Rb7c80fda58f0442e" /><Relationship Type="http://schemas.openxmlformats.org/officeDocument/2006/relationships/notesSlide" Target="/ppt/notesSlides/notesSlide20.xml" Id="Red3d2cd49fc443f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08bd2ad685450b" /><Relationship Type="http://schemas.openxmlformats.org/officeDocument/2006/relationships/image" Target="/ppt/media/image21.png" Id="R256e1585616241bd" /><Relationship Type="http://schemas.openxmlformats.org/officeDocument/2006/relationships/notesSlide" Target="/ppt/notesSlides/notesSlide21.xml" Id="R6df427dd2540444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16e7e3db554023" /><Relationship Type="http://schemas.openxmlformats.org/officeDocument/2006/relationships/image" Target="/ppt/media/image22.png" Id="R4657e74ddc5543a6" /><Relationship Type="http://schemas.openxmlformats.org/officeDocument/2006/relationships/notesSlide" Target="/ppt/notesSlides/notesSlide22.xml" Id="Rbf5e2b5b68b4480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9c9b6b7e5d44ef" /><Relationship Type="http://schemas.openxmlformats.org/officeDocument/2006/relationships/image" Target="/ppt/media/image23.png" Id="R0548aa0a6ff84c8e" /><Relationship Type="http://schemas.openxmlformats.org/officeDocument/2006/relationships/notesSlide" Target="/ppt/notesSlides/notesSlide23.xml" Id="R935bdf2247f7458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a3407ec2aa42bf" /><Relationship Type="http://schemas.openxmlformats.org/officeDocument/2006/relationships/image" Target="/ppt/media/image24.png" Id="R5329341d1aed4775" /><Relationship Type="http://schemas.openxmlformats.org/officeDocument/2006/relationships/notesSlide" Target="/ppt/notesSlides/notesSlide24.xml" Id="R36ca3d6b183d44c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01d99ef296490e" /><Relationship Type="http://schemas.openxmlformats.org/officeDocument/2006/relationships/image" Target="/ppt/media/image25.png" Id="R85f38344b4c24649" /><Relationship Type="http://schemas.openxmlformats.org/officeDocument/2006/relationships/notesSlide" Target="/ppt/notesSlides/notesSlide25.xml" Id="Ra66884d19be6441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c5d2e6bdb43ac" /><Relationship Type="http://schemas.openxmlformats.org/officeDocument/2006/relationships/image" Target="/ppt/media/image26.png" Id="R7004ffd22b0d498a" /><Relationship Type="http://schemas.openxmlformats.org/officeDocument/2006/relationships/notesSlide" Target="/ppt/notesSlides/notesSlide26.xml" Id="R2c899d403339494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eb8e5c71f4e9b" /><Relationship Type="http://schemas.openxmlformats.org/officeDocument/2006/relationships/image" Target="/ppt/media/image27.png" Id="R73af841e64d84bec" /><Relationship Type="http://schemas.openxmlformats.org/officeDocument/2006/relationships/notesSlide" Target="/ppt/notesSlides/notesSlide27.xml" Id="R66491790781944a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f14a126e994e0d" /><Relationship Type="http://schemas.openxmlformats.org/officeDocument/2006/relationships/image" Target="/ppt/media/image28.png" Id="R67f39f392fab4163" /><Relationship Type="http://schemas.openxmlformats.org/officeDocument/2006/relationships/notesSlide" Target="/ppt/notesSlides/notesSlide28.xml" Id="Re846cdc261394f7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24768bf3448d1" /><Relationship Type="http://schemas.openxmlformats.org/officeDocument/2006/relationships/image" Target="/ppt/media/image29.png" Id="Rada0aa31b7c04504" /><Relationship Type="http://schemas.openxmlformats.org/officeDocument/2006/relationships/notesSlide" Target="/ppt/notesSlides/notesSlide29.xml" Id="Rf16ecdef542149e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1168eedf44e03" /><Relationship Type="http://schemas.openxmlformats.org/officeDocument/2006/relationships/image" Target="/ppt/media/image30.png" Id="R91991e8cf67e4591" /><Relationship Type="http://schemas.openxmlformats.org/officeDocument/2006/relationships/notesSlide" Target="/ppt/notesSlides/notesSlide30.xml" Id="Rab9ef9d3a97146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950604-E8BD-4706-86DD-29FBBF03A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1A2838-3369-4EAC-B3D6-D7E2D2DB9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780ECA-322B-4404-81AD-3BF4BD73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A365E6-9CDE-406D-A8B8-29D62995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28C5F9-7659-413D-8C40-3EFA346C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面积、体积、表面积、截面和空间角。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07379-8295-4CAF-A2CD-BFA2D24B6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0A8A84-2771-4722-B1A5-CA411F3F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B365EF-55A5-43D6-A06C-65A8D8E2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C3C32B-F612-49DC-ADB4-A9F8AA11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f0a7ff4f54a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E5AFB4-DEFB-4AF4-8B58-51F60E98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132516-26E4-4173-8EFB-50D11417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6FFBAC-9A22-4123-9544-16F86410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0CCAAD-5EC8-4B31-AA09-F5334DCD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C3ED67-711F-425D-84EA-B3D7AD83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DDED4A-7F0A-4C7B-B33D-12D9CF57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5063D-0244-4EE5-B875-CDEC731F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8BC4EE-872A-4AAD-A21A-519AA9CEB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F77556-0B1B-4C1E-AD59-5CCFCEB9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593847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647405-9BE2-40F2-81D7-1FF8D189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33FA19-CBD2-45EF-859C-6A248B75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202f7265754e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B68F1F-0213-4DD8-8C64-818C682B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81B082-B50D-40A0-86DD-FF137550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C21008-F3D6-4EC8-B776-99A3DA80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84FDD7-D6B1-4D5E-9146-6A89C7B5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78177E-021D-43EA-B42F-52A91490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F24126-24A9-4844-8F6A-EB7E2109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91FE07-78AA-4CDB-AD6E-0D1866B8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581E7-1F70-4045-9A74-3FE7FEF0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496A34-B174-426C-99CA-0A282674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CDDAAA-EA07-4F5D-9B2E-88542EA53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B58184-ED78-4885-A1D0-A60E91126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6D4164-AD81-4C73-BD93-64AFABEDB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457190-B0C1-40D0-B8A7-BEE7E7B66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F13D87-1C0A-435B-9527-0BCEC206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970E64-0BC2-4589-8116-666D80745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284E93-1033-47DF-B44F-8FF615AB6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EB7F0F-A243-41D5-BA0F-27C81867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成功标准｜先统一单位并识别真实长度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F93227-6785-46F2-8339-52FDB13B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B7BDEF-2FD7-457B-BE6E-9A5D4C2B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DBB353-A1AB-45FB-95C6-0C77B075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865514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AA535D-EE35-441A-B6C3-FF03DCB26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3AE325-C79B-4A8F-BC20-6548F811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fac3e3d7d4a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6D7A8-97B3-4EC3-BE88-B940C501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E908FC-7D39-4E88-B1A2-E86E70E1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978BA1-A012-469E-A9E4-49B0E493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FCCE7A-0453-45F7-AF50-A73D8E06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63CF8-3662-4BBB-9B4F-63749AB9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3F11E-2D7F-4DE0-B64A-FDAE80B3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边界提醒｜把斜高当垂高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6EBBD0-5685-4A1F-A001-A0463379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A70836-4F5B-413B-BA47-DA3A898D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2F0076-5362-498D-8493-20CB4825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面积、体积、表面积、截面和空间角。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59CF24-EF15-4DFB-98C2-4131DAFB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93D97-3AC5-4E62-90D6-6A362EDC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D783A-856F-4E7F-81DC-B14068F6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AED472-32A0-493A-ADEB-C3B860A7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2·基本立体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3FFC54-A537-4E16-9B38-CE10575A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A482C4-8426-4E33-A835-A178E7C6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44B220-E03A-42D3-8C07-41383833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803270-98D6-427D-A506-FFEBA20D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790554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DBA83B-1D52-42EE-8D5A-F2899600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40CAF5-83DC-4C82-AAFE-E85073422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5d334725b543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AF37B-F620-4BF9-8931-092C5998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EFB5B-2C3D-4CAE-9D9C-019E5174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AC079-EC69-4CBE-9737-932A82DC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能解释“先统一单位并识别真实长度”，并识别一个反例或边界。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4DF0CB-7550-41A4-9ECD-698E4F06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7301FC-F448-4399-BDA5-1A7417FFF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E0AAFB-5F60-4508-9272-A660532A5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【DSE原创模考｜参数为训练所设】圆柱半径 3 cm、高 3 cm，体积：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418378-8308-4334-B349-084B473C7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高频错因：把斜高当垂高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570EBC-E986-4C75-8CFE-D59577203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187F37-04E6-44F9-82EB-A24A906B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E3F6D9-73E2-49AD-90C9-526A835C2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F32F93-807E-4C50-8C2F-A280DDE39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07A2E-3B85-4B42-AB2C-C6B072BAE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C9A6FE-42C2-42D4-9964-55462BCA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8C3EAE-23ED-42BF-9A89-DFC3530C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135910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75AF07-F727-47E8-AD4E-C748958E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BC5361-9BD1-42A2-A474-A6C82F308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21a011bc4549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1C654-C8EC-42B7-9E74-1A34D1F18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956C07-5BDD-4491-85A9-B4D08777E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BA062F-B85C-4B84-8B39-962C47854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4E4222-6E0A-4867-B38E-44C9B050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751A52-BCAA-43F6-8458-8435FAA5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328E37-8A85-4091-9591-AA1CC6D3A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855DEA-F5E3-4A54-8D6C-0C808C09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328A75-EDDB-4030-B069-C5FE8246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1D2E38-7D61-4967-9DD8-CFD7F108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逐步计算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1B376-3E66-4FAD-9F72-AE969C9C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21C73A-19ED-43B1-8EA0-CE690EE6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A8EF9-3383-40DB-8AB1-F17F64C9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【DSE原创模考｜参数为训练所设】圆柱半径 3 cm、高 3 cm，体积：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D96FF2-EEC9-482D-BADA-B350C6C9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6CFE35-4564-4D64-AD58-F591645B9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7328EA-35D2-4555-ABD5-E374BE43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正确结论：27π cm³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解析：V=πr²h。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1246DA-FF13-4575-B8D7-B627B943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157462-0C82-4F8D-9B29-E0BC17ECD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995FA4-C036-49C0-ADD4-71ABCC8D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C31B16-6132-42F6-BF26-749B96713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183788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EC19B0-CCCF-4C83-9E28-F1FC631C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2DEF55-8402-4DD1-BCD7-C871EF83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c2643a1e74c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8855B-02B2-4240-A4E4-B4D87E7E7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8CC69B-8E96-4A95-A43D-AD0CF990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EC558-1123-4CFA-B356-B7114C3CF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A9281-6A9E-4520-A4B4-34DCA943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4721CB-1CE5-4F31-A848-966976E6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62BB7A-26AF-43D0-AA00-B297FF255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79C4B2-D7F2-495E-BAAB-FCB955312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E06E5-6A2A-46E3-A60D-5AD4662C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3D4C73-7E5B-41B2-A733-6818C8C4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A7E167-E853-420E-AE62-E7445AC7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E6B734-1B7C-4123-977D-C5C7316FB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0A8EE4-2FFF-4447-9F25-19029D16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50011A-51C3-4084-BF37-8E300BBD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54ED08-AAE9-47C9-B99E-0D9DBA5A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9133B7-084E-4E8C-85F0-DDE62264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3EB691-C189-4F21-8EA6-D4D85FD1C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FEABAB-A61B-41F9-9A58-8EB4CF13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3E27AA-47A5-4AC8-8D70-92B94F49A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55930A-4D9B-46EC-9EBB-93DCF283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22236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6AEFE2-B7EB-4760-A1DF-106F659F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A9F59-7D35-47D0-B75D-A5F6A273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17102095a647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65F70-7410-4CA7-93FF-9EDD3B42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828020-36A3-42BB-8DC2-3D72DFB9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33C068-A185-4BA1-BE43-5C4A257A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F14CAF-7AC0-4359-B7D8-58389B976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E6E82B-5DDD-44D7-91D9-7442F64DA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46430E-7365-4536-BE44-6C9B591D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BCEC83-C8C2-4940-B9D3-7619D7B5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D8E571-9348-4D2A-8FC6-9D7E0FB8D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84844A-9B4E-415C-8729-D2B875F2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E286D-E7B0-4314-A9A0-BF4E14C28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7AD26-F601-4040-800E-23DC8793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8C738B-BE19-4CD5-822E-CF6B7355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AFF1CA-31DC-4AD0-8376-5CE7F304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E9B65B-CAA0-4A71-9BD1-24CA43651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BAA0F0-9BCB-4FDF-AE8F-132ADEA4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96D3BA-D16C-4030-BE6B-0EA18B48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F6E618-3F8F-46CD-9571-8514C02B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383833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F96897-6548-4646-9F61-947FF0F1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454EF-C6A7-48CC-BC14-D624276C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32eefc5bd240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BF75B-2D8E-4A6D-91C7-8058969A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A11196-F7CF-4699-AFD1-4C02828E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8B118-B356-43D3-8A42-5C191431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0B1F1E-7B23-4812-891E-273B18B4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【DSE原创模考｜参数为训练所设】圆柱半径 3 cm、高 3 cm，体积：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234AAE-4432-4B61-B2DA-1962B2DD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0C808B-77D0-4955-ADE8-9734D6128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8C00B-F803-4696-AE17-855DDE9F6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FFB5E5-77CD-49E7-B446-3459C44C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335909-8E5D-4E41-ADB2-3F1EE941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E5B9B-7C4B-4C83-833A-702EB0CCC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DD4729-4B03-4500-9921-BE4EF819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D6E8DC-C4FF-4BDF-A75B-10B9B704F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E1035-3B2B-4E78-A920-FD026BA3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D5E05-BE03-4968-BC4E-25EDE0819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6D22ED-A5BC-4D0E-93B2-5AC9BCFD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76AC79-FE3C-490A-A6D9-EE595882F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5C5339-75F9-4CA0-9459-214C6220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285937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493B4F-D602-4EC5-993F-D2CF3830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0D5214-E83A-4DA6-967B-DFCFFB9F2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c8d40fe5f420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3A7C28-C50E-4AFA-9B34-723A311F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DCF24E-7450-434B-8E3A-B8042B78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65BE9A-4FA9-4971-B7E4-E351F3EE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2106A5-F44B-4F02-8945-1A6D1D137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【DSE原创模考｜参数为训练所设】长方体体积 1512 cm³，挖去 504 cm³，余下：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EC5ED8-3042-425E-AF1A-B8587C81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905408-B17D-434C-983A-7F6C1BF5E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3C6322-63AA-473B-8BC7-A1FCAAD65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FF8EF0-6888-4D1F-B5D2-FFD10344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A6B69D-BB8A-4C66-AB59-B4EEBFC6C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BBD7FA-CBA7-4133-B19D-7D4B9FCD0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A03EC0-B2B3-41BC-89EC-6E6F82429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84C74F-07F8-44C6-9F50-70ECF842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2615F2-1507-4F3C-8A32-0BEA9BA6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47AA30-6228-4453-ADEA-D584548BD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A39DCF-141A-42DC-943A-0AF3F764E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02E23D-2F54-46D0-8B4A-9A0D67771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052B5F-174D-4358-8443-5135126A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4C6C82-DC7C-4CF7-95A1-1B55F1E8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4EFFE5-E8EB-44D0-83FC-D7ED4C4B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266273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B550F6-72B4-49AC-A9D1-8D5F4FA13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132C29-8085-496A-A2A1-51F28CAD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285294e3fc41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44826-9BBF-4C19-844D-E3819C8F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442B11-B08F-4E3B-A265-1E44E7E31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248EBA-C145-492A-90EA-11BF07AC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39127A-1767-4E1E-BBF9-F6688A51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EC84D7-C4D2-4F80-8AD6-2F6D03DA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【DSE原创模考｜参数为训练所设】圆柱半径 3 cm、高 3 cm，体积：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5007D6-C120-412B-8CED-18894EB4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94E073-3CE9-44A7-BB5F-2C7E646E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677E30-CEAA-4270-AA90-5CC57F16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ED6E3F-0CEE-4873-8CDC-2AF6C722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【DSE原创模考｜参数为训练所设】长方体体积 1512 cm³，挖去 504 cm³，余下：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214F09-5E6F-4899-938F-2031919A9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C058E1-ECB0-4C73-9526-069C11B9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7599DC-5EB7-42FC-90D5-981EE9C0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1D2ADA-4083-48C9-AE22-53CD7825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【DSE原创模考｜参数为训练所设】正方体边长 10 cm，表面积：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90001C-7796-4258-A1E1-18F2DBF9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18D2CE-9670-4D38-BFD6-1ABEF098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761064-6D01-44CB-9CAA-FA84A8D6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BF266-C9F7-406F-A4BA-598A314C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773528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B8406-E8FD-4372-AC71-DDDEC40D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55DE34-2293-412C-A85B-4BD22DF3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34cbe97b1048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D05D6-2CE0-48FA-80E8-0DC9EDDE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6861E-F8B3-4D7C-950E-B1A6858E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805A37-C086-4A72-9FED-D0ADA013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11A1E0-50D2-40B0-B576-3BFB0A82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80D26-A2EC-4750-AC93-9FF4EECC5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33E4AD-ABB9-442F-91C8-C27C5AE5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C9C65C-A1E0-4264-9DFE-31208D381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4FDBF2-7169-476E-9256-09E2A655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正确结论：1008 cm³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解析链：整体减孔洞。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D5B330-1E77-4FA4-B1B3-E78F58BA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76621A-BA0C-44A5-849C-5B861C7D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816156-B633-4FBC-8521-07FB7008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5E70A2-A3DE-4065-9F37-1C208D161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148001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7764D6-B04B-4A49-8BF0-7F388207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0E28A8-845D-42C5-9380-9F6D1D651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ce49536f949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D89C4-F0C9-4E27-821F-9D18544B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5183D-BC41-4E62-8CD1-926492AF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2AF8D-B482-4643-B5F1-39A61EF5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CE5F42-A7BE-46B5-B7CF-A48215B5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【DSE原创模考｜参数为训练所设】正方体边长 10 cm，表面积：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553FEF-A7B7-4983-B5DD-868161B3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390D22-27E6-47B2-AF16-D2C488AA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A78CD1-1907-46F8-BED5-75779CDF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EF30E-6168-4899-8B2E-8768A2CE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D9D827-14BF-46A0-A9D3-16E27872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C1C8AD-C831-46D1-8E49-CB0B838C8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22A178-65F6-47FF-8315-4FA15FD6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BB136-9531-4C15-9857-E5147A0E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9D2CF9-902E-445E-8DA1-2E661F16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4888239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CB0269-4A6A-40D1-BF6C-C57585C4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158834-4A65-4665-A7EA-66D41D13D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17dec087b84e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DF09B5-9BC3-4EFE-B548-1AA737F2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50F9DB-12B2-47F9-8DC9-3EBAF6367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663F20-5C1A-417B-9FC7-F144B757D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能独立执行“拆几何体—画截面—逐步计算”，并说明每一步理由。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CE2A0-9D51-48F5-A772-13356886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B1574-96E2-4913-A20C-FF2CE176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99E2CD-E88F-4207-AB3B-A06DB8EC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【DSE原创模考｜参数为训练所设】半径 26 cm 的圆中，90° 扇形弧长：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32492B-8C7C-440F-AB8C-06543144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高频错因：把斜高当垂高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ABD09D-101F-412E-9AAB-10FFE2453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31AE86-EE26-4FBA-A326-5C6AE75BD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671075-028A-40F5-B9DA-1387252A8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DFC9A3-63F2-4A3A-B208-AB23CB1D8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18ACBC-4ED4-4FCD-97BD-7CC35CB5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937797-57F1-4164-AB2F-4D32648C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9932D6-B8CF-4DC7-8698-6188D762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0775622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93D819-5B80-4770-988D-DCA959C6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144EB-C393-4231-8FA3-1D504576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212e92cfe47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CD5D85-B5EC-4462-8990-E709750D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A51E9F-608C-4982-9C49-4B7C8EBE1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A25E84-ED9D-42F5-9218-E687C946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87FEC7-2420-4F92-847D-AB08FFAA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5C6AB-DB5C-4949-93F7-1FBFA545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46F01F-5E2C-45C3-96AD-A984C0C8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F0E0A9-5F65-41F4-9C4E-51F76477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DEB1FF-9659-40CC-A33F-90914CC23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BCA7C6-3722-42D7-B174-FCC93034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逐步计算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7B75B4-9308-49B1-949C-438D6E26A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9AF99E-BCA8-413E-A872-5390DD10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C0B44-697A-4B32-920A-21591015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【DSE原创模考｜参数为训练所设】半径 26 cm 的圆中，90° 扇形弧长：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A25726-B7F4-4C67-8335-44A32827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E82F5A-F1B8-4AB2-B0E3-E0561673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6636C-6A0B-4CBE-A50B-DD2E45CB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正确结论：13π cm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解析：弧长=90/360×2πr。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F72C75-BBAA-4666-9F55-18FFE474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8DA71E-BF4E-4B56-BF97-A3EEF3E9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DF6367-2A8F-46A7-A112-D2EF3CEE2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960669-BA66-4B3D-AFA4-2AA07BD0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755609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C1CC7C-0051-4143-BC33-812654C1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7EC54B-48D4-47D9-B105-F3567CE3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15844f845749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9944D-5CA9-4ACD-A907-1B48C027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9C5C56-C5DD-44CE-8886-340FAD6DB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5FCCA-F2B2-4E8D-A3EF-711210E21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6CBC01-69C6-42AF-826D-844C5F87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1BDEB-C599-4E4F-95EE-51653E05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C8A71D-1E31-4337-AD32-E189905E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C67601-98E8-4485-9C71-2643AAEB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2A07C2-41F5-4818-BFA2-C8A3FC13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44654E-9502-48ED-9BDF-0645677A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33D86A-E021-4FB1-8E46-761FEBC32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A17BB6-3A5A-40BB-9FBB-49CE5BE0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DB29D6-D3D0-4FA1-BC47-3C712794F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B61214-DB4D-4847-BD1B-7AC4AEEF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B38535-CF5D-40D3-B4EF-37B420326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51F7EA-074A-4184-BC7C-4DEC8DD9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F55959-C203-47A6-9283-BB2E71C9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8EE8AF-87EF-4D76-B717-177403CB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3335B4-B356-446A-8EEA-FDEF382E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3C3F87-C552-4660-9618-641D2AB70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7106223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A63E8A-255C-423E-BA5F-05FBEAB8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E5254D-33C8-4A7E-B7F5-0FEBC5649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0ec8828f645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C0973-C8A2-44A8-82AD-860D0D00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052DF-1A40-44B5-A7F9-E3A70794D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498760-BBBD-4003-9AB5-C024CAED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E01A67-6092-4E3F-99FA-D21D43B3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B7D877-E512-46E7-91D7-B5FEA27F8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2E5A28-C722-4DE4-B002-32D407BE0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986D4-6DEE-4D95-A300-17BF074B4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8E0C94-FAC7-4CBA-85CC-78C19EE2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67A169-D862-4187-A705-EBC4C187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BCCADD-7EF7-453F-A37E-203892C3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1B9D9-F1ED-4D90-A058-28EDD3C6A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F3AD99-1E20-47AA-AE49-7249A98A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40D51F-0F9B-4307-AEC2-15E64BF7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DD1BED-6555-416D-88FD-174F8334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4FBEB6-9302-415B-8D72-ADC017F7D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A14725-2B15-4EB4-A53C-69CFCEDC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2F563F-B505-4C8F-8F36-B6AD03F38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2937830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59A29F-4614-4A55-AD83-088746E8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271272-896E-45A1-AD78-32D1B823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2d55c9ad947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3FD5FE-23A8-464A-8766-5354A773A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BBD2F-8F05-48FF-BDEB-E09DAD334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6611AA-6419-4EFE-AFF6-641CD448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66CD68-BED1-4F8A-B26C-2130087F9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【DSE原创模考｜参数为训练所设】半径 26 cm 的圆中，90° 扇形弧长：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67AE4-8BE4-4D52-AB04-CE27C11A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57E7E8-BD83-4FFE-8502-177717EA7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62C3C-E9FC-434C-A20E-F134879F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2D35AC-2BA3-4CB9-8362-5E9489DD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98C79B-7268-446F-ADCF-8EB7FFFD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FC248F-6988-4AD8-8AEC-C7632B59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DAC153-BB58-45AA-8131-9FE66204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D8731E-7C98-4A57-97CF-916DC5B8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7AD45F-0C05-480E-9CF8-E6D76B0C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7E131-BBFA-4D81-916E-9CA5C571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A8BB41-F246-4F83-BC81-4573BCBA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C85C34-16CC-4F51-99C6-B78080B9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CCB493-B93F-4000-8B08-9A692C82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379419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F39BA0-17C8-4252-9E70-A90DECD1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26F302-2C18-4FA7-BBD8-40E21B47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38a74dfde74e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3DCA75-D2EB-4183-BD74-11F0912B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585000-825D-4E45-AC30-2F2D06A9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3B7C6E-9943-464C-ABB8-5FB84D38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484FBE-0CCD-4A43-BB74-E8499E4E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【DSE原创模考｜参数为训练所设】正方体边长 16 cm，表面积：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8B404-8860-4668-BEBC-A0F340E8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456C00-6966-433C-B6FE-0DA70CF8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39CF1F-4E4C-49DC-825C-14942592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A16F10-D652-47E5-B976-45BE32F26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A5DE4B-BD9B-45F6-8AD9-6686EF1A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5AAAE-A6D8-4D42-BC04-267589E7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13F285-3A12-4FC0-9073-D6FE60D1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C5DC10-A39E-408E-89DC-023EDC7C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27B9A3-B193-4A75-9B8B-291B1487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C5427E-CB35-4AA2-9132-796CEFD3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F3DA69-9DD1-4A93-A3F2-48EA9E50C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5938A7-F63B-4673-8B4F-CF64F5C60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6936EB-E8E3-440F-BBDE-F446EDA8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1FA11E-0401-44AE-B784-340C06C3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5154B0-721D-45F8-A12B-EDDCC9C84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56463033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47DED6-C25A-4A08-A627-4B7ED3805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183317-B6DE-4967-B7A1-39D18311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0423a14a454d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188CD7-298E-4970-9D86-6D1CF277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E7738C-103C-4925-8913-415DAD6F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9C0AC-04C8-4C8C-BE3B-B241A7F1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8E8396-EE8C-4343-BCA5-F23BEAD4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2221A-96F1-47C3-B979-59B4D6C16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【DSE原创模考｜参数为训练所设】半径 26 cm 的圆中，90° 扇形弧长：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306744-4B39-46E7-9B48-36E2764E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FC763E-FC92-4883-9F2D-49E037247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BFBB5F-6AAB-4D43-9F0B-A3F43F194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0C8534-F613-43EE-A1C4-91A46786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【DSE原创模考｜参数为训练所设】正方体边长 16 cm，表面积：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7EBF64-509A-40F1-AECB-52D3BED5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0A6D7D-DBFC-488A-8A60-69DF1FC1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4F047E-8A5F-4ABE-94AE-B4575E68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9A6EC-6CB5-4B57-9F0F-412D77517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【DSE原创模考｜参数为训练所设】水箱容量 216 L，以 18 L/min 注水，注满需：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D9FBE1-3C1C-47B1-8D0F-E0466960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AD2A2B-C3CA-4159-AC67-2422E0F9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1AB813-767C-4465-9E25-DED4B809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9AEFA4-004B-4A68-B62F-9FBF8F2F8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3233360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CAC886-2844-4E08-A9FE-5C0C90CE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143363-5DBA-4DCF-8E35-4A01D2C9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80fda58f044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2BFA6-5C39-4F22-8E48-3A7EC299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C8F5E3-FF4B-4CED-8AED-50048327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6224A-1A0A-4EA0-AB66-5E0AC639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8452E4-1027-443A-B219-75212EA5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DAAF9A-01BB-4364-8B0E-45108335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3A967B-724B-4B0B-A397-0CF172B1B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F0C6D1-414D-496B-AD51-89397B4B9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6D208C-3527-4500-B256-E68A763D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正确结论：1536 cm²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解析链：六个面各为 256 cm²。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EBBF71-BC1E-43D7-A216-1FDE9F94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1BEFAA-D235-4DCA-A8AC-8BC25AF3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8473CF-CD78-4019-9C4B-3720D01EB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761E0E-4BBC-4D7F-A021-DA107E315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5288894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B60B2-328D-45CB-8D2A-CD8C319D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B0ED08-7989-4A47-9CA6-1D2BDCE87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6e1585616241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CE672-F37C-4577-AC53-68FA0B81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1158E-1368-46C7-8778-C7292A59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36AB6-5BEC-4C95-BBF9-A76A9DD03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EDC15-0853-4259-B375-98C835CC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【DSE原创模考｜参数为训练所设】水箱容量 216 L，以 18 L/min 注水，注满需：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F6D20-81B5-4692-BED8-E775AA14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A43A63-D322-460F-93AE-9C198F40F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19A753-8162-457C-8AA1-9E0A5509B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ABD493-DBA4-4A4B-97C2-0EFFF525D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FA0DC4-747C-406A-B706-A330931C2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87FFC5-263C-4352-9C30-6338FC7B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6DB57D-3F2B-48CB-BA56-34603E339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F4888C-2AD3-4092-8D24-BC73A848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CDFC3C-EFCC-46D3-B013-27BF84C0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8185334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913165-E0A3-4B21-AF37-1AD398C5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27095-EBAA-46B2-A152-44E5F083D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7e74ddc5543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F0D27B-1AA8-4DA4-BB98-3A323B724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5F0CE0-F15B-48F6-B7A4-BD9455C4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FC120F-55C4-4A3E-B187-A9C17CB5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B8463B-92C1-4DCD-AFE3-D22EA305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05E42E-B8C4-479A-AE55-37566CC37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62E95-0678-43AB-B075-8148F721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 6 m、宽 2 m 的长方形面积等于：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04D704-8C5C-4F72-98CA-B48B8397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高频错因：把斜高当垂高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8735FF-7628-480B-8087-42EC0257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8D8910-1595-4812-8F47-2C351C6C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9CEEC7-D4A5-4CA0-B68E-3F789222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062BAE-80D4-45A6-9EAE-9C64ACD8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EEF5FA-117E-42F5-B7E4-FEE4414E3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FAFF0F-23CA-474E-BA92-F406D2DB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8948AE-B56E-47DC-BA8E-AD6466BD8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0193848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1D8089-F974-410F-86E1-5F69A81F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A365F3-4906-4729-818E-6AEA42EF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48aa0a6ff84c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9FA458-40C5-4D39-820A-533E45BF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A16A31-D0A4-48EC-9E34-EAA24FA0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FCDDDE-45DC-45F0-BE5D-0FE622A5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172B7B-D626-4F04-9ECB-0411A702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846016-A3E0-4904-94CA-03CC3A3E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D71923-D168-4C04-8CAC-7213288F4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3734B-8B83-4472-A0C0-5C158D94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3E2F66-F529-4627-A610-9E5B0884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EB4154-DC7A-440C-A197-279DF29E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逐步计算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78C4E2-5040-409C-A21C-151667DD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6AE3A5-B350-4D38-B13C-5DE18E59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CDB2F2-0499-47DD-90CA-7FCD38EA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 6 m、宽 2 m 的长方形面积等于：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4B858D-D40C-4E60-BC4F-D77E71B4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BB5448-3381-4AC2-990E-213FD5F6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8AC454-0572-428C-8495-146FEAF50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正确结论：120000 cm²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解析：1 m²=10 000 cm²。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4D80B5-24A3-4B13-9C12-E4F6E994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B78D96-61A8-4720-B167-59164101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A28DCE-51EB-4D7E-91AA-CBAC870B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E3DD2D-99B0-4368-A666-4DAF98A6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6733915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E6F161-9353-43AD-977B-67CC6DA26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9D2944-D21B-41B5-8412-C8BD40CC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9341d1aed47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9E4523-D135-4F0D-AF58-E8B70180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6F440E-0F9C-41B9-8300-FF9CE06D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B3931F-40D0-4FC3-8347-8EDC80BC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A5E5D-FBE6-4A2D-91DA-01C23E73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DAF331-F37D-4393-9DBB-B0C8E8B6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B6B433-D0DF-44A0-90E4-767A621C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384549-93E6-4E73-9FD2-2D7C10FAE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FA96EA-69C7-4841-A3F6-356C8087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A640F8-D7D6-433D-9C63-58997F16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CA04EC-A843-4B3D-8EC5-0FB42306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DBA536-5A33-4451-99AC-C64E73E65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8A256E-063E-4561-AD00-FC3E70E0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ABFFA9-DB4C-4B52-957F-31179D86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AB892B-DD7A-42E7-93D9-D197A2BA5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FF725F-946D-436D-BE94-A0F83321D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0325A2-11FE-435A-873E-038D78C5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1B2D7B-6855-4A43-AA84-587630664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9996CD-7599-4D14-B958-6F6BC7BB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483169-18C6-4D63-8E87-DB8DE1A2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7371084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312EE6-8534-49B9-B1EE-24B5217F8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7CC661-817D-4C95-AED2-71654130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f38344b4c246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72D6C1-8926-44EB-8218-9FD553DF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F5D20A-0B95-414A-9E28-FB8EDE6E8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1A4AD8-946C-40A3-AB0A-037F3624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99A5D-1E09-410A-8A18-EE518A33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FA04F5-1AB5-4BC1-9172-E053342C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EDEC7-A781-4619-8950-696761A8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6FBC57-4C4A-4424-B9F3-2C35EC66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0A635C-075C-460B-AFEB-C29498187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7B7719-EC1D-45C5-9ED4-431653EB9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9267A6-0C4D-4C13-AFDF-C084B784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8A8BA-2079-487E-98EF-6185B759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FA71B0-07EB-45D2-A019-2329A0B1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6A636B-C5F7-4E6B-B953-0093D8AD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0D222F-E794-4E4E-8170-E3080177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2FE22E-3A69-471E-B6EE-2855CB2D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AD875C-B73C-44D9-8AF7-AA5D8B11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B3CBC6-F227-4D99-98FE-65ADE9C0A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6781404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790BFD-664F-4698-84A8-902F35E69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716469-65CF-42D8-A207-6373038C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04ffd22b0d49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67CE8E-88CF-4B4E-9129-DAD05A85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AA7C7-ED4B-4867-BE3B-8329157F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60BE54-C1C1-462B-A9AF-3ABE5B92C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1C84B9-7FA5-44F3-BF84-95F43740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 6 m、宽 2 m 的长方形面积等于：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2B3951-F8FC-4A6D-9763-95934651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300A6E-4E33-4F1E-B8D0-F43A583A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5C25CD-A7A1-4591-B5EA-1D681AF10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E00C4C-68FF-40C4-9763-578579C7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3D6A24-9F39-4708-8056-D6FF0FB4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07B5F7-7474-4B94-9074-92675929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9F51AB-231D-454D-92D2-7DC16D725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3AB159-3B5E-44F1-BF93-B3917FC7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0F947-FC32-4273-83EE-D49CAD054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FD2084-C58A-4393-B522-5214A5D5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D88F1C-5266-41E5-8658-ECBAE491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F4E4E6-A275-46FC-974F-A24A595B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686E12-76C2-4908-AF58-BD0888A92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3090346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1615D0-2BB9-434C-8BB6-274A6535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B652EA-E19D-45DD-9F49-0D69A9836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af841e64d84be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DFD0D-1B94-4D05-8167-EC0168A94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D2024-1BD9-476D-8F2D-39DEDA96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7B4CCA-D8EC-46F2-BF3F-7C136BFFF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B315AB-38EF-485F-B054-A57CA196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【DSE原创模考｜参数为训练所设】水箱容量 540 L，以 15 L/min 注水，注满需：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EB385E-04E1-4ACB-BBE7-FDDB9D44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16B69C-D8F0-49BE-B507-70F7135E2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A5ACE2-CE30-4B39-9B9B-BC7C624CD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99388-4724-40D9-B919-0D0E4C0E9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6076F7-8A3B-4419-A5F1-A8D2ECEB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D03E3-87B2-4315-9306-0B6CAF600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4141A6-6D41-44E9-B4EF-7B7F6882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0EB9B7-ADF9-4D71-90A8-B889D0F6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314146-EDF0-4DBD-9C09-730D9C213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BB0595-48B8-44F7-90D8-346F386C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E6E542-3161-4364-A51C-28017B25F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16CCAB-832A-4246-9898-A852581F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6D1B7F-78FF-4C62-A5CB-FB0460F3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D0E600-8B14-4FFE-BDE6-0F5496BF7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4347B2-7EA8-44F6-A188-4625E3149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1936388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1FABB5-06A3-41CE-8354-67D13C70E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66022A-75F7-48BA-8ACC-CF362C6D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f39f392fab41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7DD5E5-E94D-455E-8A6C-846C3821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0D3C59-9962-44DF-919B-BCB56454F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DCCA2-7969-46D4-9ABC-26EB5D88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4D662-624F-44B6-921F-256303B1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106FB-340E-4392-BDD9-49C168E1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 6 m、宽 2 m 的长方形面积等于：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EBA662-FFA9-4DEC-A915-D5044C8D1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6EDFB-C9D2-4A64-945B-0197E969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A2F5F4-92B1-4D8D-962D-49C5B53D7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5F03E2-4D7B-4096-B59E-EBE64115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【DSE原创模考｜参数为训练所设】水箱容量 540 L，以 15 L/min 注水，注满需：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2C2546-579B-4EBE-81F2-45608675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9FDD7D-24B1-44D0-9BA4-CD2E1E48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530F86-0CED-4BBA-A48D-2729A0D4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8C5F64-0399-4564-823B-2C30DEF3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【DSE原创模考｜参数为训练所设】长方体体积 2184 cm³，挖去 728 cm³，余下：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01F532-D378-4774-8CA9-1D9BFA5A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8DA41E-CBCC-4EE2-A5AD-38059308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ADDFDD-E84E-4146-8532-375DCC56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2EABCA-E4C2-4A74-B45A-32C47D0AE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991328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253FD-06B0-4810-A426-4B96E517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D84EBD-BB09-4F29-A651-1CB2636F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0aa31b7c045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6E8B7-B46E-440E-838E-2F009DBF7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D40E07-F2A9-4709-8908-CA5BF0E4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EF0F62-B63C-43C3-99F0-93C87B34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CEE48-D743-4AF5-8D7F-987228914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A19041-DF01-400A-A549-1DB584DA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BEDF68-0226-4C6C-8E1C-70F9D774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BBE36-0926-4C02-8CCB-C616B3A9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521D4C-2CEF-4D27-B80C-0D85B650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正确结论：36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解析链：时间=容量÷流量。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2CDA7B-4B10-4DD9-AD7C-AAEFC4CF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2F9C6E-4425-4D66-9F75-24CC80D92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03CB10-6655-4B09-AB2B-C7A89CF0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8BD51E-ABCC-43F0-A4AF-DEA45D8D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3420558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5AD1D9-BC2B-4766-8B27-B4641989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F83A7-6CA6-4D90-9C83-4E34E081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91e8cf67e45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22E76-0F53-4A30-960B-79A9A0642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ECAA08-C01C-40CB-A5A3-15DE3DBE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27C2A6-3CE8-4A60-A702-C0AFE414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055589-86EF-4FDF-A383-8C31B2A56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【DSE原创模考｜参数为训练所设】长方体体积 2184 cm³，挖去 728 cm³，余下：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CE49ED-50E6-4661-94C7-1F5B83FA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80660-50C3-4728-9B99-E80235CF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C72690-2C2A-4155-ABFE-8F455F0C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EADA66-2BD8-4666-B4D1-C28D6119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37B0A0-F107-40A6-ADA4-9FBF0A5FF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25EE91-A4D5-4C5E-B0B2-0A092808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BE322D-DB4C-4BF8-AD9B-1BEFDF5D0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6818AA-4479-46A7-A337-88DAC9CF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度量与三维空间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14D4F0-9A2F-4DB0-8D58-C480B2D1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320063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2026-08-19T08:35:46.2770000Z</dcterms:created>
  <dcterms:modified xsi:type="dcterms:W3CDTF">2026-08-19T08:35:46.2770000Z</dcterms:modified>
</coreProperties>
</file>