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75679dce634efd" /><Relationship Type="http://schemas.openxmlformats.org/officeDocument/2006/relationships/extended-properties" Target="/docProps/app.xml" Id="Rb91f4f078ece4e46" /><Relationship Type="http://schemas.openxmlformats.org/officeDocument/2006/relationships/officeDocument" Target="/ppt/presentation.xml" Id="R6f957136b40c4e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c8c9295a164a70"/>
  </p:sldMasterIdLst>
  <p:notesMasterIdLst>
    <p:notesMasterId xmlns:r="http://schemas.openxmlformats.org/officeDocument/2006/relationships" r:id="R050f8155af2449c3"/>
  </p:notesMasterIdLst>
  <p:sldIdLst>
    <p:sldId xmlns:r="http://schemas.openxmlformats.org/officeDocument/2006/relationships" id="256" r:id="R23eba7b3f59b4e02"/>
    <p:sldId xmlns:r="http://schemas.openxmlformats.org/officeDocument/2006/relationships" id="257" r:id="R5f5edbc7a4ea450e"/>
    <p:sldId xmlns:r="http://schemas.openxmlformats.org/officeDocument/2006/relationships" id="258" r:id="R1f2c1a04950d4e55"/>
    <p:sldId xmlns:r="http://schemas.openxmlformats.org/officeDocument/2006/relationships" id="259" r:id="R5c43dddc87cc4898"/>
    <p:sldId xmlns:r="http://schemas.openxmlformats.org/officeDocument/2006/relationships" id="260" r:id="R99c35db5893d4f03"/>
    <p:sldId xmlns:r="http://schemas.openxmlformats.org/officeDocument/2006/relationships" id="261" r:id="R3e3a691890e84c32"/>
    <p:sldId xmlns:r="http://schemas.openxmlformats.org/officeDocument/2006/relationships" id="262" r:id="R395e3f12a5b14615"/>
    <p:sldId xmlns:r="http://schemas.openxmlformats.org/officeDocument/2006/relationships" id="263" r:id="Rb4b27e678ff14a5e"/>
    <p:sldId xmlns:r="http://schemas.openxmlformats.org/officeDocument/2006/relationships" id="264" r:id="R03a92e8db0b64c29"/>
    <p:sldId xmlns:r="http://schemas.openxmlformats.org/officeDocument/2006/relationships" id="265" r:id="Rf06cb5567ff34847"/>
    <p:sldId xmlns:r="http://schemas.openxmlformats.org/officeDocument/2006/relationships" id="266" r:id="R58bc747d86d7469d"/>
    <p:sldId xmlns:r="http://schemas.openxmlformats.org/officeDocument/2006/relationships" id="267" r:id="Rbe5a509d50c740f9"/>
    <p:sldId xmlns:r="http://schemas.openxmlformats.org/officeDocument/2006/relationships" id="268" r:id="Ra0771ebaaa714c9d"/>
    <p:sldId xmlns:r="http://schemas.openxmlformats.org/officeDocument/2006/relationships" id="269" r:id="R9af64dddb89448b6"/>
    <p:sldId xmlns:r="http://schemas.openxmlformats.org/officeDocument/2006/relationships" id="270" r:id="R53f73f75edd24eab"/>
    <p:sldId xmlns:r="http://schemas.openxmlformats.org/officeDocument/2006/relationships" id="271" r:id="R4f10ccb215fd45b5"/>
    <p:sldId xmlns:r="http://schemas.openxmlformats.org/officeDocument/2006/relationships" id="272" r:id="R55a6190f14c24f58"/>
    <p:sldId xmlns:r="http://schemas.openxmlformats.org/officeDocument/2006/relationships" id="273" r:id="R4ec834f247c04b76"/>
    <p:sldId xmlns:r="http://schemas.openxmlformats.org/officeDocument/2006/relationships" id="274" r:id="R2c26c60c53fa4226"/>
    <p:sldId xmlns:r="http://schemas.openxmlformats.org/officeDocument/2006/relationships" id="275" r:id="R339397141c4c4423"/>
    <p:sldId xmlns:r="http://schemas.openxmlformats.org/officeDocument/2006/relationships" id="276" r:id="R10cee67854f04d96"/>
    <p:sldId xmlns:r="http://schemas.openxmlformats.org/officeDocument/2006/relationships" id="277" r:id="Rcb211068f2ff4f71"/>
    <p:sldId xmlns:r="http://schemas.openxmlformats.org/officeDocument/2006/relationships" id="278" r:id="R58f9078644ca454a"/>
    <p:sldId xmlns:r="http://schemas.openxmlformats.org/officeDocument/2006/relationships" id="279" r:id="R06000bcb0a9e48c6"/>
    <p:sldId xmlns:r="http://schemas.openxmlformats.org/officeDocument/2006/relationships" id="280" r:id="R75c6a523a0714465"/>
    <p:sldId xmlns:r="http://schemas.openxmlformats.org/officeDocument/2006/relationships" id="281" r:id="R63d36ef8e9244eb8"/>
    <p:sldId xmlns:r="http://schemas.openxmlformats.org/officeDocument/2006/relationships" id="282" r:id="Rc1f732e351044055"/>
    <p:sldId xmlns:r="http://schemas.openxmlformats.org/officeDocument/2006/relationships" id="283" r:id="R55f4e95a140648b9"/>
    <p:sldId xmlns:r="http://schemas.openxmlformats.org/officeDocument/2006/relationships" id="284" r:id="Rb652593ac6b648cf"/>
    <p:sldId xmlns:r="http://schemas.openxmlformats.org/officeDocument/2006/relationships" id="285" r:id="R05880e69ce8740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51f2f839504504" /><Relationship Type="http://schemas.openxmlformats.org/officeDocument/2006/relationships/slideMaster" Target="/ppt/slideMasters/slideMaster1.xml" Id="R75c8c9295a164a70" /><Relationship Type="http://schemas.openxmlformats.org/officeDocument/2006/relationships/notesMaster" Target="/ppt/notesMasters/notesMaster1.xml" Id="R050f8155af2449c3" /><Relationship Type="http://schemas.openxmlformats.org/officeDocument/2006/relationships/presProps" Target="/ppt/presProps.xml" Id="Re6ca971d2a2747e5" /><Relationship Type="http://schemas.openxmlformats.org/officeDocument/2006/relationships/tableStyles" Target="/ppt/tableStyles.xml" Id="R8896bf3c95db4d5c" /><Relationship Type="http://schemas.openxmlformats.org/officeDocument/2006/relationships/slide" Target="/ppt/slides/slide1.xml" Id="R23eba7b3f59b4e02" /><Relationship Type="http://schemas.openxmlformats.org/officeDocument/2006/relationships/slide" Target="/ppt/slides/slide2.xml" Id="R5f5edbc7a4ea450e" /><Relationship Type="http://schemas.openxmlformats.org/officeDocument/2006/relationships/slide" Target="/ppt/slides/slide3.xml" Id="R1f2c1a04950d4e55" /><Relationship Type="http://schemas.openxmlformats.org/officeDocument/2006/relationships/slide" Target="/ppt/slides/slide4.xml" Id="R5c43dddc87cc4898" /><Relationship Type="http://schemas.openxmlformats.org/officeDocument/2006/relationships/slide" Target="/ppt/slides/slide5.xml" Id="R99c35db5893d4f03" /><Relationship Type="http://schemas.openxmlformats.org/officeDocument/2006/relationships/slide" Target="/ppt/slides/slide6.xml" Id="R3e3a691890e84c32" /><Relationship Type="http://schemas.openxmlformats.org/officeDocument/2006/relationships/slide" Target="/ppt/slides/slide7.xml" Id="R395e3f12a5b14615" /><Relationship Type="http://schemas.openxmlformats.org/officeDocument/2006/relationships/slide" Target="/ppt/slides/slide8.xml" Id="Rb4b27e678ff14a5e" /><Relationship Type="http://schemas.openxmlformats.org/officeDocument/2006/relationships/slide" Target="/ppt/slides/slide9.xml" Id="R03a92e8db0b64c29" /><Relationship Type="http://schemas.openxmlformats.org/officeDocument/2006/relationships/slide" Target="/ppt/slides/slide10.xml" Id="Rf06cb5567ff34847" /><Relationship Type="http://schemas.openxmlformats.org/officeDocument/2006/relationships/slide" Target="/ppt/slides/slide11.xml" Id="R58bc747d86d7469d" /><Relationship Type="http://schemas.openxmlformats.org/officeDocument/2006/relationships/slide" Target="/ppt/slides/slide12.xml" Id="Rbe5a509d50c740f9" /><Relationship Type="http://schemas.openxmlformats.org/officeDocument/2006/relationships/slide" Target="/ppt/slides/slide13.xml" Id="Ra0771ebaaa714c9d" /><Relationship Type="http://schemas.openxmlformats.org/officeDocument/2006/relationships/slide" Target="/ppt/slides/slide14.xml" Id="R9af64dddb89448b6" /><Relationship Type="http://schemas.openxmlformats.org/officeDocument/2006/relationships/slide" Target="/ppt/slides/slide15.xml" Id="R53f73f75edd24eab" /><Relationship Type="http://schemas.openxmlformats.org/officeDocument/2006/relationships/slide" Target="/ppt/slides/slide16.xml" Id="R4f10ccb215fd45b5" /><Relationship Type="http://schemas.openxmlformats.org/officeDocument/2006/relationships/slide" Target="/ppt/slides/slide17.xml" Id="R55a6190f14c24f58" /><Relationship Type="http://schemas.openxmlformats.org/officeDocument/2006/relationships/slide" Target="/ppt/slides/slide18.xml" Id="R4ec834f247c04b76" /><Relationship Type="http://schemas.openxmlformats.org/officeDocument/2006/relationships/slide" Target="/ppt/slides/slide19.xml" Id="R2c26c60c53fa4226" /><Relationship Type="http://schemas.openxmlformats.org/officeDocument/2006/relationships/slide" Target="/ppt/slides/slide20.xml" Id="R339397141c4c4423" /><Relationship Type="http://schemas.openxmlformats.org/officeDocument/2006/relationships/slide" Target="/ppt/slides/slide21.xml" Id="R10cee67854f04d96" /><Relationship Type="http://schemas.openxmlformats.org/officeDocument/2006/relationships/slide" Target="/ppt/slides/slide22.xml" Id="Rcb211068f2ff4f71" /><Relationship Type="http://schemas.openxmlformats.org/officeDocument/2006/relationships/slide" Target="/ppt/slides/slide23.xml" Id="R58f9078644ca454a" /><Relationship Type="http://schemas.openxmlformats.org/officeDocument/2006/relationships/slide" Target="/ppt/slides/slide24.xml" Id="R06000bcb0a9e48c6" /><Relationship Type="http://schemas.openxmlformats.org/officeDocument/2006/relationships/slide" Target="/ppt/slides/slide25.xml" Id="R75c6a523a0714465" /><Relationship Type="http://schemas.openxmlformats.org/officeDocument/2006/relationships/slide" Target="/ppt/slides/slide26.xml" Id="R63d36ef8e9244eb8" /><Relationship Type="http://schemas.openxmlformats.org/officeDocument/2006/relationships/slide" Target="/ppt/slides/slide27.xml" Id="Rc1f732e351044055" /><Relationship Type="http://schemas.openxmlformats.org/officeDocument/2006/relationships/slide" Target="/ppt/slides/slide28.xml" Id="R55f4e95a140648b9" /><Relationship Type="http://schemas.openxmlformats.org/officeDocument/2006/relationships/slide" Target="/ppt/slides/slide29.xml" Id="Rb652593ac6b648cf" /><Relationship Type="http://schemas.openxmlformats.org/officeDocument/2006/relationships/slide" Target="/ppt/slides/slide30.xml" Id="R05880e69ce8740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6c4e539582240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68775f9ce245d4" /><Relationship Type="http://schemas.openxmlformats.org/officeDocument/2006/relationships/notesMaster" Target="/ppt/notesMasters/notesMaster1.xml" Id="Re1da067831e341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c1af8d76a04342" /><Relationship Type="http://schemas.openxmlformats.org/officeDocument/2006/relationships/notesMaster" Target="/ppt/notesMasters/notesMaster1.xml" Id="Rea53b4e812e646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b4841a2a214b8a" /><Relationship Type="http://schemas.openxmlformats.org/officeDocument/2006/relationships/notesMaster" Target="/ppt/notesMasters/notesMaster1.xml" Id="R7e2f973a25c446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e1ee5933dd4e9f" /><Relationship Type="http://schemas.openxmlformats.org/officeDocument/2006/relationships/notesMaster" Target="/ppt/notesMasters/notesMaster1.xml" Id="R323e01978c9745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204192b0914062" /><Relationship Type="http://schemas.openxmlformats.org/officeDocument/2006/relationships/notesMaster" Target="/ppt/notesMasters/notesMaster1.xml" Id="Rb0fa8dbb0db847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67d084b1145405a" /><Relationship Type="http://schemas.openxmlformats.org/officeDocument/2006/relationships/notesMaster" Target="/ppt/notesMasters/notesMaster1.xml" Id="R5bf4c797dbe742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dd29460c1084977" /><Relationship Type="http://schemas.openxmlformats.org/officeDocument/2006/relationships/notesMaster" Target="/ppt/notesMasters/notesMaster1.xml" Id="R8f4960d555324c9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ca7dc313952475a" /><Relationship Type="http://schemas.openxmlformats.org/officeDocument/2006/relationships/notesMaster" Target="/ppt/notesMasters/notesMaster1.xml" Id="R93964b50d1254a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d8cd758f054062" /><Relationship Type="http://schemas.openxmlformats.org/officeDocument/2006/relationships/notesMaster" Target="/ppt/notesMasters/notesMaster1.xml" Id="Rf89cf3fafe3a4f6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711ff89f3a40a2" /><Relationship Type="http://schemas.openxmlformats.org/officeDocument/2006/relationships/notesMaster" Target="/ppt/notesMasters/notesMaster1.xml" Id="R4958cc923dfe42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cab495e4b084773" /><Relationship Type="http://schemas.openxmlformats.org/officeDocument/2006/relationships/notesMaster" Target="/ppt/notesMasters/notesMaster1.xml" Id="R3ee1c27fdf414d4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68023d699e406f" /><Relationship Type="http://schemas.openxmlformats.org/officeDocument/2006/relationships/notesMaster" Target="/ppt/notesMasters/notesMaster1.xml" Id="R6c21f40f4e1d460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6c0c349267d49a3" /><Relationship Type="http://schemas.openxmlformats.org/officeDocument/2006/relationships/notesMaster" Target="/ppt/notesMasters/notesMaster1.xml" Id="R61bfe4b4b4c947e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2e7b97aaa604fab" /><Relationship Type="http://schemas.openxmlformats.org/officeDocument/2006/relationships/notesMaster" Target="/ppt/notesMasters/notesMaster1.xml" Id="Rde69c4aff7fb4a7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da672b2af424261" /><Relationship Type="http://schemas.openxmlformats.org/officeDocument/2006/relationships/notesMaster" Target="/ppt/notesMasters/notesMaster1.xml" Id="Rcfcf1d6ef5b4413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653277dab3c4f0e" /><Relationship Type="http://schemas.openxmlformats.org/officeDocument/2006/relationships/notesMaster" Target="/ppt/notesMasters/notesMaster1.xml" Id="Rcf372f5d67ed459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fa4a63df1f342d6" /><Relationship Type="http://schemas.openxmlformats.org/officeDocument/2006/relationships/notesMaster" Target="/ppt/notesMasters/notesMaster1.xml" Id="R3f2f118faa8d40f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9ddaf7e88e64fd5" /><Relationship Type="http://schemas.openxmlformats.org/officeDocument/2006/relationships/notesMaster" Target="/ppt/notesMasters/notesMaster1.xml" Id="R836ac9abedd0460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7ad6d6bd2eb4cfd" /><Relationship Type="http://schemas.openxmlformats.org/officeDocument/2006/relationships/notesMaster" Target="/ppt/notesMasters/notesMaster1.xml" Id="Rd516d80e4959444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93f879c3a124ac0" /><Relationship Type="http://schemas.openxmlformats.org/officeDocument/2006/relationships/notesMaster" Target="/ppt/notesMasters/notesMaster1.xml" Id="R87348a8e5e244c1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2dc2db23e4b47d7" /><Relationship Type="http://schemas.openxmlformats.org/officeDocument/2006/relationships/notesMaster" Target="/ppt/notesMasters/notesMaster1.xml" Id="R66febbdf70d8497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d4b45cd8d2c4a6f" /><Relationship Type="http://schemas.openxmlformats.org/officeDocument/2006/relationships/notesMaster" Target="/ppt/notesMasters/notesMaster1.xml" Id="R8ece0de9c87147c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67a4e3ea32c4eca" /><Relationship Type="http://schemas.openxmlformats.org/officeDocument/2006/relationships/notesMaster" Target="/ppt/notesMasters/notesMaster1.xml" Id="R932cd284f29548e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d5e8102dd0341ec" /><Relationship Type="http://schemas.openxmlformats.org/officeDocument/2006/relationships/notesMaster" Target="/ppt/notesMasters/notesMaster1.xml" Id="R085cbf70c9a745a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1f7d5efe8d14a8e" /><Relationship Type="http://schemas.openxmlformats.org/officeDocument/2006/relationships/notesMaster" Target="/ppt/notesMasters/notesMaster1.xml" Id="Rcba730afbd0e472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9fa50de853f4010" /><Relationship Type="http://schemas.openxmlformats.org/officeDocument/2006/relationships/notesMaster" Target="/ppt/notesMasters/notesMaster1.xml" Id="R067304f10211453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a3742c25a1c4249" /><Relationship Type="http://schemas.openxmlformats.org/officeDocument/2006/relationships/notesMaster" Target="/ppt/notesMasters/notesMaster1.xml" Id="R68c0e21fc8da406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d50fbff346e48bd" /><Relationship Type="http://schemas.openxmlformats.org/officeDocument/2006/relationships/notesMaster" Target="/ppt/notesMasters/notesMaster1.xml" Id="R5d95e81a326d4f8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727f18fd83848e2" /><Relationship Type="http://schemas.openxmlformats.org/officeDocument/2006/relationships/notesMaster" Target="/ppt/notesMasters/notesMaster1.xml" Id="Refabd92ca6c3449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6ee710bf66a4c7e" /><Relationship Type="http://schemas.openxmlformats.org/officeDocument/2006/relationships/notesMaster" Target="/ppt/notesMasters/notesMaster1.xml" Id="Red8f61c4d08a4f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的“建模、估算与误差”学习单元。本套课件共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讲稿】明确告诉学生：本单元只训练“建模、估算与误差”。先解释知识范围，再用一句话建立核心判断，最后示范标准方法。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【互动提问】请用自己的话复述“模型答案必须带单位、范围与合理性”，并举一个会触发“过早取近似导致累计误差”的错误例子。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Q1：【DSE原创模考｜参数为训练所设】测量值 101 cm，绝对误差上限 0.5 cm，相对误差上限约为： 选项为 A.0.5/101；B.101/0.5；C.0.5×101；D.1/101。讲解时强调：模型答案必须带单位、范围与合理性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【预期回答】学生能说出“设变量—列关系—求解—验证”中的起始动作，并避开“过早取近似导致累计误差”。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分步讲评：先重述题目条件，再逐步示范“设变量—列关系—求解—验证”，最后给出正确结论“0.5/101”。完整解析：相对误差=绝对误差÷测量值。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2·误差与百分率。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【预期回答】学生能把失分归入“过早取近似导致累计误差”或更精确的个人错因，并写出可执行检查动作。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讲稿】逐项解释“建模、估算与误差”中的专有名词、符号、对象和单位。特别强调：过早取近似导致累计误差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讲稿】用“条件—表示—方法—核验”重建本知识点。示范时逐步引用：设变量—列关系—求解—验证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讲稿】带学生逐句读取任务，不先求答案。要求指出材料中的有效条件，再按“设变量—列关系—求解—验证”作答。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A·临界模型；用于知识范围与设问结构校准，题目身份为DSE原创模考题，不冒充历届真题（访问日期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2·取整模型；用于知识范围与设问结构校准，题目身份为DSE原创模考题，不冒充历届真题（访问日期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讲稿】先展示错误路径，再用解析链复原第一失分点。禁止只说“粗心”；必须落到“过早取近似导致累计误差”或更精确的动作。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A·临界模型；用于知识范围与设问结构校准，题目身份为DSE原创模考题，不冒充历届真题（访问日期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2·取整模型；用于知识范围与设问结构校准，题目身份为DSE原创模考题，不冒充历届真题（访问日期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Q11：【DSE原创模考｜参数为训练所设】停车首 6 小时 $130，其后每小时 $26。停车 9 小时费用： 选项为 A.$208；B.$364；C.$156；D.$78。讲解时强调：模型答案必须带单位、范围与合理性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【预期回答】学生能说出“设变量—列关系—求解—验证”中的起始动作，并避开“过早取近似导致累计误差”。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分步讲评：先重述题目条件，再逐步示范“设变量—列关系—求解—验证”，最后给出正确结论“$208”。完整解析：超出首段 3 小时。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A·分段模型。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【预期回答】学生能把失分归入“过早取近似导致累计误差”或更精确的个人错因，并写出可执行检查动作。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讲稿】逐项解释“建模、估算与误差”中的专有名词、符号、对象和单位。特别强调：过早取近似导致累计误差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讲稿】用“条件—表示—方法—核验”重建本知识点。示范时逐步引用：设变量—列关系—求解—验证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讲稿】带学生逐句读取任务，不先求答案。要求指出材料中的有效条件，再按“设变量—列关系—求解—验证”作答。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2·取整模型；用于知识范围与设问结构校准，题目身份为DSE原创模考题，不冒充历届真题（访问日期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A·模型敏感度；用于知识范围与设问结构校准，题目身份为DSE原创模考题，不冒充历届真题（访问日期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讲稿】先展示错误路径，再用解析链复原第一失分点。禁止只说“粗心”；必须落到“过早取近似导致累计误差”或更精确的动作。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2·取整模型；用于知识范围与设问结构校准，题目身份为DSE原创模考题，不冒充历届真题（访问日期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A·模型敏感度；用于知识范围与设问结构校准，题目身份为DSE原创模考题，不冒充历届真题（访问日期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Q21：【DSE原创模考｜参数为训练所设】流量 36 L/min 换算为 L/s： 选项为 A.60 L/s；B.6 L/s；C.2160 L/s；D.0.6 L/s。讲解时强调：模型答案必须带单位、范围与合理性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【预期回答】学生能说出“设变量—列关系—求解—验证”中的起始动作，并避开“过早取近似导致累计误差”。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分步讲评：先重述题目条件，再逐步示范“设变量—列关系—求解—验证”，最后给出正确结论“0.6 L/s”。完整解析：除以 60，得 0.6 L/s。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2·率与单位。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【预期回答】学生能把失分归入“过早取近似导致累计误差”或更精确的个人错因，并写出可执行检查动作。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讲稿】逐项解释“建模、估算与误差”中的专有名词、符号、对象和单位。特别强调：过早取近似导致累计误差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讲稿】用“条件—表示—方法—核验”重建本知识点。示范时逐步引用：设变量—列关系—求解—验证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讲稿】带学生逐句读取任务，不先求答案。要求指出材料中的有效条件，再按“设变量—列关系—求解—验证”作答。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A·模型敏感度；用于知识范围与设问结构校准，题目身份为DSE原创模考题，不冒充历届真题（访问日期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A·临界模型；用于知识范围与设问结构校准，题目身份为DSE原创模考题，不冒充历届真题（访问日期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讲稿】先展示错误路径，再用解析链复原第一失分点。禁止只说“粗心”；必须落到“过早取近似导致累计误差”或更精确的动作。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A·模型敏感度；用于知识范围与设问结构校准，题目身份为DSE原创模考题，不冒充历届真题（访问日期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A·临界模型；用于知识范围与设问结构校准，题目身份为DSE原创模考题，不冒充历届真题（访问日期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15049f764740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b4a39b3fd6473b" /><Relationship Type="http://schemas.openxmlformats.org/officeDocument/2006/relationships/slideLayout" Target="/ppt/slideLayouts/slideLayout1.xml" Id="R97cc60253dd242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cc60253dd242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fa51bba15d44a4" /><Relationship Type="http://schemas.openxmlformats.org/officeDocument/2006/relationships/image" Target="/ppt/media/image.png" Id="R9dcf78136a874052" /><Relationship Type="http://schemas.openxmlformats.org/officeDocument/2006/relationships/notesSlide" Target="/ppt/notesSlides/notesSlide1.xml" Id="R814f7426d11042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71f82259984412" /><Relationship Type="http://schemas.openxmlformats.org/officeDocument/2006/relationships/image" Target="/ppt/media/image2.png" Id="R34960610b2504778" /><Relationship Type="http://schemas.openxmlformats.org/officeDocument/2006/relationships/notesSlide" Target="/ppt/notesSlides/notesSlide2.xml" Id="Rb9ac29bc47ca4c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62ae5491914856" /><Relationship Type="http://schemas.openxmlformats.org/officeDocument/2006/relationships/image" Target="/ppt/media/image3.png" Id="R01c373daea1e4205" /><Relationship Type="http://schemas.openxmlformats.org/officeDocument/2006/relationships/notesSlide" Target="/ppt/notesSlides/notesSlide3.xml" Id="R3952ef8d811d486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7227259d7245c4" /><Relationship Type="http://schemas.openxmlformats.org/officeDocument/2006/relationships/image" Target="/ppt/media/image4.png" Id="R88e9fc8179804333" /><Relationship Type="http://schemas.openxmlformats.org/officeDocument/2006/relationships/notesSlide" Target="/ppt/notesSlides/notesSlide4.xml" Id="R7926ccfc0e314c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dfa2d6f27445f7" /><Relationship Type="http://schemas.openxmlformats.org/officeDocument/2006/relationships/image" Target="/ppt/media/image5.png" Id="R1bd940e1f9d649b4" /><Relationship Type="http://schemas.openxmlformats.org/officeDocument/2006/relationships/notesSlide" Target="/ppt/notesSlides/notesSlide5.xml" Id="R08fe2d1743d549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b14e8a62934720" /><Relationship Type="http://schemas.openxmlformats.org/officeDocument/2006/relationships/image" Target="/ppt/media/image6.png" Id="R95aeb90a00c34d55" /><Relationship Type="http://schemas.openxmlformats.org/officeDocument/2006/relationships/notesSlide" Target="/ppt/notesSlides/notesSlide6.xml" Id="Rd4567322d70449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c68c8c9bf74f93" /><Relationship Type="http://schemas.openxmlformats.org/officeDocument/2006/relationships/image" Target="/ppt/media/image7.png" Id="R9704cdc8f36a4c77" /><Relationship Type="http://schemas.openxmlformats.org/officeDocument/2006/relationships/notesSlide" Target="/ppt/notesSlides/notesSlide7.xml" Id="Re08c7ccf115f4f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065b6ed00484e" /><Relationship Type="http://schemas.openxmlformats.org/officeDocument/2006/relationships/image" Target="/ppt/media/image8.png" Id="Rac5bce6d88a64904" /><Relationship Type="http://schemas.openxmlformats.org/officeDocument/2006/relationships/notesSlide" Target="/ppt/notesSlides/notesSlide8.xml" Id="R4997ff4e931847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f9351eb787424a" /><Relationship Type="http://schemas.openxmlformats.org/officeDocument/2006/relationships/image" Target="/ppt/media/image9.png" Id="R7e7a1274895f4b43" /><Relationship Type="http://schemas.openxmlformats.org/officeDocument/2006/relationships/notesSlide" Target="/ppt/notesSlides/notesSlide9.xml" Id="R5982ec985a664f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8f0260f9b54048" /><Relationship Type="http://schemas.openxmlformats.org/officeDocument/2006/relationships/image" Target="/ppt/media/image10.png" Id="R97c9a066e992466e" /><Relationship Type="http://schemas.openxmlformats.org/officeDocument/2006/relationships/notesSlide" Target="/ppt/notesSlides/notesSlide10.xml" Id="Rf5d10d72e8f0418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79fba666f4e8b" /><Relationship Type="http://schemas.openxmlformats.org/officeDocument/2006/relationships/image" Target="/ppt/media/image11.png" Id="Rbcfadc3f4aba4f8d" /><Relationship Type="http://schemas.openxmlformats.org/officeDocument/2006/relationships/notesSlide" Target="/ppt/notesSlides/notesSlide11.xml" Id="R9f9f77beedcc487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db3468a0ac417b" /><Relationship Type="http://schemas.openxmlformats.org/officeDocument/2006/relationships/image" Target="/ppt/media/image12.png" Id="Rca8cd134f1b547c6" /><Relationship Type="http://schemas.openxmlformats.org/officeDocument/2006/relationships/notesSlide" Target="/ppt/notesSlides/notesSlide12.xml" Id="Ra8663bc7eea7432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002f495e404a3e" /><Relationship Type="http://schemas.openxmlformats.org/officeDocument/2006/relationships/image" Target="/ppt/media/image13.png" Id="R17135c9f23f24e52" /><Relationship Type="http://schemas.openxmlformats.org/officeDocument/2006/relationships/notesSlide" Target="/ppt/notesSlides/notesSlide13.xml" Id="Rca041ff49b6740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fa99f70bb94fbe" /><Relationship Type="http://schemas.openxmlformats.org/officeDocument/2006/relationships/image" Target="/ppt/media/image14.png" Id="R30e263ea42a14397" /><Relationship Type="http://schemas.openxmlformats.org/officeDocument/2006/relationships/notesSlide" Target="/ppt/notesSlides/notesSlide14.xml" Id="Ra915c3abc3bb4d4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217174b6642d0" /><Relationship Type="http://schemas.openxmlformats.org/officeDocument/2006/relationships/image" Target="/ppt/media/image15.png" Id="R7c499cc455934f92" /><Relationship Type="http://schemas.openxmlformats.org/officeDocument/2006/relationships/notesSlide" Target="/ppt/notesSlides/notesSlide15.xml" Id="R048ce95ad806478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f8212f4454534" /><Relationship Type="http://schemas.openxmlformats.org/officeDocument/2006/relationships/image" Target="/ppt/media/image16.png" Id="R2209f163a94c464d" /><Relationship Type="http://schemas.openxmlformats.org/officeDocument/2006/relationships/notesSlide" Target="/ppt/notesSlides/notesSlide16.xml" Id="R335d8d9cbe7f4a1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6523c22de4896" /><Relationship Type="http://schemas.openxmlformats.org/officeDocument/2006/relationships/image" Target="/ppt/media/image17.png" Id="R5688c74814104ca4" /><Relationship Type="http://schemas.openxmlformats.org/officeDocument/2006/relationships/notesSlide" Target="/ppt/notesSlides/notesSlide17.xml" Id="R11d183fae7ec466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67dac32da54243" /><Relationship Type="http://schemas.openxmlformats.org/officeDocument/2006/relationships/image" Target="/ppt/media/image18.png" Id="R688eaf52c0924cc4" /><Relationship Type="http://schemas.openxmlformats.org/officeDocument/2006/relationships/notesSlide" Target="/ppt/notesSlides/notesSlide18.xml" Id="Re4cd17d3e3be4fb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829492e994bb4" /><Relationship Type="http://schemas.openxmlformats.org/officeDocument/2006/relationships/image" Target="/ppt/media/image19.png" Id="R5160291b0c1b4799" /><Relationship Type="http://schemas.openxmlformats.org/officeDocument/2006/relationships/notesSlide" Target="/ppt/notesSlides/notesSlide19.xml" Id="R0d66933596a74c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c0c9c57b0c4574" /><Relationship Type="http://schemas.openxmlformats.org/officeDocument/2006/relationships/image" Target="/ppt/media/image20.png" Id="Rb0a6a6bc00f84e93" /><Relationship Type="http://schemas.openxmlformats.org/officeDocument/2006/relationships/notesSlide" Target="/ppt/notesSlides/notesSlide20.xml" Id="R7fa99c7423634eb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40d94013d941fa" /><Relationship Type="http://schemas.openxmlformats.org/officeDocument/2006/relationships/image" Target="/ppt/media/image21.png" Id="Rfddf528b938a4651" /><Relationship Type="http://schemas.openxmlformats.org/officeDocument/2006/relationships/notesSlide" Target="/ppt/notesSlides/notesSlide21.xml" Id="R8b54caecc81d4c5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a6312f6dbf41c1" /><Relationship Type="http://schemas.openxmlformats.org/officeDocument/2006/relationships/image" Target="/ppt/media/image22.png" Id="R9764ce29b63f4345" /><Relationship Type="http://schemas.openxmlformats.org/officeDocument/2006/relationships/notesSlide" Target="/ppt/notesSlides/notesSlide22.xml" Id="R30720f1137604c5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3d73d5e2374f69" /><Relationship Type="http://schemas.openxmlformats.org/officeDocument/2006/relationships/image" Target="/ppt/media/image23.png" Id="Rd3adb59891544bc0" /><Relationship Type="http://schemas.openxmlformats.org/officeDocument/2006/relationships/notesSlide" Target="/ppt/notesSlides/notesSlide23.xml" Id="R9a9f018b7851435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9fb23a726f4f78" /><Relationship Type="http://schemas.openxmlformats.org/officeDocument/2006/relationships/image" Target="/ppt/media/image24.png" Id="Rdbcba93015cc46ad" /><Relationship Type="http://schemas.openxmlformats.org/officeDocument/2006/relationships/notesSlide" Target="/ppt/notesSlides/notesSlide24.xml" Id="R3b70446112be43c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b158f6e7c4056" /><Relationship Type="http://schemas.openxmlformats.org/officeDocument/2006/relationships/image" Target="/ppt/media/image25.png" Id="Rd720238fb17f4622" /><Relationship Type="http://schemas.openxmlformats.org/officeDocument/2006/relationships/notesSlide" Target="/ppt/notesSlides/notesSlide25.xml" Id="R0211a317162842a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33099d077645ba" /><Relationship Type="http://schemas.openxmlformats.org/officeDocument/2006/relationships/image" Target="/ppt/media/image26.png" Id="R829bddfbff214461" /><Relationship Type="http://schemas.openxmlformats.org/officeDocument/2006/relationships/notesSlide" Target="/ppt/notesSlides/notesSlide26.xml" Id="R257a5de224c54ba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7b47d4bcb7449a" /><Relationship Type="http://schemas.openxmlformats.org/officeDocument/2006/relationships/image" Target="/ppt/media/image27.png" Id="R8acc16c3843f44a3" /><Relationship Type="http://schemas.openxmlformats.org/officeDocument/2006/relationships/notesSlide" Target="/ppt/notesSlides/notesSlide27.xml" Id="R8d1bac88e6d444f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7b8b213c64844" /><Relationship Type="http://schemas.openxmlformats.org/officeDocument/2006/relationships/image" Target="/ppt/media/image28.png" Id="Re94cb41032a44d7b" /><Relationship Type="http://schemas.openxmlformats.org/officeDocument/2006/relationships/notesSlide" Target="/ppt/notesSlides/notesSlide28.xml" Id="Rc590c8ff219d461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889f9a6a44a54" /><Relationship Type="http://schemas.openxmlformats.org/officeDocument/2006/relationships/image" Target="/ppt/media/image29.png" Id="R15cd8b8aee894772" /><Relationship Type="http://schemas.openxmlformats.org/officeDocument/2006/relationships/notesSlide" Target="/ppt/notesSlides/notesSlide29.xml" Id="R3e7066b7ecfb4f2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4227be399f405d" /><Relationship Type="http://schemas.openxmlformats.org/officeDocument/2006/relationships/image" Target="/ppt/media/image30.png" Id="R330f40275fab4dc3" /><Relationship Type="http://schemas.openxmlformats.org/officeDocument/2006/relationships/notesSlide" Target="/ppt/notesSlides/notesSlide30.xml" Id="R3a437dfe3c5c4f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11A802-ADD4-4FA8-BD26-6D462A8E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40572-6C0F-42C4-843E-F90726EE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76ECB3-4FB9-4A0F-B1C6-82D9B27D9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A8617-AF47-478E-9959-6632BBEF3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22BE24-0211-47E6-8A19-986C97CB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比例、变分、有效数字、误差与模型评价。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E062B2-6E61-4189-A396-8DAB7DDA7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F803A9-D48F-4B23-AE4D-19BECC81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5D251D-904A-48DC-9DA1-426BCF12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F9AE24-ECD9-4C8D-AB42-4325A5C1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f78136a8740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B28E5-7427-4EE7-AC7B-D070918D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44EB2B-F3F4-4ABA-8AD0-86521B8F8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DB3FEF-AD9C-49CE-B9FE-929562A29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A73CE8-AC9A-4DD4-B680-695C2F0F6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99D3CE-33B7-4F58-8EA6-D8BEC1064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F085D-57EB-4076-A525-10C73258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93BB2C-C60F-4E5F-8F78-2DB86CBC4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6694D5-EB7A-4620-8AE8-63CD3F26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F58242-0E75-4F1C-817F-95A12F6C5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400647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67B114-C281-4ABB-93AB-BC87B508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2F4AC9-0CA1-4C34-B082-FD8C10AC1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960610b25047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A711D-2903-496F-BCCD-A7E403D5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E4863A-646C-4779-98FF-7C0ADB534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072C87-7D9E-49F5-AEC8-F3115AA87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9DC843-B358-4867-8DDB-6C585E88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DDAFFC-A67F-49F4-80FB-A4C3FF94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9A1F7C-A0EA-41D6-B12B-562020CC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EA56FD-A090-4690-820E-854CA11D4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BB1A88-90C6-4047-99F7-08700F35C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7D697F-EE1C-41B9-AE75-53FDE5FD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2D4390-0EC3-4988-92D8-76C34826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0377EB-4525-41E3-8CB2-46B29E6D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87DAB7-DE0B-4C6B-83FE-D518F3E5E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587284-F34D-46B3-93E2-E95C908C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0B49F5-B222-4AA6-A345-0DCA8108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1A2B58-85E7-47FA-9B12-FE124D9CD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CE542E-6FA9-43F2-8739-902C5229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182139-16BE-4CF0-82FA-6B31D8B41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成功标准｜模型答案必须带单位、范围与合理性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DC3B92-AE80-44BE-B352-7E64C059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2DA9457-0D2E-4F6B-8870-EA572066B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CCB880-AB94-4A91-BFA1-36B32521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513984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AE2959-0455-4AB0-BE2F-5E32D00E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69F35-9A41-458B-8E71-2936FCC5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373daea1e420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DEFBB9-FCDD-4AD8-A4BD-7AF38877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B49BB2-52A0-4957-81D5-C946F5069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7E290-0311-4D11-8898-288477FD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6BE011-565E-4A0D-90CD-06D436CE3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16CCA-C3BD-432B-B749-ADCFE8336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F00A13-2031-45E6-B2C0-F0DBF6FC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边界提醒｜过早取近似导致累计误差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D36E64-BB5F-409A-8680-EAF3B366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1854D-008C-4F7E-A329-25D7F836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AA824C-66DF-4181-86D5-CE7A2DE3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比例、变分、有效数字、误差与模型评价。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F9EC15-7E71-417C-8789-FB427618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6F138D-2D0E-4731-B85E-369CDF09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007A83-AA8B-42C3-B657-16C431B30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8B4C73-74BA-45D3-9C9C-7A0F65C3B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2·误差与百分率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5FD1B9-E855-40C3-A480-2A9D3714E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7C7D96-BB0A-4660-991F-0A5FA322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65CEB8-3131-4A7D-80B0-D27ED56B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CDEE28-17FE-4FE8-8FC7-D63E19FEA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205713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0908A8-7476-47D3-AF4B-3F6B24020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08424D-8968-4972-ABEB-0DF8A0913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e9fc81798043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0AA2BA-32D7-4BD4-8BAD-0C5EDD3A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FAAEC7-38BF-46E1-B0A8-D133C041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6BD501-A55A-450A-B9F8-6AA2591B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能解释“模型答案必须带单位、范围与合理性”，并识别一个反例或边界。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2083EB-3E73-494F-A35C-EFF563C48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B9709A-9500-49B0-854A-2E5F61E06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6CED50-0121-4216-B34E-588D5720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【DSE原创模考｜参数为训练所设】测量值 101 cm，绝对误差上限 0.5 cm，相对误差上限约为：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1E3ED4-E712-401C-8D9A-D4A37449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高频错因：过早取近似导致累计误差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BF3A9A-2632-494A-A661-ECD82D47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5CA5F9-DE7F-4CFA-ACD6-831DFDA4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536DAC-EF44-4E63-9A93-06B96B68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CAA62D-3BE1-4FC1-995B-A49D6ACC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797C5B-2468-459E-AFE9-EBC7E32FE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239762-A356-4494-9A51-BE0DCBFE5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35BA35-B2E4-4E70-8394-84A3887E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395210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134E16-0471-4948-A6A0-86777C562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DFF28D-3720-414C-9F30-051880FA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d940e1f9d649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D242F9-6D89-417D-B43E-85214F56A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D4B30-0C55-42F5-BB48-4FD9D5DC4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C551F5-4904-474A-A79B-95509E9D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6E9711-8BE4-40F4-802D-9F3F3FB80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CBED9F-B76E-4DC9-8F4E-B1EC9D3BF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61A1B-41EA-453B-900D-7B4B6B5E0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B3E075-CC08-4C8A-A6EF-4F5C14773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5B12FA-F3DE-4F5A-A742-71309743F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0EE88A-FA60-473C-A927-87FF2E5F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7ACFFC-89B1-42C6-AF92-CDC9DF8B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CA7843-4AF9-4A30-97EC-3DBD3B04B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41DFFC-B60C-4C01-9FBC-BD3B5C25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A92B2E-3183-4733-858B-FE152066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60AC0A-07AD-41CB-AC43-634675820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【DSE原创模考｜参数为训练所设】测量值 101 cm，绝对误差上限 0.5 cm，相对误差上限约为：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4FF9E0-F859-40DF-A744-03370E89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84CC3-FA30-4CE1-A468-0F5BFB8D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EBE00F-76E4-4F33-982B-15AB645C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正确结论：0.5/101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解析：相对误差=绝对误差÷测量值。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DBD51-DF8E-486C-8C9F-6BD258AC6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0A6530-AB29-4B47-AF20-32EC2EA7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26EBA6-90D6-43AA-BE96-46D73D6B4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C92332-535E-4E37-98BF-72236AD14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454185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E970BD-6295-4341-A4FD-31FC62B7F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8C6502-DC2A-42E9-83E2-500DFE3C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aeb90a00c34d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4333D0-4536-44EC-93BC-1C750601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30C2E5-98B2-4745-8A69-613ECEEA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F8268-C642-4BCD-912A-C557EE5C3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9735D3-0B15-4D2C-A033-7F87DE790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CCFCF8-64FB-4D91-BA66-3AD5C1C6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55876D-DF2B-423E-B8FB-68D41741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395502-9477-452E-919C-5C41A2E2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F9B135-586D-4BD8-BD6F-8FB80B1C3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BB44CB-CC1F-47EC-9150-A4FDF063B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FFBFA8-9E6D-411F-82C3-9EE2F9F0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93028E-DB82-4989-87F8-4E9F57C8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7A9305-2E2D-4D82-B0A9-EA6CBEC2C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4E695D-44D8-40A0-8212-772FC24F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8A6D0F-C28B-4707-9BEA-A0C1F66E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F8B6EE-09DE-4CCA-913F-3F2CFDDA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822A08-EE4D-429B-B84E-0335E45A9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C5C775-1DD5-4697-B23E-14C51375C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4142F-8792-4160-83AD-3FC0B3F7C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6E6914-48C8-4FD5-871A-B52BC5B8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394883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DCD0D6-C545-4C69-8C26-93D187359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762739-839A-4525-ACC5-EF63495E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04cdc8f36a4c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C3B4D5-262B-4F04-96BC-B01E56F82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122B6E-925F-41D4-B458-0DFB372B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D52C50-9160-4ECE-B6DC-E5D2A7039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D51FB-D405-48CE-99B4-FBD932B33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4861BF-80B6-4609-9E7C-2902C548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D6A1E6-BD75-4A52-833D-01750799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FF160E-EEA6-4F19-BE5C-9D30032B4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A4417F-EE72-4C92-A926-4C4587A6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F481D9-54BB-4CF4-A441-C646FED9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94370D-627D-4768-8C56-2EF4BCB9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160C01-605C-4B63-B620-7E20597B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EAF393-A84A-42B5-A5C8-A1D31F59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8ADCF3-8AB9-42AC-8879-425157696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BE1322-E6A8-470B-946C-C2D1E935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CAF804-82E8-444F-BD6C-EDD242EFD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105E10-BB39-4A7D-ABAD-5B2E16DA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428C4A-09EC-4AF8-AAE6-AFB3E420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299852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052B09-40B8-4729-9D35-C83F3CB94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85CCE-A556-4AAA-B2C9-6CB8745B5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5bce6d88a649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F4A7C6-3B46-4DE2-8F5B-AEDE00346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0A25C8-42F5-4EE7-93F0-246B4BC4C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24F036-F525-49CE-ACD4-B85B40721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249F4-6CC1-440D-9AA8-AACC00E97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【DSE原创模考｜参数为训练所设】测量值 101 cm，绝对误差上限 0.5 cm，相对误差上限约为：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3728D3-7023-4E23-9B76-DE022FB8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443AB7-D36B-4D21-A0C1-B52D12A51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72FC6A-55E2-41A3-AE1F-B9E947AC4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285B0-F59B-4EEA-9863-72E39E121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7D8651-6808-47D2-9DE5-390685A2C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876ED-798D-46AC-BB2F-55D4D7E4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999AB4-E68B-4C2E-8C78-342D06B0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40800A-2191-4E44-BC22-CE2FF5EB8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24FAF8-94BD-43EB-B9A7-F2A8305E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C623D3-0556-4FAD-A6AB-254C2EEA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508B3C-43C8-4115-B332-34229803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ACC803-0B2F-4247-B3B2-A9EFA04E7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60F02B-4DAA-49A0-9270-D5BF081EE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3857112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51CBBC-A72E-404C-8CFB-81E2A23B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8FCF0A-3700-4D8C-818B-6BF8860AF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7a1274895f4b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EA2E3-DABC-45AF-8B63-3B67F3C1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10412-B90F-4638-BCC9-1C7B93A3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7823D3-BDEF-4982-A4D8-1F762583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8A94C-01F2-4FC8-9B33-B1BF9BAFE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【DSE原创模考｜参数为训练所设】方案 A 固定 $720；方案 B 固定 $288，另每次 $6。使用多少次时同价？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3A0082-F71A-489F-A5E5-52B1D1AB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21DAD0-CD77-476C-93D4-B752DA733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0B785B-1540-4236-8DED-AD905856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541D11-C32B-45C4-BD6B-D51BAB92F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59A58F-74CC-4E04-9C2A-8468A679B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CBE5CD-D03D-4598-91CE-247E0B4A1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6CC555-7AC0-4BF8-AF8E-FD2E989A9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B1F931-87B8-4DB2-AAFD-5390AEA51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657EB7-DABC-4907-9B34-F574F05E7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5E6F4D-5E05-41AF-9CB3-985CC5966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ABB6EE-9B89-42C4-B948-367803EE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B09E40-D0F0-4C16-9A84-720601CE5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37BCBF-15D5-41F6-825F-79EEA1E1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49A8D0-DCCE-49A8-9E24-3FB4C8A6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08C0B2-C861-43A3-8CD9-5C664132A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484579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40F443-9702-4735-9134-C5875CD5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3CD157-A286-4A6A-BA86-E96E8A8EE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c9a066e99246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9849C2-0AFA-4562-95D9-BD7771E21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48210F-9717-4754-859D-79693BD4E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8DC68B-CD56-4DB5-B875-985DF1A70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8DE884-F60C-484C-BB3C-8B2F281F8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7BC520-E90F-4CEE-928A-696780338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【DSE原创模考｜参数为训练所设】测量值 101 cm，绝对误差上限 0.5 cm，相对误差上限约为：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5A8E8C-AFD4-4507-B190-B63B27D5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47FED-6609-4A94-8030-ECF15C447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7B5CDA-3D75-4B91-8386-FE066CD8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7915EA-0F93-411F-8514-315BB4555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【DSE原创模考｜参数为训练所设】方案 A 固定 $720；方案 B 固定 $288，另每次 $6。使用多少次时同价？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663DD-D73E-4365-96E1-AA4B847D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976BE2-4DBA-4619-9C88-C3E831371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424E4-2F87-4AAB-BF2D-64F79848A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721732-BDF8-426D-910D-03D02073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【DSE原创模考｜参数为训练所设】接驳车每程最多载 32 人，现有 151 人。全部运走至少需：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700940-36F9-4A64-9F32-860555E9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D969F2-66DB-4669-8A74-9E389A5A1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6EE5F2-EFEC-42C8-899D-D71ED235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4D861F-6D55-4140-831A-D1DC0DF6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968437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803102-47D4-4DFE-96E2-B62188BAE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6434B2-5A5D-4F75-A0DB-CF0F0E090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fadc3f4aba4f8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57AB45-5255-4501-BFA3-5109EDC0E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F776EF-2EED-4C02-B2BA-7A65DE34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9392F5-71F8-472F-9BC5-D17B0337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A0E53A-47C3-494E-BB31-5ADF2DAFF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78CB06-89C5-4A12-883C-8E75CAD79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6A3BF-7690-44AC-B636-ECC7D7A82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80871-A22B-4990-8440-0C8D06B0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BE470-0A65-4119-80E2-EF7A8A51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解析链：列式后得 6x=432。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939917-C688-4569-A772-106F832A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014195-E45B-4DF6-AD1B-BDC95659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CD6E2-FE92-481E-8099-7A68E74B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9ECA6A-C3A2-467B-B492-B928091A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5845971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A02459-8DDD-42BD-B698-87A5273F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F575CB-3E1F-49E6-A574-0DD83A59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8cd134f1b547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D320F2-C862-4EAB-A2A6-364C6D4CC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0A3AD5-A7F2-45B5-94AD-FE5F885C8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4B17A2-CA36-4232-B047-DB7A11A7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5539C-DF01-45FA-9860-511F3A9F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【DSE原创模考｜参数为训练所设】接驳车每程最多载 32 人，现有 151 人。全部运走至少需：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B96DB4-5A98-40AF-805A-F0B9C81A8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30F6C-DDEB-41CF-B668-C7D39A0A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4CBDDF-63BA-4674-9F73-C319B50C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1B1EBA-E149-471A-A934-352D05A3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EB17D7-6509-42E2-9BAE-18FA8601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A814D5-CC25-4CFB-A400-0F123DE17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2266C-35C2-406A-A88D-375B19870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B5B3B7-9677-46F6-AFD1-C6ABEF7B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B8CAE6-BD99-4D4B-A6E2-5DDD15C2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207362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A0B0D7-5FAA-4179-88A2-FA8B9A2A9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CB5198-A98C-49E3-AF35-5E7D9148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35c9f23f24e5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10CED0-D941-4E17-B6F8-7DD5FCBF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06362-6FCF-47C7-ADA7-97192B3E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B49260-295F-4A15-BCB7-22F5E34C9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能独立执行“设变量—列关系—求解—验证”，并说明每一步理由。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A6214F-8575-4F38-A90D-857F3D27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33F052-EF82-4747-9581-6C35E03CF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BA659D-A3AC-4EB0-B6BE-A39A7C7A0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【DSE原创模考｜参数为训练所设】停车首 6 小时 $130，其后每小时 $26。停车 9 小时费用：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085C23-214D-4AEF-850D-798460E98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高频错因：过早取近似导致累计误差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B10626-6E06-4347-A296-AFD495D6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91C703-8A0C-4CE1-B702-BBA280499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4ABB30-C3B5-48A6-8402-168BC379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4A3AAF-96F0-4DD2-8774-18C47719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1DB348-92CA-4C9A-B292-892517CF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E9F1CA-5F30-4D22-AEDB-F3C1907C3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7EC7CB-3442-4C33-8769-A0C3C262E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578295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672422-2CE0-40AE-A4D5-77128DE50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689879-0D04-4EDF-94C1-302310F7C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e263ea42a143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980DAE-B616-4ABA-BCB7-5716D0CBC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7F453-66B5-4767-95C1-367CD5BD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A3A108-14EC-4C0F-87E2-27C88383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39D483-5EA6-497E-8636-568DF7A5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0F2A3A-77CD-402B-8980-92D38B9F9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7A5FB1-AF9C-4672-BECC-574E7BE1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9B6EB2-5DA1-4216-9CE6-F5D831D3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1A8099-5386-45CA-8E72-07721809E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576446-34B3-4DD7-A2D9-F9CE86D34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3AC7C0-7183-4D46-83A6-C3353668A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561C15-C140-4D0E-8D1C-EEF0028B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1563C9-0E85-4CEF-A35B-07DD87C9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E89556-B0BD-4DBC-B7CF-0B9D43F9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06285-0AC3-45BF-9289-EF5B86D74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【DSE原创模考｜参数为训练所设】停车首 6 小时 $130，其后每小时 $26。停车 9 小时费用：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579221-DF87-403E-BF1A-C02A521DA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442C3A-8D4D-4859-8368-8B14F939B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182F30-218F-47D4-AE8C-4A3EADAF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正确结论：$208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解析：超出首段 3 小时。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1899E2-3B9A-437E-8A6D-91C7E3DD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288042-48CD-4BB1-A460-B8C60A43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E01B3F-2770-4605-8FAC-CA3AA41DC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54A1B5-9A17-4B0E-899A-DF4254B4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2555447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D76784-B441-4069-8DB3-E529733A4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989BC8-EC61-4055-8729-500D7E0EE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499cc455934f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32BC75-709A-483A-B65A-BD512CB4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87BCA-B3A6-409F-B1CE-5968216DC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AD1B5C-D6E2-4A02-AA59-EE0D21B5C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DD4AEB-D67C-4E53-82CA-EF42B146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3ECB15-0873-437F-B5DC-E50B8259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837500-E9D8-4200-8935-A62686FB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BEE630-AEB7-4617-BCA3-C7BAD433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9BC4AC-FDF4-4115-9F04-EA584330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3BADB5-0A9F-4E06-838D-EBFD07919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251271-B1D0-4F8B-8371-6A1C9EA45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978F3A-1565-4941-AC79-23F3B2A7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202F56-6CC1-4257-BBE8-8A5532C2B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1EA71-8EE3-4073-9873-AD430453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AB93A-3704-4A67-BDDF-DCB7F84EC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181354-89B7-4749-8C62-2EAF8C56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9C9A7F-A7B6-49C2-ACCC-F680C508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FB9FA6-D8E9-406E-8DBD-EEBE07F9A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8EF113-CCE1-49F6-8A3F-A15C4D7C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D4278E-0305-469A-8B97-5D17E6BE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05219755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051CC5-4DB8-44FE-8EC5-35FFB968D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4E8A58-145D-4F17-A685-F07207A45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09f163a94c46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D0307C-4058-4BF2-A32A-6F1B2D8DC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E5E5D-9433-4022-8665-153555F3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D9C7F-E85D-479D-8EF6-80F8C4570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FF01A8-B348-469C-9E02-3B863879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F30FE-86EE-43F8-85AD-82395E706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B26486-56FE-49E9-92F3-EFBECD62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489EB8-81D0-4347-8396-E7EA4B5FD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8A1F29-5908-4E0D-85BD-15EBBA3E0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BE5848-4C0D-4E39-8902-75200ED1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63E163-753C-4AD8-A330-F79F2ACDF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85080F-562F-4504-AC52-B195DBDF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E0D077-D2C5-4BE4-8498-C11D52A72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926190-BCC8-48EC-89A1-9323D4FFC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48C789-732C-48EE-8E0E-44DFCA7A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473744-BB47-4094-A000-A644BE942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428341-4CBF-4F00-AB8E-ABE638C4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08BBE1-EC0C-43C0-B6FE-C64D367D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1461914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5F450C-8097-4357-BFAA-E3A5382A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19084A-932E-431A-922B-E0E07DEA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88c74814104c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91FA69-2CB7-41FA-A91B-67D366A52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B3A21-B4B0-4DE3-AD8E-5B2F93CA6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F59770-DAC2-4BE8-B563-285BAF9BB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0B89EF-2512-46F6-9935-741489BA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【DSE原创模考｜参数为训练所设】停车首 6 小时 $130，其后每小时 $26。停车 9 小时费用：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D5E5F0-DE08-4810-8D09-B5231A42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DB6A74-83D4-4690-8ECA-495E8561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F01CAC-E8C6-4D45-B84A-ED2C3AB4B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755B21-AB03-40AA-9B92-9CB3596C2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EBBAD2-0EB8-4B81-ADB6-A04818B4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CCF43-F04C-4203-BE94-96F9F4D7E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8F84F-7C35-4FCE-A32F-915CE4E14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B3364E-B4ED-4B80-BCE5-7262416C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C2022C-1855-4074-BEA0-3423D45F4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213231-FF52-4847-B359-0A9514B5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0E5C75-5F36-47B9-9D69-3C1731292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0E5DB0-2D04-44AA-B1F6-57714303F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73C144-E642-4059-926F-44E6ABCFE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65755251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C3DD69-7D0C-4ECB-8E28-FC8CA76BE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590075-8A39-4529-BFCD-5E05140A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eaf52c0924c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38D79-1C3C-4241-B959-4403A101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2998A-6477-4869-80D8-411B6C0C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1F9049-9851-420A-B5CF-3F6C4FF0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0F17EB-F3E7-48A1-A0AB-70414DAA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【DSE原创模考｜参数为训练所设】接驳车每程最多载 22 人，现有 193 人。全部运走至少需：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C14442-730A-4EFC-B968-C0211996F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872AB2-07BE-4636-851E-9FD763F4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433EFA-80C8-44A0-9137-931270A70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EF259F-6E68-49F5-A4A4-68AE56FE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5631B-B9CE-404D-9819-1A3E8D39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ECF5E6-033F-4436-88EA-1C9184392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075F0F-459E-44C2-9573-E677F0D1C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2B4E17-228C-48A6-A631-92399B75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AAEF91-7DF0-4856-8853-30A21695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B8496F-7CA8-4938-BF45-E53BDF3F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C22559-6EC0-407E-B3E8-F3D44CD5D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B357DC-440A-45C7-9414-F224EE2D5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50D929-968E-4602-8EBF-EC58EA67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61B2CD-BF2F-4994-A927-707061133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1463B8-EECE-474A-B9C1-11577EEA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0014158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984806-9A43-44C2-8942-D48F1F4E8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60D9D5-83F9-4EDE-9116-DBB2BAF9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60291b0c1b47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5D8F2D-5238-4457-AD8E-729E1CC1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8CEC74-406E-4841-9641-92AC60BB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726D4-B929-4C82-9AFD-674827EF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D6BD75-6660-446C-AF36-2D063E463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D5A75A-8FC3-4F74-A146-35E4172EA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【DSE原创模考｜参数为训练所设】停车首 6 小时 $130，其后每小时 $26。停车 9 小时费用：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020A1E-D0AB-4F0D-98C7-E1D5AD9A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098BCA-DDF8-484D-8EDA-7E787382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B14044-5110-4D1A-AFAE-B613B83E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F50BC2-BBE9-49A9-8BCA-0AA4E1CF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【DSE原创模考｜参数为训练所设】接驳车每程最多载 22 人，现有 193 人。全部运走至少需：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1AFB4A-1FF0-416E-B363-7BB145D0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F8F2DA-2BA2-4F42-B387-7D020FF25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4959E-93CF-46D6-A407-FDE813FA9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86EE2B-E6D2-4CA8-B12B-D79082D5D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【DSE原创模考｜参数为训练所设】模型 C=3x+4。若 x 增加 6，C 增加：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E536EA-A328-4621-92AC-FB03A810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5D3115-A726-4790-8863-502E81DC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D29945-353F-4ECE-ABD8-D13CD7CF8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082874-CFE4-4EE2-A0BE-ACE57CF9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3859946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DE6E70-F1AB-4696-AC1B-CB193729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535311-363C-4CF4-A1A0-93EF65E3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a6a6bc00f84e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6754A5-463C-41F5-97E7-205A31297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C9F96-96C0-4456-971F-4D0003F1D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52F546-F508-4BBB-BAF6-32AE9D2C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38A285-A2E1-402E-B0CB-D3E49FF3E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F1FD43-2F7E-4C5A-8B3E-CEA0D253B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44533D-2455-4A09-B834-D32686BC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DB0C1B-F68D-4ECD-80B0-BBBC60EA1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48BAD8-E56F-4A60-BCCE-4A7CCE94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 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解析链：人数除以容量后必须向上取整。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9ABBDC-55FE-49DD-8680-36376B15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3E6889-345B-46BB-8530-1286B8058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8CB590-4F02-4A38-A96F-E2CA85EE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A8FF48-0EF5-45EC-96D9-0BDEBED0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8235459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B2F4D4-30FF-4B77-BC45-CCE1FCDD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9985D5-4786-4616-B696-A385F678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df528b938a46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31C44B-B5F3-4356-A83C-219395EF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253D1F-1375-4260-98E5-9E1ED767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8C51B-816F-46E0-9552-39BE8C5D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2C5825-10DE-4DE8-9771-213C5373A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【DSE原创模考｜参数为训练所设】模型 C=3x+4。若 x 增加 6，C 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11E3A1-C48B-4199-818B-D00B565C2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8C398B-27FB-4878-8933-244683B0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7890C0-64CC-44E2-A042-F7717269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997449-1461-47E1-9484-AA7AAD25D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FC6CE3-C949-4DD5-9267-01F9C98FB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1E9062-AA0D-47BF-9F08-B3736962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77C34E-CF92-4B68-958C-94C006163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7F1D7D-F815-400D-A866-D483F33D8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EE44F-26A9-49F9-9C94-40786BBD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7901149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1F2E1A-D28C-4ADC-8203-6FFBC29B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9BAE9-AFA9-4C8D-80C8-92879FB4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64ce29b63f43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97074-9E35-4202-91DB-98578B48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7E9C86-FF11-4060-A5A6-FBBBC983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496608-07BE-4DA6-9A36-C82C1848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BF373F-1CA4-41E4-99DA-B21D2A866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449C4C-D9B2-4137-9902-F95AEB775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0C930E-E5E2-421F-BF6F-699A23385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【DSE原创模考｜参数为训练所设】流量 36 L/min 换算为 L/s：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35704B-1052-4A31-B0CE-B514E57D2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高频错因：过早取近似导致累计误差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E7B67B-F970-4DE3-AFCA-E24C89A55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43C0FE-D108-4841-AFF1-379C4CD9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2D68B9-EA27-4691-A758-9186C94C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FDCF72-0ED1-4737-95E6-F509D1EB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32C38D-B53C-4A72-AB04-1FA80DB64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3DDA02-9694-42CB-A35A-470445F76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ACB56F-925F-41ED-93C1-2D47296B2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4953183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FB9784-CEDB-4A39-9C5A-1BC7CB687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E0435-867F-4F9B-9FC5-FB96B1E10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adb59891544b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B39A2F-9D54-46A9-9568-6E728A27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31452-0D40-4121-ADE2-E98AE6F9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97ED6C-C98E-4B59-B800-59D7865D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7AD7FF-CA37-4E38-A303-07384EC97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0E1319-FBC1-4A09-AD0D-CEC522CE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012590-E74C-4FF9-8D7C-7191E7202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053746-E323-4FB9-9BF9-15237779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FD82FA-74A5-4F53-B5B0-0120628EC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C51000-546B-4E64-AA5A-67CE2A06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20F670-F2D9-44EE-8B86-92561313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A6C240-11CE-4097-A6B4-8E5042AA2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2CC23F-6082-42A4-B6F9-0AC62CE7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72C84E-14DA-4C73-ABFB-A5F3AA5E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D1D1AD-98FB-4815-979E-FC84A838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【DSE原创模考｜参数为训练所设】流量 36 L/min 换算为 L/s：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AD94A1-33E0-4264-8430-0C435C5A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176582-2EC1-48EA-9550-C2C88245A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D3B169-1E01-4268-930D-4CB21676A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正确结论：0.6 L/s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解析：除以 60，得 0.6 L/s。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16ECB8-A195-4187-AA24-2897DA82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FB0586-9D1B-4128-AED9-AD88FF70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D2DE45-6FB2-440F-8FA2-28027716F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FC7609-E879-4E4B-9FA9-47D81CC08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4574442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D451CD-51B9-40FC-A56F-BB6E0CAAB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BC2AD8-32A0-443D-849E-CE8BC53E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cba93015cc46a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3EF53D-863E-4C5D-BE9D-5781253A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930BA-82C0-4182-BF7C-43365C41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F31F4-0F60-41DB-9D5D-5CC335BE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3F1094-40B4-4652-9EE6-76BC9B9E2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475B0F-7754-4CC9-9993-60AB2264F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DB90D4-F5E9-4133-80F2-E7C2EFA6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178958-A312-41A4-8C10-A08AAC764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1C974B-248D-4C1C-B56D-0F5EC42F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C87B6B-A014-4EE2-99DE-B1281683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99EB3-EA0B-41CB-8579-FE3E6369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F2880A-8686-4FD9-8E9E-348E9E736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3E76A9-E00C-4152-B610-C694DF1E2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43D50D-E8FA-431D-AECD-6C1AF6B9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FF2F14-D9D3-46A8-A731-3B5F011E8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916B8-005B-4D09-BA8D-5C1D78800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1D4FE0-F858-4AE5-9541-781F4C0C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246A77-D666-4E8A-8D26-598A007E1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4AF7BF-3246-4344-9C64-61D08C2A5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088F70-CB39-4A43-A051-A50C35400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3936178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265F7-4CE1-4D45-BC48-FD26471F7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C5043-D5B0-49FF-9C43-ADCE03CA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0238fb17f46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6A57D-F021-40AD-BBED-FF9CAC767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A1F220-FB4A-4903-A3F3-668581480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E81CEF-9FFB-433F-AA1B-85019FBC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5B23BC-C665-4F97-A6D5-A2CACDE7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DD3D5-F838-49D0-87EF-BF9B4629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A518C8-1A39-46F6-A516-D79E78E68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E35320-9DF5-4605-9C04-3C86146B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88EFB7-DFA0-43D2-9926-109ABB293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8BF286-A31D-4516-836A-DC1D934C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F556B6-12C7-44F6-AD2D-D1B6284B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DAF936-BB0E-46FF-95BF-59EC771FC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E25448-CEA2-4F59-9475-07C76ED2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F1538F-11C8-4773-B676-20BE03D5F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4C0289-740A-42A5-8AFA-318B8FB01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594D6F-3820-483D-BB00-465933D19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3AA5F5-27A1-42C2-9ACB-E528DCF4F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59CDA-91B9-4CBE-9FB1-379D0D77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9277062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6E9F99-2652-4BE0-B6BC-85F370002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60D02-1850-4F41-8D1F-CA314A21C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9bddfbff21446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82101-C305-46D0-92CB-D3C906B65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A511A-ACAA-49FE-BA34-C3B883F7D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0C4EAB-AA01-4833-AE87-AB962E20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A290F1-0B16-4E27-935E-46483F08C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【DSE原创模考｜参数为训练所设】流量 36 L/min 换算为 L/s：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C25BF5-8EC5-41B4-992C-19C90896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62A552-C388-4CE3-8DD5-F475D5553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7547F0-4F78-4F8E-A0DE-6FE4C610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D63EB3-2069-41B7-8B07-7B5221FB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1ADCC8-7D13-4A99-961F-BD29ECD56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E89B11-0EB0-430A-8988-B43428F90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E9FDE6-9D2A-453F-B30B-70E9D4CB5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21BF9B-1DE2-424E-A05E-7C21D607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36B8A9-05BA-434A-9987-BC18559B2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FA5E7-674B-4C1A-868C-3CCBC836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59A5E4-D7DA-48B6-9A57-3A95200D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118B63-CDBE-4095-BC0A-E0507863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226798-357C-409A-96E4-2AD7AE967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8638914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51629F-160A-4BE3-9C6A-A7F662A2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C28EDF-1612-47D0-A20A-FD5B2D44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cc16c3843f44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26F97-BD10-4FAA-BA74-D0273B264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7744C4-ED46-49F4-9367-6CF6DD52B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7093B-DFEF-46A0-87FD-09B5FB248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1EFA61-DA9F-449B-B89B-0348EB8B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【DSE原创模考｜参数为训练所设】模型 C=9x+10。若 x 增加 5，C 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6D9591-6D09-4E76-90A8-9DB8EBEF4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433E9-75BE-4902-BEC3-CAF55DCA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BF6FBC-2F5F-4AE9-AE20-9D980E7A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C7FF96-7D44-4307-B648-8A25DB11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05DF8A-6DE2-4362-9E20-C8004A47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9062E3-3A94-48DB-BC2C-33AA624FA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179734-BA4F-47A1-A1DE-4D1503797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EB0DC4-5643-4AE1-AEEF-9173E9A2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90C3C3-C047-4D75-9730-C5ED18BA5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C30335-3156-4617-89F9-D5A81E50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E8EA02-4D1F-4187-8F44-76A42D7C0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E8405C-1B61-421B-BCB6-02CC7B4F8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CEBC63-A007-4ADF-9B41-BCAC8D65C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9C98C1-0F39-43D6-98FB-EA4657B8A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10B113-0EE3-46B0-B789-3310B739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9519262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DE5633-39C9-4A10-8988-EF8D6D9C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72B5A-90F8-45F7-BBF0-6D7564E1B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cb41032a44d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24DCDC-FBCF-42DE-8A30-EEFF832A9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E78E33-E7C7-414A-8F44-F85CDA48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FE482E-5CF6-46B7-B875-561F7A5A3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0E6367-1E92-48A1-80D9-073559C9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268B15-64FB-4AF1-BF03-5B1BEB2CD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【DSE原创模考｜参数为训练所设】流量 36 L/min 换算为 L/s：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8DC446-1E6F-49CE-8BEB-7C1216A9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849A4-1844-4226-B223-74A25A5B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0E75FE-C07A-492F-BE88-810B43C28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FDF139-10C7-40E2-90EC-2EEC4A953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【DSE原创模考｜参数为训练所设】模型 C=9x+10。若 x 增加 5，C 增加：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04A22C-41B5-4765-8369-02760A66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0F7D4F-AFC9-4DF8-85C5-D3ECC0B83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6C7BAB-491A-45F3-A560-9E564831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1D6657-B0E8-49E9-B9ED-787A17205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【DSE原创模考｜参数为训练所设】方案 A 固定 $520；方案 B 固定 $208，另每次 $2。使用多少次时同价？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2FA1CE-172E-4EBE-B875-CC74D76B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BFB850-1D95-44CC-AA3E-B9639537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CE66C8-4D95-4759-AEE9-BD08F8B2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22A4A3-3D44-46E6-ACAE-89D11336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6235534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9BCD83-9AFB-44C1-B777-E07715BC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0D748-990C-481B-A6B3-107397E2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cd8b8aee8947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79263F-27D4-48D6-A4D6-CD6441F1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BAE256-CABE-477B-B8CC-6F43D789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4DED27-F5DF-435D-8A83-CAEE45944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680A75-A581-4573-802B-A26DC108F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B1FC0B-E7D5-47A1-931F-6AB91804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928229-E6F8-4779-9890-95814C84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CA8B95-86D6-4152-9803-53FEC9B15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C434B7-6920-43BA-84A4-631CC2CC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解析链：固定项抵消，变化量为斜率乘输入变化。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33453-8AB0-4DDF-B05C-9F17CFEC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9F5465-ACAF-427B-A8D1-D6149A34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E1BDF-2849-4B27-8325-F8193BF3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F437C4-2515-41B9-8286-CE3B7B31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068621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897783-A148-4947-980A-1D3A484B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713C74-4846-4D1C-9FBC-568AA5DE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0f40275fab4dc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AEFFB3-EFC4-43A2-9CEE-D7E2DC26C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9C245C-3FDC-47AA-833D-6E3581507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DD3763-B950-47B7-B5A7-E38D2D14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9F4CA-1538-488C-AC94-85E35091D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【DSE原创模考｜参数为训练所设】方案 A 固定 $520；方案 B 固定 $208，另每次 $2。使用多少次时同价？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549F20-0AAF-4AED-AE08-DD7ECA014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8B7A46-704E-4E8C-8366-15CFD168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54C155-6CC4-4495-A6E0-7E5CDDCF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453E82-188B-4BB1-AE7C-734A85A3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9951FB-59F9-46EA-8C9B-E38D22544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FC3949-9B87-4DD1-BF32-9C032BD5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2389B8-1247-4194-813E-4D181E579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D8407A-7BD2-4C7F-8F1A-BE067D46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建模、估算与误差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CCECA6-A74E-4AF1-AC17-7B8E788F9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866838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2026-08-19T08:36:09.8570000Z</dcterms:created>
  <dcterms:modified xsi:type="dcterms:W3CDTF">2026-08-19T08:36:09.8570000Z</dcterms:modified>
</coreProperties>
</file>