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08029bbe12482a" /><Relationship Type="http://schemas.openxmlformats.org/officeDocument/2006/relationships/extended-properties" Target="/docProps/app.xml" Id="R4b97b5720c964ba5" /><Relationship Type="http://schemas.openxmlformats.org/officeDocument/2006/relationships/officeDocument" Target="/ppt/presentation.xml" Id="R3ed313a0547f48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2af8b9781a4c71"/>
  </p:sldMasterIdLst>
  <p:notesMasterIdLst>
    <p:notesMasterId xmlns:r="http://schemas.openxmlformats.org/officeDocument/2006/relationships" r:id="R23d9dc93303a47c8"/>
  </p:notesMasterIdLst>
  <p:sldIdLst>
    <p:sldId xmlns:r="http://schemas.openxmlformats.org/officeDocument/2006/relationships" id="256" r:id="Ra4816bb9f5f441fe"/>
    <p:sldId xmlns:r="http://schemas.openxmlformats.org/officeDocument/2006/relationships" id="257" r:id="Rc85ced6befb241fd"/>
    <p:sldId xmlns:r="http://schemas.openxmlformats.org/officeDocument/2006/relationships" id="258" r:id="R14c778c1693244d8"/>
    <p:sldId xmlns:r="http://schemas.openxmlformats.org/officeDocument/2006/relationships" id="259" r:id="R74566782dde741f7"/>
    <p:sldId xmlns:r="http://schemas.openxmlformats.org/officeDocument/2006/relationships" id="260" r:id="Raefeab9e58fd4a45"/>
    <p:sldId xmlns:r="http://schemas.openxmlformats.org/officeDocument/2006/relationships" id="261" r:id="R5d848509c604448a"/>
    <p:sldId xmlns:r="http://schemas.openxmlformats.org/officeDocument/2006/relationships" id="262" r:id="R53eebc81c5b04367"/>
    <p:sldId xmlns:r="http://schemas.openxmlformats.org/officeDocument/2006/relationships" id="263" r:id="R0cc76a9a76324537"/>
    <p:sldId xmlns:r="http://schemas.openxmlformats.org/officeDocument/2006/relationships" id="264" r:id="Recc80c9cb2a54545"/>
    <p:sldId xmlns:r="http://schemas.openxmlformats.org/officeDocument/2006/relationships" id="265" r:id="R7b3cb0779b37425b"/>
    <p:sldId xmlns:r="http://schemas.openxmlformats.org/officeDocument/2006/relationships" id="266" r:id="Raee2629a34e148a5"/>
    <p:sldId xmlns:r="http://schemas.openxmlformats.org/officeDocument/2006/relationships" id="267" r:id="Rc87ffecbd0d24782"/>
    <p:sldId xmlns:r="http://schemas.openxmlformats.org/officeDocument/2006/relationships" id="268" r:id="Rc4640ba1d3b54cd0"/>
    <p:sldId xmlns:r="http://schemas.openxmlformats.org/officeDocument/2006/relationships" id="269" r:id="Ra8458ba914024a9b"/>
    <p:sldId xmlns:r="http://schemas.openxmlformats.org/officeDocument/2006/relationships" id="270" r:id="R0565a60c81034292"/>
    <p:sldId xmlns:r="http://schemas.openxmlformats.org/officeDocument/2006/relationships" id="271" r:id="Rb424597337364a3a"/>
    <p:sldId xmlns:r="http://schemas.openxmlformats.org/officeDocument/2006/relationships" id="272" r:id="R4d686629b6d14111"/>
    <p:sldId xmlns:r="http://schemas.openxmlformats.org/officeDocument/2006/relationships" id="273" r:id="R333407c3fd324ef1"/>
    <p:sldId xmlns:r="http://schemas.openxmlformats.org/officeDocument/2006/relationships" id="274" r:id="R77296de246bf4204"/>
    <p:sldId xmlns:r="http://schemas.openxmlformats.org/officeDocument/2006/relationships" id="275" r:id="R76d2d12971f34904"/>
    <p:sldId xmlns:r="http://schemas.openxmlformats.org/officeDocument/2006/relationships" id="276" r:id="Rfa71ea7768534ecb"/>
    <p:sldId xmlns:r="http://schemas.openxmlformats.org/officeDocument/2006/relationships" id="277" r:id="R24b297dca4e84252"/>
    <p:sldId xmlns:r="http://schemas.openxmlformats.org/officeDocument/2006/relationships" id="278" r:id="Rd876da081fd146dc"/>
    <p:sldId xmlns:r="http://schemas.openxmlformats.org/officeDocument/2006/relationships" id="279" r:id="Re25dd2f3a65c4f0e"/>
    <p:sldId xmlns:r="http://schemas.openxmlformats.org/officeDocument/2006/relationships" id="280" r:id="R38728280f0b14620"/>
    <p:sldId xmlns:r="http://schemas.openxmlformats.org/officeDocument/2006/relationships" id="281" r:id="R0e09f080b8a64ac5"/>
    <p:sldId xmlns:r="http://schemas.openxmlformats.org/officeDocument/2006/relationships" id="282" r:id="R769397bfc4304e37"/>
    <p:sldId xmlns:r="http://schemas.openxmlformats.org/officeDocument/2006/relationships" id="283" r:id="Rcb2d8a20867c45f0"/>
    <p:sldId xmlns:r="http://schemas.openxmlformats.org/officeDocument/2006/relationships" id="284" r:id="R39a16494e6f9422b"/>
    <p:sldId xmlns:r="http://schemas.openxmlformats.org/officeDocument/2006/relationships" id="285" r:id="R4a079ef73e6c4c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a8b6478e3f4005" /><Relationship Type="http://schemas.openxmlformats.org/officeDocument/2006/relationships/slideMaster" Target="/ppt/slideMasters/slideMaster1.xml" Id="Rac2af8b9781a4c71" /><Relationship Type="http://schemas.openxmlformats.org/officeDocument/2006/relationships/notesMaster" Target="/ppt/notesMasters/notesMaster1.xml" Id="R23d9dc93303a47c8" /><Relationship Type="http://schemas.openxmlformats.org/officeDocument/2006/relationships/presProps" Target="/ppt/presProps.xml" Id="R6a08806365f54f7a" /><Relationship Type="http://schemas.openxmlformats.org/officeDocument/2006/relationships/tableStyles" Target="/ppt/tableStyles.xml" Id="Rb7436debf0144420" /><Relationship Type="http://schemas.openxmlformats.org/officeDocument/2006/relationships/slide" Target="/ppt/slides/slide1.xml" Id="Ra4816bb9f5f441fe" /><Relationship Type="http://schemas.openxmlformats.org/officeDocument/2006/relationships/slide" Target="/ppt/slides/slide2.xml" Id="Rc85ced6befb241fd" /><Relationship Type="http://schemas.openxmlformats.org/officeDocument/2006/relationships/slide" Target="/ppt/slides/slide3.xml" Id="R14c778c1693244d8" /><Relationship Type="http://schemas.openxmlformats.org/officeDocument/2006/relationships/slide" Target="/ppt/slides/slide4.xml" Id="R74566782dde741f7" /><Relationship Type="http://schemas.openxmlformats.org/officeDocument/2006/relationships/slide" Target="/ppt/slides/slide5.xml" Id="Raefeab9e58fd4a45" /><Relationship Type="http://schemas.openxmlformats.org/officeDocument/2006/relationships/slide" Target="/ppt/slides/slide6.xml" Id="R5d848509c604448a" /><Relationship Type="http://schemas.openxmlformats.org/officeDocument/2006/relationships/slide" Target="/ppt/slides/slide7.xml" Id="R53eebc81c5b04367" /><Relationship Type="http://schemas.openxmlformats.org/officeDocument/2006/relationships/slide" Target="/ppt/slides/slide8.xml" Id="R0cc76a9a76324537" /><Relationship Type="http://schemas.openxmlformats.org/officeDocument/2006/relationships/slide" Target="/ppt/slides/slide9.xml" Id="Recc80c9cb2a54545" /><Relationship Type="http://schemas.openxmlformats.org/officeDocument/2006/relationships/slide" Target="/ppt/slides/slide10.xml" Id="R7b3cb0779b37425b" /><Relationship Type="http://schemas.openxmlformats.org/officeDocument/2006/relationships/slide" Target="/ppt/slides/slide11.xml" Id="Raee2629a34e148a5" /><Relationship Type="http://schemas.openxmlformats.org/officeDocument/2006/relationships/slide" Target="/ppt/slides/slide12.xml" Id="Rc87ffecbd0d24782" /><Relationship Type="http://schemas.openxmlformats.org/officeDocument/2006/relationships/slide" Target="/ppt/slides/slide13.xml" Id="Rc4640ba1d3b54cd0" /><Relationship Type="http://schemas.openxmlformats.org/officeDocument/2006/relationships/slide" Target="/ppt/slides/slide14.xml" Id="Ra8458ba914024a9b" /><Relationship Type="http://schemas.openxmlformats.org/officeDocument/2006/relationships/slide" Target="/ppt/slides/slide15.xml" Id="R0565a60c81034292" /><Relationship Type="http://schemas.openxmlformats.org/officeDocument/2006/relationships/slide" Target="/ppt/slides/slide16.xml" Id="Rb424597337364a3a" /><Relationship Type="http://schemas.openxmlformats.org/officeDocument/2006/relationships/slide" Target="/ppt/slides/slide17.xml" Id="R4d686629b6d14111" /><Relationship Type="http://schemas.openxmlformats.org/officeDocument/2006/relationships/slide" Target="/ppt/slides/slide18.xml" Id="R333407c3fd324ef1" /><Relationship Type="http://schemas.openxmlformats.org/officeDocument/2006/relationships/slide" Target="/ppt/slides/slide19.xml" Id="R77296de246bf4204" /><Relationship Type="http://schemas.openxmlformats.org/officeDocument/2006/relationships/slide" Target="/ppt/slides/slide20.xml" Id="R76d2d12971f34904" /><Relationship Type="http://schemas.openxmlformats.org/officeDocument/2006/relationships/slide" Target="/ppt/slides/slide21.xml" Id="Rfa71ea7768534ecb" /><Relationship Type="http://schemas.openxmlformats.org/officeDocument/2006/relationships/slide" Target="/ppt/slides/slide22.xml" Id="R24b297dca4e84252" /><Relationship Type="http://schemas.openxmlformats.org/officeDocument/2006/relationships/slide" Target="/ppt/slides/slide23.xml" Id="Rd876da081fd146dc" /><Relationship Type="http://schemas.openxmlformats.org/officeDocument/2006/relationships/slide" Target="/ppt/slides/slide24.xml" Id="Re25dd2f3a65c4f0e" /><Relationship Type="http://schemas.openxmlformats.org/officeDocument/2006/relationships/slide" Target="/ppt/slides/slide25.xml" Id="R38728280f0b14620" /><Relationship Type="http://schemas.openxmlformats.org/officeDocument/2006/relationships/slide" Target="/ppt/slides/slide26.xml" Id="R0e09f080b8a64ac5" /><Relationship Type="http://schemas.openxmlformats.org/officeDocument/2006/relationships/slide" Target="/ppt/slides/slide27.xml" Id="R769397bfc4304e37" /><Relationship Type="http://schemas.openxmlformats.org/officeDocument/2006/relationships/slide" Target="/ppt/slides/slide28.xml" Id="Rcb2d8a20867c45f0" /><Relationship Type="http://schemas.openxmlformats.org/officeDocument/2006/relationships/slide" Target="/ppt/slides/slide29.xml" Id="R39a16494e6f9422b" /><Relationship Type="http://schemas.openxmlformats.org/officeDocument/2006/relationships/slide" Target="/ppt/slides/slide30.xml" Id="R4a079ef73e6c4c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ba1f7eee564c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68631ad53b4a8c" /><Relationship Type="http://schemas.openxmlformats.org/officeDocument/2006/relationships/notesMaster" Target="/ppt/notesMasters/notesMaster1.xml" Id="Redc7f692d22040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1b8365c6534c75" /><Relationship Type="http://schemas.openxmlformats.org/officeDocument/2006/relationships/notesMaster" Target="/ppt/notesMasters/notesMaster1.xml" Id="R5a056095b4884b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a78d48dc5a4043" /><Relationship Type="http://schemas.openxmlformats.org/officeDocument/2006/relationships/notesMaster" Target="/ppt/notesMasters/notesMaster1.xml" Id="Rb71e997f4ab64e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2f2cfdf95c4bd1" /><Relationship Type="http://schemas.openxmlformats.org/officeDocument/2006/relationships/notesMaster" Target="/ppt/notesMasters/notesMaster1.xml" Id="Rba406db816b546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61bed4f690445c" /><Relationship Type="http://schemas.openxmlformats.org/officeDocument/2006/relationships/notesMaster" Target="/ppt/notesMasters/notesMaster1.xml" Id="R89184e82b8e14a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e9f65095054af6" /><Relationship Type="http://schemas.openxmlformats.org/officeDocument/2006/relationships/notesMaster" Target="/ppt/notesMasters/notesMaster1.xml" Id="Rf67fca13635a47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77865e79dc43cf" /><Relationship Type="http://schemas.openxmlformats.org/officeDocument/2006/relationships/notesMaster" Target="/ppt/notesMasters/notesMaster1.xml" Id="Rf9c21202900249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5d0557cd2a4672" /><Relationship Type="http://schemas.openxmlformats.org/officeDocument/2006/relationships/notesMaster" Target="/ppt/notesMasters/notesMaster1.xml" Id="R949ab28327a142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ebbf89bf9c468a" /><Relationship Type="http://schemas.openxmlformats.org/officeDocument/2006/relationships/notesMaster" Target="/ppt/notesMasters/notesMaster1.xml" Id="R07ae97da775640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ae9a686f424ea5" /><Relationship Type="http://schemas.openxmlformats.org/officeDocument/2006/relationships/notesMaster" Target="/ppt/notesMasters/notesMaster1.xml" Id="Rbc32b43b68b949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11cf91c5f74eb9" /><Relationship Type="http://schemas.openxmlformats.org/officeDocument/2006/relationships/notesMaster" Target="/ppt/notesMasters/notesMaster1.xml" Id="R3362ab4813e943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7a38b3fa0874a12" /><Relationship Type="http://schemas.openxmlformats.org/officeDocument/2006/relationships/notesMaster" Target="/ppt/notesMasters/notesMaster1.xml" Id="R18995a8b519749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f22b0037244399" /><Relationship Type="http://schemas.openxmlformats.org/officeDocument/2006/relationships/notesMaster" Target="/ppt/notesMasters/notesMaster1.xml" Id="Rc04398abc3d24e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df0e3c147064b79" /><Relationship Type="http://schemas.openxmlformats.org/officeDocument/2006/relationships/notesMaster" Target="/ppt/notesMasters/notesMaster1.xml" Id="R481d0fb4b12545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dbd52bbefa468f" /><Relationship Type="http://schemas.openxmlformats.org/officeDocument/2006/relationships/notesMaster" Target="/ppt/notesMasters/notesMaster1.xml" Id="R7537527a455d40c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9af1982a6dd42ee" /><Relationship Type="http://schemas.openxmlformats.org/officeDocument/2006/relationships/notesMaster" Target="/ppt/notesMasters/notesMaster1.xml" Id="R12d1fce2090144b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06cf22bdb7d469a" /><Relationship Type="http://schemas.openxmlformats.org/officeDocument/2006/relationships/notesMaster" Target="/ppt/notesMasters/notesMaster1.xml" Id="R8e9156ecc675420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e8aece068f645d5" /><Relationship Type="http://schemas.openxmlformats.org/officeDocument/2006/relationships/notesMaster" Target="/ppt/notesMasters/notesMaster1.xml" Id="R44aeca8c03904db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708fc93f59543b7" /><Relationship Type="http://schemas.openxmlformats.org/officeDocument/2006/relationships/notesMaster" Target="/ppt/notesMasters/notesMaster1.xml" Id="Rb780f57a1fa24a1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df1e44a89bb4221" /><Relationship Type="http://schemas.openxmlformats.org/officeDocument/2006/relationships/notesMaster" Target="/ppt/notesMasters/notesMaster1.xml" Id="Ra5ef4ac8b06248d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b2141835d434d4e" /><Relationship Type="http://schemas.openxmlformats.org/officeDocument/2006/relationships/notesMaster" Target="/ppt/notesMasters/notesMaster1.xml" Id="R8ddae4e3f3bc416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5d7ac3f2f6c4a01" /><Relationship Type="http://schemas.openxmlformats.org/officeDocument/2006/relationships/notesMaster" Target="/ppt/notesMasters/notesMaster1.xml" Id="Rbb3a68fdf6924b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3dea508a0b046db" /><Relationship Type="http://schemas.openxmlformats.org/officeDocument/2006/relationships/notesMaster" Target="/ppt/notesMasters/notesMaster1.xml" Id="R71dcfaa1ac6f402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8a8367e3ce24870" /><Relationship Type="http://schemas.openxmlformats.org/officeDocument/2006/relationships/notesMaster" Target="/ppt/notesMasters/notesMaster1.xml" Id="R325a58f1367448a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b56448e68c8472c" /><Relationship Type="http://schemas.openxmlformats.org/officeDocument/2006/relationships/notesMaster" Target="/ppt/notesMasters/notesMaster1.xml" Id="R56b17145b1f44cf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40d7a5c00d643a8" /><Relationship Type="http://schemas.openxmlformats.org/officeDocument/2006/relationships/notesMaster" Target="/ppt/notesMasters/notesMaster1.xml" Id="R2bc6036e48ca4de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9a1e658648e4248" /><Relationship Type="http://schemas.openxmlformats.org/officeDocument/2006/relationships/notesMaster" Target="/ppt/notesMasters/notesMaster1.xml" Id="R6b9d6244a345430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87cc3e3c297427d" /><Relationship Type="http://schemas.openxmlformats.org/officeDocument/2006/relationships/notesMaster" Target="/ppt/notesMasters/notesMaster1.xml" Id="R564bf054fd8e4d5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b6beff4946e4ae0" /><Relationship Type="http://schemas.openxmlformats.org/officeDocument/2006/relationships/notesMaster" Target="/ppt/notesMasters/notesMaster1.xml" Id="R0684e4d54c7444b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9d89b836dce41f8" /><Relationship Type="http://schemas.openxmlformats.org/officeDocument/2006/relationships/notesMaster" Target="/ppt/notesMasters/notesMaster1.xml" Id="R01c04d9e366642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的“等差等比数列”学习单元。本套课件共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讲稿】明确告诉学生：本单元只训练“等差等比数列”。先解释知识范围，再用一句话建立核心判断，最后示范标准方法。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【互动提问】请用自己的话复述“先判断差或比是否恒定”，并举一个会触发“首项与项数错位”的错误例子。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Q1：【DSE原创模考｜参数为训练所设】等差数列首项 3、公差 3，第 6 项： 选项为 A.21；B.15；C.18；D.36。讲解时强调：先判断差或比是否恒定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分步讲评：先重述题目条件，再逐步示范“列表识别—写通项—再求和”，最后给出正确结论“18”。完整解析：用 aₙ=a₁+(n−1)d。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2·数列通项。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2·数列通项；用于知识范围与设问结构校准，题目身份为DSE原创模考题，不冒充历届真题（访问日期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Q11：【DSE原创模考｜参数为训练所设】等差数列首项 13、公差 6。若第 k 项为 37，则 k= 选项为 A.4；B.6；C.5；D.19。讲解时强调：先判断差或比是否恒定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分步讲评：先重述题目条件，再逐步示范“列表识别—写通项—再求和”，最后给出正确结论“5”。完整解析：由通项方程反解项序。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A·项序反解。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A·项序反解；用于知识范围与设问结构校准，题目身份为DSE原创模考题，不冒充历届真题（访问日期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2·数列求和；用于知识范围与设问结构校准，题目身份为DSE原创模考题，不冒充历届真题（访问日期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Q21：【DSE原创模考｜参数为训练所设】等差数列第 3 项 10，第 8 项 20，公差： 选项为 A.10；B.2；C.12；D.3。讲解时强调：先判断差或比是否恒定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【预期回答】学生能说出“列表识别—写通项—再求和”中的起始动作，并避开“首项与项数错位”。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分步讲评：先重述题目条件，再逐步示范“列表识别—写通项—再求和”，最后给出正确结论“2”。完整解析：a₈−a₃=5d。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2·数列参数。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【预期回答】学生能把失分归入“首项与项数错位”或更精确的个人错因，并写出可执行检查动作。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讲稿】逐项解释“等差等比数列”中的专有名词、符号、对象和单位。特别强调：首项与项数错位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讲稿】用“条件—表示—方法—核验”重建本知识点。示范时逐步引用：列表识别—写通项—再求和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2·数列参数；用于知识范围与设问结构校准，题目身份为DSE原创模考题，不冒充历届真题（访问日期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讲稿】带学生逐句读取任务，不先求答案。要求指出材料中的有效条件，再按“列表识别—写通项—再求和”作答。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讲稿】先展示错误路径，再用解析链复原第一失分点。禁止只说“粗心”；必须落到“首项与项数错位”或更精确的动作。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A·数列模型；用于知识范围与设问结构校准，题目身份为DSE原创模考题，不冒充历届真题（访问日期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1aef7c589a45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1de30d76c04d1c" /><Relationship Type="http://schemas.openxmlformats.org/officeDocument/2006/relationships/slideLayout" Target="/ppt/slideLayouts/slideLayout1.xml" Id="Recf690a879784f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f690a879784f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4478f12b142f0" /><Relationship Type="http://schemas.openxmlformats.org/officeDocument/2006/relationships/image" Target="/ppt/media/image.png" Id="Re7ade0548c014796" /><Relationship Type="http://schemas.openxmlformats.org/officeDocument/2006/relationships/notesSlide" Target="/ppt/notesSlides/notesSlide1.xml" Id="Rb7f70a1e321c46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288b453a1947c6" /><Relationship Type="http://schemas.openxmlformats.org/officeDocument/2006/relationships/image" Target="/ppt/media/image2.png" Id="Raaa61f465a42418d" /><Relationship Type="http://schemas.openxmlformats.org/officeDocument/2006/relationships/notesSlide" Target="/ppt/notesSlides/notesSlide2.xml" Id="Ra666597b072c42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85f6f2e5044fb" /><Relationship Type="http://schemas.openxmlformats.org/officeDocument/2006/relationships/image" Target="/ppt/media/image3.png" Id="R709d6822061c4df4" /><Relationship Type="http://schemas.openxmlformats.org/officeDocument/2006/relationships/notesSlide" Target="/ppt/notesSlides/notesSlide3.xml" Id="Re9cf2f4a13d443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6898900e7490b" /><Relationship Type="http://schemas.openxmlformats.org/officeDocument/2006/relationships/image" Target="/ppt/media/image4.png" Id="R74711220afca4d35" /><Relationship Type="http://schemas.openxmlformats.org/officeDocument/2006/relationships/notesSlide" Target="/ppt/notesSlides/notesSlide4.xml" Id="R8659d407305642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3dd905c5a443b" /><Relationship Type="http://schemas.openxmlformats.org/officeDocument/2006/relationships/image" Target="/ppt/media/image5.png" Id="R51bbc179c6904753" /><Relationship Type="http://schemas.openxmlformats.org/officeDocument/2006/relationships/notesSlide" Target="/ppt/notesSlides/notesSlide5.xml" Id="R4ce334e1a34c41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008c11f7b4ac4" /><Relationship Type="http://schemas.openxmlformats.org/officeDocument/2006/relationships/image" Target="/ppt/media/image6.png" Id="Re3f136963b4e4d26" /><Relationship Type="http://schemas.openxmlformats.org/officeDocument/2006/relationships/notesSlide" Target="/ppt/notesSlides/notesSlide6.xml" Id="Rd4a51a73097c4a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b29f68ddb4f92" /><Relationship Type="http://schemas.openxmlformats.org/officeDocument/2006/relationships/image" Target="/ppt/media/image7.png" Id="Refac4c9bca8f4361" /><Relationship Type="http://schemas.openxmlformats.org/officeDocument/2006/relationships/notesSlide" Target="/ppt/notesSlides/notesSlide7.xml" Id="R5b7ed088e85346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793fc75904266" /><Relationship Type="http://schemas.openxmlformats.org/officeDocument/2006/relationships/image" Target="/ppt/media/image8.png" Id="R624ea40f00f54d79" /><Relationship Type="http://schemas.openxmlformats.org/officeDocument/2006/relationships/notesSlide" Target="/ppt/notesSlides/notesSlide8.xml" Id="R670db7d495494a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655b80112494f" /><Relationship Type="http://schemas.openxmlformats.org/officeDocument/2006/relationships/image" Target="/ppt/media/image9.png" Id="Rd63c8209a64f4dcd" /><Relationship Type="http://schemas.openxmlformats.org/officeDocument/2006/relationships/notesSlide" Target="/ppt/notesSlides/notesSlide9.xml" Id="Rd0ba5bfa7e5647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29844c5474ba8" /><Relationship Type="http://schemas.openxmlformats.org/officeDocument/2006/relationships/image" Target="/ppt/media/image10.png" Id="Rbe924d886b284c23" /><Relationship Type="http://schemas.openxmlformats.org/officeDocument/2006/relationships/notesSlide" Target="/ppt/notesSlides/notesSlide10.xml" Id="R4273c91ae28c47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dd7792b6244f7" /><Relationship Type="http://schemas.openxmlformats.org/officeDocument/2006/relationships/image" Target="/ppt/media/image11.png" Id="R145576d6188f4843" /><Relationship Type="http://schemas.openxmlformats.org/officeDocument/2006/relationships/notesSlide" Target="/ppt/notesSlides/notesSlide11.xml" Id="R01967cad23f142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94770beaa42a1" /><Relationship Type="http://schemas.openxmlformats.org/officeDocument/2006/relationships/image" Target="/ppt/media/image12.png" Id="Rd921617b8c4c42f7" /><Relationship Type="http://schemas.openxmlformats.org/officeDocument/2006/relationships/notesSlide" Target="/ppt/notesSlides/notesSlide12.xml" Id="Rbc7a4ad85feb41c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ebb26d8c4247b7" /><Relationship Type="http://schemas.openxmlformats.org/officeDocument/2006/relationships/image" Target="/ppt/media/image13.png" Id="Rbbbecf32a8534a9f" /><Relationship Type="http://schemas.openxmlformats.org/officeDocument/2006/relationships/notesSlide" Target="/ppt/notesSlides/notesSlide13.xml" Id="Ra67b37e350fd4d2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fa61a34264bb3" /><Relationship Type="http://schemas.openxmlformats.org/officeDocument/2006/relationships/image" Target="/ppt/media/image14.png" Id="R56f1d05c1bf2408b" /><Relationship Type="http://schemas.openxmlformats.org/officeDocument/2006/relationships/notesSlide" Target="/ppt/notesSlides/notesSlide14.xml" Id="R0c4a887a1150442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b5ead8e9f4969" /><Relationship Type="http://schemas.openxmlformats.org/officeDocument/2006/relationships/image" Target="/ppt/media/image15.png" Id="R3f29df7e49b04d55" /><Relationship Type="http://schemas.openxmlformats.org/officeDocument/2006/relationships/notesSlide" Target="/ppt/notesSlides/notesSlide15.xml" Id="R331ce31e7fc949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979fc4f0e7415f" /><Relationship Type="http://schemas.openxmlformats.org/officeDocument/2006/relationships/image" Target="/ppt/media/image16.png" Id="Re6e3dc62d67c44f3" /><Relationship Type="http://schemas.openxmlformats.org/officeDocument/2006/relationships/notesSlide" Target="/ppt/notesSlides/notesSlide16.xml" Id="Rca06d746d42d4a1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c9591bbd34c3d" /><Relationship Type="http://schemas.openxmlformats.org/officeDocument/2006/relationships/image" Target="/ppt/media/image17.png" Id="R875e6c80ef764447" /><Relationship Type="http://schemas.openxmlformats.org/officeDocument/2006/relationships/notesSlide" Target="/ppt/notesSlides/notesSlide17.xml" Id="R03710f1484c74a5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3949e1aa70458f" /><Relationship Type="http://schemas.openxmlformats.org/officeDocument/2006/relationships/image" Target="/ppt/media/image18.png" Id="Rcea152ee869146bc" /><Relationship Type="http://schemas.openxmlformats.org/officeDocument/2006/relationships/notesSlide" Target="/ppt/notesSlides/notesSlide18.xml" Id="Ra54f68103530495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1d6d65fcd4714" /><Relationship Type="http://schemas.openxmlformats.org/officeDocument/2006/relationships/image" Target="/ppt/media/image19.png" Id="Raa0a483fe9f04609" /><Relationship Type="http://schemas.openxmlformats.org/officeDocument/2006/relationships/notesSlide" Target="/ppt/notesSlides/notesSlide19.xml" Id="R0e49de72e2524f2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05a3d41624ebb" /><Relationship Type="http://schemas.openxmlformats.org/officeDocument/2006/relationships/image" Target="/ppt/media/image20.png" Id="R7f49f3b5ff7a4978" /><Relationship Type="http://schemas.openxmlformats.org/officeDocument/2006/relationships/notesSlide" Target="/ppt/notesSlides/notesSlide20.xml" Id="R056e0c3e8006492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227b78801495e" /><Relationship Type="http://schemas.openxmlformats.org/officeDocument/2006/relationships/image" Target="/ppt/media/image21.png" Id="Ra90ff03dede2497b" /><Relationship Type="http://schemas.openxmlformats.org/officeDocument/2006/relationships/notesSlide" Target="/ppt/notesSlides/notesSlide21.xml" Id="R033b1d9c8b2342f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5843774cf4ebb" /><Relationship Type="http://schemas.openxmlformats.org/officeDocument/2006/relationships/image" Target="/ppt/media/image22.png" Id="Rd346739464da4c38" /><Relationship Type="http://schemas.openxmlformats.org/officeDocument/2006/relationships/notesSlide" Target="/ppt/notesSlides/notesSlide22.xml" Id="Rfccf977424bf4cd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af96220654aa8" /><Relationship Type="http://schemas.openxmlformats.org/officeDocument/2006/relationships/image" Target="/ppt/media/image23.png" Id="R8eb3f211fda8443f" /><Relationship Type="http://schemas.openxmlformats.org/officeDocument/2006/relationships/notesSlide" Target="/ppt/notesSlides/notesSlide23.xml" Id="Refbd42525e1c47f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001afdde8430e" /><Relationship Type="http://schemas.openxmlformats.org/officeDocument/2006/relationships/image" Target="/ppt/media/image24.png" Id="R2dbcb349dbfb4a43" /><Relationship Type="http://schemas.openxmlformats.org/officeDocument/2006/relationships/notesSlide" Target="/ppt/notesSlides/notesSlide24.xml" Id="R6967858cdd2d408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a9e977ebc490c" /><Relationship Type="http://schemas.openxmlformats.org/officeDocument/2006/relationships/image" Target="/ppt/media/image25.png" Id="Re1680f94d93b4b22" /><Relationship Type="http://schemas.openxmlformats.org/officeDocument/2006/relationships/notesSlide" Target="/ppt/notesSlides/notesSlide25.xml" Id="R38b7449d383848f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b084a780b541b6" /><Relationship Type="http://schemas.openxmlformats.org/officeDocument/2006/relationships/image" Target="/ppt/media/image26.png" Id="R5e0e3e4a67564806" /><Relationship Type="http://schemas.openxmlformats.org/officeDocument/2006/relationships/notesSlide" Target="/ppt/notesSlides/notesSlide26.xml" Id="R3a68ea9d7fac400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89478a3ad4ceb" /><Relationship Type="http://schemas.openxmlformats.org/officeDocument/2006/relationships/image" Target="/ppt/media/image27.png" Id="R63a3c802d77f44fd" /><Relationship Type="http://schemas.openxmlformats.org/officeDocument/2006/relationships/notesSlide" Target="/ppt/notesSlides/notesSlide27.xml" Id="Rf467c08345c040c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334781b694ef6" /><Relationship Type="http://schemas.openxmlformats.org/officeDocument/2006/relationships/image" Target="/ppt/media/image28.png" Id="R228f188be0f241bb" /><Relationship Type="http://schemas.openxmlformats.org/officeDocument/2006/relationships/notesSlide" Target="/ppt/notesSlides/notesSlide28.xml" Id="R2866b7f5dfd7433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8394d29494d39" /><Relationship Type="http://schemas.openxmlformats.org/officeDocument/2006/relationships/image" Target="/ppt/media/image29.png" Id="R1baa5d9e71c84763" /><Relationship Type="http://schemas.openxmlformats.org/officeDocument/2006/relationships/notesSlide" Target="/ppt/notesSlides/notesSlide29.xml" Id="R702ea598c9b24ad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87ff4413e4470" /><Relationship Type="http://schemas.openxmlformats.org/officeDocument/2006/relationships/image" Target="/ppt/media/image30.png" Id="Rde8d93198d6b4934" /><Relationship Type="http://schemas.openxmlformats.org/officeDocument/2006/relationships/notesSlide" Target="/ppt/notesSlides/notesSlide30.xml" Id="R44a166cfd94c46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C0131F-9487-4C7A-802A-AC2483F8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7AA75-F6EE-4749-871E-02FCEE12C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7DEC61-B7A4-48DB-88B4-83141DCB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948F6-92C9-4419-82E9-A25D78C2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C0EB7-2D06-4C08-8B63-1158493F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通项、前 n 项和、增长与财务应用。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8C3D35-7AF9-4832-B530-DA3643C9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C6603-9F8F-4B50-8227-3C58B7F2E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CB9CD-E4FD-4074-9C16-D71FEF67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EF971E-0E04-41BC-9B68-50AEC593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ade0548c0147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7D3E6E-B952-4B41-BBA9-5D58F014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472BA-AED0-45EA-B8C4-4E62BDF8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90EF9D-2AEC-4F3D-818C-40A46BED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57EFD-8C08-4678-9B62-3412FF7B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6179F9-017A-4138-BD9E-6CB10B7AE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5EDD77-590F-47BD-A16E-C3E344E5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B94EA-3674-4680-8A57-C7EE41DF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2F4E04-2B2A-42D0-AD6C-2FD47F66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4CC18F-508F-4D66-A210-5636F40B6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36537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6B2C14-4494-4A40-BA3F-CECA75F2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8A0B31-3A74-4D33-87BB-BED94016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a61f465a4241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340C0-AA25-4800-8338-2BE71DFF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70375-A28C-42BA-B6CF-500EB6FA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95532-757F-4DB1-8AFA-B7F97F66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9DB55-2956-4269-806F-FFFB06A4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758E5-7FC8-4FB5-87CF-F52C396F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05A612-9283-44A1-AED2-70A3E5F0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033BC-B961-4117-89D8-626CE9F1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913781-215B-46F5-BCE0-4D255642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43918-CCC4-4958-A068-A33EBA55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4ACA49-B64E-4D90-92E6-D32C5D99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B7D01-3D5B-45A1-8E85-A73A3A2F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F9FA8-7070-4609-9114-88DA4B94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0AB22-2F88-42D0-93B1-26DB6C53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D2848-6869-4E24-BF71-67E9B652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35494C-8A1E-4829-8703-D58C7BD5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65CA78-7693-4717-AA69-F82A7827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FC52DE-708D-40DA-8B01-9F030847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成功标准｜先判断差或比是否恒定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2E24AB-5DCD-4610-97F2-8AF9441B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AB5690-2518-419A-A1B0-F6A59A51F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6ED2BE-8A12-4155-A87E-23BD982D0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954937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140C6-2B99-459C-AB8B-0CF6E0BE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5743B-363D-4DF5-9E6C-5583F32F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d6822061c4d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A0151-801B-434A-ABF4-477F762F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C2077C-FA9D-4107-9DBD-8ABC0D50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ACB60-E3E5-4C9D-AE56-D2E5E558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B80F96-55AD-4BF4-BEDF-65DFDF10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16D1FB-1383-4788-9819-B7AFE550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3345E-3804-4DC4-80C6-CCA4F93E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边界提醒｜首项与项数错位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8C827-4F98-4C6E-BCFE-78F3B84F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22D3C-72FA-46FB-B002-DE3BDBAB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19297-065B-4A99-966F-8F0FF116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通项、前 n 项和、增长与财务应用。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61ABC-B537-4483-9BAB-1769F1F8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31321-1E52-4C19-8625-9206E964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08366C-8265-425F-A61E-A1239E14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9B454-A146-4DAC-969D-C29D7E48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2·数列通项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83C56D-BB6F-4AD8-A77E-4E7D0D46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2AE2A0-C07C-4D72-9D44-9835C4D0D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58A34C-CD32-4C1B-8AE8-C799704D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C635AA-597E-4221-948D-D911694F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929941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8D4DA-5C24-4288-BCCA-D486792FE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535A4-7817-484C-8BA2-98861C58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711220afca4d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11127-4CB7-4759-9070-C28933A7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CA8F0-B7EA-423C-88BD-C2BB6C50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EBF69-53AC-476E-BC8F-5E22679CC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能解释“先判断差或比是否恒定”，并识别一个反例或边界。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CDA17-7320-41BC-B497-4953B64E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A5E23-54B5-45BE-98FB-CC28FED6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986B9E-BD17-4E94-849D-E5E5E07E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FDDC6E-4CC2-4325-A112-37B53F50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DC2AC9-F631-475D-B0E6-ED120536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AA0670-CF2B-400F-A744-C386190D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D7AEFE-36B5-494D-BCFD-C013EBA0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9CBD78-D760-4889-BE84-8F42FD8A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6EC0F-26EB-4362-A82D-703979FC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7D2E9C-BE9F-4550-952F-3FC44DF4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F02D6C-B53D-44B3-8BE5-69F43359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406891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6CCF9A-C015-457B-AFE1-F6948D3F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176F3-696B-4C47-B8EA-3AB92FA5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bc179c69047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5E6F62-91CC-4470-B261-AF33A5BE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A9309-D7E9-4198-920C-934DE9F7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2792C-48BD-42DF-BDC9-D0925372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621F5-F5BE-48A0-8796-65817217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D6645-ABAB-4772-B44C-95613817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347AC-8A28-4A14-9245-EA76C814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205D3-A050-4228-B8F9-ECEA3D61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ECB52-AEA0-4AC2-96ED-F80CB460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D149D5-BF10-476C-B1EC-CCC56AA0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3C63C-1D7A-404A-8195-058F7466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0F3BA7-7D1C-494A-AF0A-EA64A1D9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8756B-7591-4A63-8790-62FB52C6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B13A3-3576-4E3D-A395-EDE16AB9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84F06D-28CA-4448-955E-ED44041C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00A33-ACA8-416B-8D2C-A69DF27B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解析：用 aₙ=a₁+(n−1)d。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A65727-F791-4A03-AAD7-EED212FF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BAC45E-1F0F-4AE5-B7B3-6B70893B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32B43-7ABD-4D91-B28B-969188C5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9C6A60-D559-447C-8495-5766568E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154121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4859B1-6C83-4659-A809-528D694A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DE898-7C5B-4245-B126-1D6D29C6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136963b4e4d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9CA26-F85B-4926-8E00-2A141C27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972B9-1BC6-4075-A7F4-62D9540A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6D0DE-045F-4A84-8C11-835DDFE9E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5ECB0B-C0B3-4FC1-875C-891EB57F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E3340-9B20-4113-AF17-3E233B61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FA911-E08E-41E2-8B00-B4D817AA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9F8655-6CAE-4B9A-8E27-1BC52418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2F880-A186-4718-A3AB-DEF11C25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AAD051-E362-4CEB-B41A-F7798689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930EE-A20E-4036-A7C5-BF3120CB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23859-334B-413C-BF53-5B576F36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37A38F-468A-4C82-96FB-1B9A8088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27D531-E563-4EC0-912B-0AC1832B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0F56A9-D5E3-4712-B0D1-1BA43BFB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CA99FF-5F67-4350-B78E-2074F7B6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D8E16A-7CFE-4CAB-A93B-2A988224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B4D0FD-2BA8-40CC-B0F9-532AF93B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CE8A06-0406-4EAD-802B-44B5109C0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56C3E4-F142-47E9-9ED7-3EF3BD247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401584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17329C-BA3B-4B29-89A6-73FA80D0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92EB8-6919-41DA-8FB7-067B16DB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ac4c9bca8f43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51530B-4FDB-4E22-9C1F-DD361397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BD5F81-DECF-43BE-8E3A-D28C18DE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977A6-A218-4872-945D-7E361BE6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D776AE-14D2-4C85-85B4-2FF14D7C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C8DBE0-8C89-4E0B-B175-491626F58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7BAE9F-E59A-45EF-8C02-2CC8F380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CD579-6692-47D7-A26A-EBA6D8A9C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2760C-9FF9-4854-9477-ADD7EDE35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F48C31-1E75-4535-87FA-65A9E4F3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DCDCF-EEB0-4423-9992-6778565C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D59F2-34C8-4CA6-B4C9-E14CBAF6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F7ED05-F284-4DD9-BC33-795216EB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9C4C49-BCBC-4BEB-8903-11F564E7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86F4D8-167A-411C-9B32-E5FA1E88D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678A7B-9F7E-49F7-A92B-F9C76986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B9CFC-7A40-438E-BAFD-2B776AAD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D78939-80E4-4A41-BA8C-6EE9E14F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998851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A9DF70-0500-4EAB-8295-93ECA22A6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D2811-A125-429F-A942-8DECD039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ea40f00f54d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9DF16E-65F7-4A90-A8B4-1C739A87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9CA052-69F3-429B-B983-82E2DDE3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B52F2-F7EA-4836-B36F-D2D97311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F6A03-D5EF-454D-9975-E75B3E3A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B22F9E-7BE2-490C-B0FF-B5818BBD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25ABC0-ABA2-48C7-8FAE-30F4F046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B440C6-9B15-4E46-B7D0-1E7C5849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B9FBB1-C5EE-435A-BD55-28F56597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D1D61-CEB7-402F-AB90-4987FFBF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0DC496-87E6-4BFF-8882-9E428B47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8522E-8AD8-4060-BA40-53B1EF84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3DDFF8-BEB1-47A0-85EF-99B87F14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27297C-2241-496A-B1B8-73E5257C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75675E-CD27-4F2D-BC6F-8DF22A4E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3DCF84-4D7E-4546-9592-3404C732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5320F9-D257-4C72-8F9D-5DD11336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3CB000-7AB9-4C75-8CD8-727BCB41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548493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307550-1DB0-4B03-943D-AA6159EB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AA3D0D-F384-4769-B598-4DEB64DA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c8209a64f4d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32300D-3FA1-4271-81CB-BA23F0C4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27C99-6049-4E7B-A0AB-3D03B72C0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F0206A-00EF-4C88-850F-B5419C68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98118-22DD-4B01-8E20-FA87CE5D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$60，以后每月多存 $60。前 6 个月共存：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44413-E1D5-422D-A7AE-C2C52C51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31A52-92E6-43FE-9562-E9E8E15D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74F88-A0F1-4BC5-B69A-AA22FAF5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6E4F66-930F-4E2B-8B37-E96F9D1C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915637-0ADA-42CC-A063-F9EFF2A3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62855D-8AEA-4B4A-93F9-3D25EFBD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BF4C39-630E-457D-B614-4206C0E8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56F699-A520-4A8F-9FEB-067755BD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2C743A-0E30-4F75-96C1-F082CA9B5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B4E4F-79B3-4292-9338-7FDB5EE4D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5E2EA8-CD42-46C1-A26B-E04E153E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0D05A5-1943-484F-AEAA-2465BA2E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52A588-D9FB-4E1D-ADF6-103B1658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8B45F6-1B47-4CEF-BB06-604C169F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63A094-DB40-4C6F-B327-3DD2F567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745813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BD2DF6-82E7-4B24-A825-B080022E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A3403-48CA-4CE2-BEE4-DA3FD974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24d886b284c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B3506-7088-41EC-A55E-128E452E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6DEF4-41B9-4CBB-8CE9-F4E20CBF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199C5-8EB6-4236-9EBA-21E9429CA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0BD0E-433B-4383-920D-2B503252A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4360D-B6C4-4DC3-8B18-7E395CBD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3、公差 3，第 6 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C462D3-88C3-4D02-86FC-4A5D4492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D5B064-DE14-4421-AD25-60D08621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44FEC-22B5-438E-87D9-F36AE093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4F43A9-64D4-418C-B127-2A4E1E51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$60，以后每月多存 $60。前 6 个月共存：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2FF59-371C-4B72-885B-A8183B31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921C5F-E35C-45EE-A872-1A93C3F3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663D56-3E49-4E77-A362-62687D2E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64F27-6185-4D0D-B1C9-DAB2F99F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10、公差 3，前 13 项和：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C5347-16F8-4BC3-A921-83B10CB6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D62AF-FA66-4DAE-BF7D-A08F1BBF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1FBB2D-BF79-4C51-9DC9-33B615E9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3DEC3D-20C5-481A-92E8-A0045C09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578472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1D0C6-01D3-46DF-AC70-7DAD29C8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9964F-18D9-4854-A78F-74034796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576d6188f48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2601E-1B8D-4841-8DE3-AD91E0EB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CB2E4-60F9-4FD9-9061-A5F20893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C6C45-04A7-4BBA-8D6A-F9908CCA7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BEFEE-C963-4BD8-B6A1-E64CFDAF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19D1A-9163-47D2-876C-3E4D8DB4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073F28-0C31-4AB1-A081-737EBFAF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523604-DC21-451A-8176-8ABFAF9D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23451D-DB10-47F7-B927-E8E6C486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正确结论：$1260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解析链：用等差数列前 6 项和。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CD38C-874F-41E7-882C-82E210320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1C5552-4902-4C35-87A7-1E4F7784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EF16B8-E308-4B2A-A518-77E0562D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16C929-4A96-408F-804F-AAB74FDD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858662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486AB-114A-4C4D-AA40-00146E16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731A4-F79C-4101-9CB6-CF74C23AB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21617b8c4c42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F02EE1-DA05-4FF4-9AE2-043440E6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2CCF8-F1D8-43C1-8135-9249C8AC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42DD6-415B-4A5D-A640-AC0D392A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67905-F68D-4A9D-BEF5-3686E14BC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10、公差 3，前 13 项和：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0D933-E8B4-45A9-838C-A6B28BD5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E552D-3AB8-4B00-80B3-2B793A1D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A915C-3F30-4EEA-9DBE-C56255BE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A80BF-1A80-481C-B9F9-390AA790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621338-C22B-4485-8264-DB46547F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B285AF-6759-4C8B-AA76-9CEE47ED1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FE2B1-823F-4460-9ECA-B2805A2C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DDA4DB-5BE5-44AA-BEBA-A4D9AA40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AB45E4-9DF2-42E2-BD9A-46BF1A11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00004599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23B66D-960D-446B-9EFA-1B5E0E88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97FF9-93EE-4999-8A1B-2DC1E47F4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ecf32a8534a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9E67AC-59D1-4785-AD13-F545F10D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6224D-9015-4844-9B34-77ECB2B9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8CE36F-5F89-474D-912E-A9032BDBA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能独立执行“列表识别—写通项—再求和”，并说明每一步理由。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B612B-9234-4F91-B289-6848D841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ACE32-F034-4698-8515-FC44BA31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6CBEFF-DEE3-4C9C-8430-B2A64512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DE8B5A-CA00-4589-A10A-21247B18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20149-5B79-4876-B5A2-A864CDC7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771B84-5989-47D7-8A13-20F74340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E148F-F84A-482B-A93D-65E9F177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920EC-4FF9-4EEF-81B2-3E4564701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867F76-DAC4-40A7-9E02-8E50C7B23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3F1D5-2423-4808-A635-9E2EAE35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D7FEF6-DBBF-4593-8F65-0979052F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3247809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2A1C9B-FD7C-429A-BC73-E0348418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DE78D-D70C-4FAD-AA82-6615CBF2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1d05c1bf240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EDEF3-589F-42D9-9BAC-DC5B20309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4E592-CF93-46CF-8204-7C3ECA79F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CC46F-04E5-4BB1-AD4E-27AB704DC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E8488-4874-460D-95E4-78E0DC85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6DD1E2-C500-450C-B5D0-05C2CAC8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90913C-5BA1-4595-8259-5DBC7CC1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9E36A-D1EF-4E3B-9765-22B4A6BD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C4F3A1-D947-4041-8940-A959A15B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5FDAFD-8729-4A33-9DFC-E78E5FFAA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EE48B7-39CB-4002-B560-7F5A2C77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CC460C-5DE3-4CD0-88F0-864AE367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2ACA6A-A745-46AB-9580-C612981F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C0E5B1-E220-49E2-B85E-3A1BF226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61B33-DB27-40CD-B3D3-93CF9728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AB7A69-2F6F-4B17-8105-4CFC7F28F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解析：由通项方程反解项序。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9A0B4-A33D-49FC-B1A4-000B95010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D4D340-AC99-41D0-91BB-3CBFF29E8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D5DD88-8434-4539-BC79-3EDE5ED8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706B10-01ED-498A-A547-776B05E0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7194753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178D07-79F3-48CA-B2EE-98560B0D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BA68D-FCB7-4065-8221-053C8C6C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29df7e49b04d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2A0AE-19A1-40D4-A84D-BA958E22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562FB-4F90-4F57-AB96-77066907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5078D-01E6-4867-805B-91AA9650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BC9C1-13D1-4C1E-82BB-DD90F7D0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19842-170A-4003-BC2E-DE55AAE2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946813-AE0D-4FAE-B88A-EC2FD672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52F541-D9B1-464D-A5F0-DA51CFEB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33B029-CC7E-4B63-973D-BD53294F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B84BD6-732F-416E-B14D-E1B44FA0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70D90-470C-4D9F-B04C-28E7D355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98D989-21FC-4158-AB95-1CF4CE23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4E9AF8-C015-4309-B9B1-D1C8C838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48F825-6C84-42F9-8796-2F6238F6B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018FC6-2A63-42E0-8076-3A4EE8F7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DDC21-AE5E-42F3-8BD0-BE709C57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C42A5-BDDB-47ED-A385-A3FA0C9F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3BCB29-FA47-4B8B-9D47-469A5F4B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039A2A-BA67-4715-9E0C-337BA5E3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B401FF-97D0-4B29-826A-355A942E1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4791629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B9A374-B19A-4053-9B4A-91A404C1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E3BB88-6CBC-43C7-8E0C-EB2DB52B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e3dc62d67c44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97534-6A0E-4ECA-925C-A79B6D287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13F24-2762-460F-83B5-9CA935DA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955FF-3183-4538-919C-4B3C5551C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5F9E79-14F8-457B-AAA0-275F2ABE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1B68AB-D730-4A68-8875-F34C7C83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FD155-846B-45D3-BC65-9E98EFBAB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199F65-BD6F-488E-9D8B-FB7866289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1FBE5F-9866-47F9-986B-56A3D6B2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6637CC-8E1C-4D9C-A94B-240D6228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90105-AE56-4250-AAD4-30A69A02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C6E27-BC57-47C9-8B3B-DF340A8B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A68CB-214E-435A-84DD-93FA45DD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B10BB3-EF13-42A6-B04D-36AFA4BD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DFF219-AEF6-4ED1-BBC8-CA8ECC3C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DCFFA8-C41F-446B-93EF-850D64B4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2BC4C4-14EB-4511-B9AF-165D6ABD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478CB4-3E6C-484B-84DC-848BAAA61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086199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BA6D8B-482F-4D43-B652-13F385E0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5878F-5970-4780-A9EE-4B54203D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e6c80ef7644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79FBEE-E16B-43DC-9A3D-BA5B96741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9A341-B990-40FA-89AF-BB23984A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63A6A3-E631-44FA-9B10-F6D85D92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E94A9-EB88-4CF0-B530-C83DCC6E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92066-102C-47F0-AE5D-CFC323F0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59D338-F16F-4B58-9B12-A5E639DB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804B9-2FBE-44F0-A106-F5F5A82D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998CE7-5229-496D-BEC3-767398A7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B24EB2-226F-4F41-8170-71B838C3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1B98C1-3E06-4818-8302-2B6D4BCAB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F5E18-218E-49D1-8EB6-2D1B1945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14D86C-7DE5-44DE-B078-61C2C75C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EB1CC-AFC2-479E-836B-2CB5D0E3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90C0DD-544F-4BCA-AD1E-2BA93DCF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9DDB48-1FFF-4BB0-BC17-895348573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246602-B088-4BFA-86B3-5BED06939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818E46-35B8-44A3-B6D4-562BE9DB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2549139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C328A1-71B7-4955-9A5A-CF852E96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0EE04-C4A8-4424-81FA-74C652AB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152ee869146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65616-C235-49F5-8383-3B1BC72E4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056A6A-0658-4CFA-8539-39F22EE9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E920C-85FC-4D3C-9845-A136014B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B54BA-4867-4338-91A0-2721CCA7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16、公差 2，前 8 项和：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BEDEA0-4F94-4D9F-A2EA-132B4229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01305-39B5-45D0-A78F-7797FE8D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3A03AB-3EB6-45CB-8345-20368754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C94D6-BBAF-4D79-BFA6-71D63ECA5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55A329-12C4-454C-8128-6B5F47A2F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58CBC-21F6-4DB5-80F2-4D33CFBA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DEDF6C-0CBD-4550-83FC-67618993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33FD14-C903-4A73-9B6E-CD65B375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1D4D47-67B3-4467-B374-7D396067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6A5CE-A8FD-4B11-963E-37A5117B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ED7B4-76A1-4CA5-AACF-71FF7CE3B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82271B-6152-4AEA-9873-319B99A6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A7441C-E453-4DA5-88E8-4982687A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A2318-429A-4B45-8EAD-3DC96C13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0C6D3C-E311-45E0-9918-F834A3F9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1818555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D7CFFD-4955-472F-8376-3457BC9A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AF08B9-643A-4F43-AD1F-543AA23D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a483fe9f046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59000F-030C-425D-BB5B-4D1D1F49B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39B74-9021-4EC7-BF14-F7894237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7AE0E1-A7F4-4DB8-8708-B271EA54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BC417-E84D-46D1-B3C8-C25D8FFE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125B0C-9522-4B01-9658-F8B62651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13、公差 6。若第 k 项为 37，则 k=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0700A-7F04-408E-B132-D384995D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CB5A1-FC77-4300-95F0-CC02CD68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10F008-CC1F-4941-BF2E-7509AB32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9A35B1-FAB8-45EA-BD97-E9A8BE98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【DSE原创模考｜参数为训练所设】等差数列首项 16、公差 2，前 8 项和：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32A71F-FF89-4D03-B24B-B6EB64B8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A814EE-F835-4820-8D25-A5453652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33BB5-9438-4833-8B60-143BA320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349E18-F270-4A03-95F5-C5A189AD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【DSE原创模考｜参数为训练所设】u₁=3、uₙ₊₁=uₙ+6，则 u₈=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026DE2-67A9-432B-8694-D1DDBF23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795A27-1F1A-4B4C-9BF9-EB158734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2CF9E-3125-44FE-B72B-2A3AA06EB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6E83B-4917-4E3F-BA29-786EB46E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3837455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7C73F3-582E-4C77-AAA3-CF97FEE4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0CC66C-92D2-4F0C-9C68-F9B17D47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49f3b5ff7a49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3BB146-8D24-4E03-8FBB-81043EA3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9DEEE-00B7-4DF6-8166-B5BE44A5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3F026-8379-4AC7-B615-92A614A2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EEF9C3-39A2-4A34-8F3D-0E0A4A3A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EECE0-1F40-4CC2-9BBE-2336B62DB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29DC07-8952-47DE-995C-B47D3710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8F7C95-6128-4FAB-9D64-2AE551AA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C4708-CA19-48CE-A7AC-306D5F23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正确结论：184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解析链：代入 Sₙ=n[2a₁+(n−1)d]/2。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D2CC5-DAF3-4640-9D23-85DDA29D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F20CBD-B93B-489E-B2BF-AB9DD026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1D6299-F976-47A4-AD47-04266DC7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C13AD-553D-44D9-A37E-081A2619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387820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9B5A64-22AA-4994-B175-0872A24E9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F75B4-852E-4E30-A959-4C84E16B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0ff03dede249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35105-5924-4516-BA60-B17DE7E6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23A55-6C31-4561-901A-12BECE2E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B3C5A-7EDF-4D7B-8583-5AF0E2EF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A4AF5-7690-4C87-A92E-DACB08A8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【DSE原创模考｜参数为训练所设】u₁=3、uₙ₊₁=uₙ+6，则 u₈=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5694C-4733-425A-A82A-85CD2045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DFBB5-2B19-41CC-AAB1-1F424A43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102AAD-7EDD-45DC-9E99-7F401411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A47FC-62A5-4771-822F-25284110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CCBC1-9089-43A1-86B7-BA1490E8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BA93AE-6314-48DE-B602-D0C074D1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D9A40D-B311-497C-AEBD-F3607B0EE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4EE22-92A0-4F19-B92B-72EA8063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D5CD7-B332-43D3-960C-BDDF7DE5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34092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589FA-51AA-47B3-8339-7665D785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C52DD-662A-4B89-853C-716027AF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6739464da4c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3A3E87-DD58-4F9C-ABA5-1771C1FE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53D53D-8817-4D47-863F-3E33F50EC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279A29-4CF7-4CEC-A577-440A23538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28786-BEF8-4F35-9C85-09A803ED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E58EB-8F1C-4F2D-93C9-DDD07032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2CD54C-9A50-4954-A6A8-E127A8FA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7694F7-BB42-474A-9CBB-E3B4534B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高频错因：首项与项数错位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86D46C-4526-49A6-8F13-5646148E6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E85690-9998-47E9-9FBA-86AB98DE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FCCD6-E259-4640-AA9D-F72B405A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A96EB3-DDF0-4809-85FA-F7C360B6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87F90-64FE-44F4-90F9-A1323445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BF146-EFB9-436E-AA49-E9990DD5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F482B-A934-4666-A3D0-5EAD2125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6483824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4597C2-D093-4751-839B-F7AA6F93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3B038-A113-4D4B-9444-E4188B6E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3f211fda844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65C98-C965-42EA-842E-221D3B6D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F8FF5-745C-426C-833A-F7C6B625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E6ECB-8619-448D-BB60-F34E1C1E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2C310-DBD8-4903-BED6-220D1C6B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EA2CCA-009F-4126-9EB0-212D29A1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3A4BA-642E-4E6C-9F3E-BF44E8E1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FFCCA5-2C94-4564-B639-A62902204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6F0C0-D933-42BA-9DFE-1D3CD888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9C5089-380F-4D20-9430-F61A491A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再求和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AD55E0-77E6-4570-8F5D-D368C94E9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E67745-B358-4B2B-912A-3A147BC3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7ADD7-121D-42E4-A1D0-75A20A5F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A11053-0A09-4628-994F-6AE451EB4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7AF60A-FE87-4AFB-8D4B-DDBBAF3B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1F7E07-C557-4742-AC80-AA006132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解析：a₈−a₃=5d。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76181F-6AA2-43D4-9ED8-0439C0195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7D3256-4428-4E42-9FA4-AE5B395B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B0750D-2163-46E3-9B1B-B798EC43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154EFA-51BA-48BE-B286-8D70CE9B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8501165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2623C9-D276-4608-B13F-632DB042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0B0888-0228-40DE-8082-49ABE60BE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bcb349dbfb4a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F845C-7C16-4B0E-BCB6-C2260384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4C1BF-EB63-4946-A5E0-430403FA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0E822-33DE-4AE2-A359-291F3497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A7CF2-9D42-46AE-A48E-F8C529C98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291BE2-F628-42CD-A621-A9FC9C4F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BA417C-67DB-430A-BE14-63BEF33D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D6D7B7-C8F0-49F7-8603-3CA48C22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E2238-274A-4327-8F8E-1F752DBB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8BE5F3-E255-4756-A26E-3818F0D5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B81254-7A72-4F19-97C5-2F6B47A70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2FACB-5604-4A6C-88DA-8D5416B8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849CA-79CB-4579-82A5-3EDA06F7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A07779-BF46-493C-8014-C73BAE3F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B1CC7A-7CED-40A6-BC1D-B88C146F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371BC7-84C8-4BAC-A398-FC45D5CE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DB317C-E979-471D-9EC1-4A8471B0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E934A-D00F-4369-86EC-3509BA2D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C28FD1-B7A4-46DD-8F86-B9CFA3A1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894F9F-67E3-41D8-905E-4784B1DB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9937892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1C17E3-BBEA-4E14-AC9E-E324ED69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82D8C3-9708-4453-BEEF-255D7DE6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80f94d93b4b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2D37D-AE4A-4C0B-BC17-93E58BDA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860F8-882D-46A8-A04F-B904CDDE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3D13C-DC84-4824-A212-673A2212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D53EC-019C-49A4-8DBA-B12FE1DC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等差等比数列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FC297A-E2CA-4554-AF43-4F8E9325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5656F-CECB-4990-8DE0-B8464489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8B15D-0859-4A04-94C4-03E2C5E5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EEA07-C0FE-48AC-AE47-0B0E1C250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2C0E84-788D-4C7B-9A26-475AC76B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F1545F-2098-40E8-8267-7A63B0AE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42DE6E-D9F1-4490-8925-718C4F541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42E8F2-DD74-48C5-87F4-A81F919A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4513D3-101E-4EDC-A0C3-0B8BE005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8037AD-CC82-4EA4-B0B4-BD24A3E5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EE097-5972-451C-B5CF-2AFDC5E5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416C41-8616-4569-8F68-910DC0FF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BC9468-AA0D-44DA-BE85-82534A13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0586360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E1EF32-21B9-4C90-9E46-27A3D2B0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B02C6-BB9D-461F-909B-663A33A8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e3e4a675648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17EB9-A2EC-4664-B273-68442889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B0328-3EBA-40B6-8973-A1C694DC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5D901-E736-404C-A15D-1F39B9B6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0698CD-B54B-4875-8F24-32BE487F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9DF76-534D-45F5-95D1-8680C7F9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7A24D8-D36F-4460-A128-C38EB78A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DE746-26A0-4098-85F0-853A8376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先判断差或比是否恒定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5CE9B-D183-4752-B246-BADC8193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222FCF-3A5F-4E0D-ABD4-72B3985B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083992-14C9-4184-8B89-525E4A3A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列表识别—写通项—再求和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5A51C8-5733-4360-BFF0-DDEA4CD6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E5D0BC-DB41-4041-97BD-4342A72F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C29611-C11C-448C-B64E-AC1CF3F8E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检查：首项与项数错位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2C880B-C7A2-4B8F-ACB7-6BD2CBBA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37FCA-51C4-4174-88DB-CF49EF2CB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BFD19-C0EE-43CC-9EDA-CE589351A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A2D05A-B8BC-4527-90B5-B311FA99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1740718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BE1643-ECB9-4045-8F7E-1E3BF85F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2AFA8-8988-49F9-96AB-B07E6CF47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a3c802d77f44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129AE-D0A5-48AA-AE95-FB5E7FDD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97F1E-1284-4D0F-AC66-EEAA695F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F4A67-FD0B-4D80-AEC2-6B680C33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88148-6C71-494D-978F-F47932CE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【DSE原创模考｜参数为训练所设】u₁=9、uₙ₊₁=uₙ+5，则 u₈=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B94F0-FE62-42EA-8F08-B6ACF2A5C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119786-C22D-4292-8C46-85EA4745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D658CC-916C-4201-9C2D-5C8A6A87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20836-8145-4715-968D-F17F8435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992A80-BB85-4E85-AAF9-0ECF633A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3E24E-5491-48A0-8E99-42AAF7B2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045F36-55CF-4961-961A-EDD2238D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D3DC0-B2DD-457D-901C-A74717CA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0FF40-B1EA-4971-BDDB-A9AB7AC1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4926-005D-438A-B7ED-78609728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67F51-D719-4EE9-970F-E2EF0E2C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74730F-2A87-49D8-AD07-CDA3A1E7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BE5D81-C620-4A3F-A8C4-F28FECBAD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04369D-403F-4300-B146-BC825807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113FC6-F51F-4EDA-A50A-1DB13873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7192521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BCEC68-62AD-4199-AFE9-BC82643B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D48A2-DAD7-4B20-A2BA-B3C09B11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f188be0f241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A52F0C-057A-40DC-889A-BF5E4CE7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A80E63-82F5-478A-B49A-04A59BFB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09B7B-180E-470E-9DF6-5213F3B5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3154B-08D4-49E3-BC70-7434452AB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BBBD2-F463-46B2-857A-A18E097A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【DSE原创模考｜参数为训练所设】等差数列第 3 项 10，第 8 项 20，公差：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E6629-9759-4F2F-8C38-BFB8714E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A76832-E796-4CD4-BD1C-13006573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575AA7-2E96-41D1-8D04-EA683290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716EC7-67A9-457A-BE91-D24273F2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【DSE原创模考｜参数为训练所设】u₁=9、uₙ₊₁=uₙ+5，则 u₈=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8A4009-A8DC-44E7-A88C-DCFB9F16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454005-9BF8-4173-B3BB-D7DCF42F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85CE7-8E65-4C25-8A0D-F684DFD4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AEDADD-E600-49FF-BF7C-1637B69C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$130，以后每月多存 $20。前 6 个月共存：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58DEC5-CC92-4BB5-8AF0-02179E0A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65680E-F71B-4783-86F5-CE47627E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3B1C0D-A059-410A-AA51-A8D108C9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9AFBB-74B1-4F99-A240-3956A391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729255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3BD8B-3BF4-400E-A5F7-298A53FAF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F1CA97-6A46-431D-BCED-8364675C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a5d9e71c847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73FCF-B375-45AE-8996-22FE6AA9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F9606-EB72-4358-BA4C-697C666B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3A7D5-B512-45A9-871F-6DD4C9F9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68C87-4076-4774-918C-5A76B017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首项与项数错位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5787B4-D1B3-463D-98B6-DABC23FD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46856-0959-4140-A3EE-51169B7C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4C053-411D-4013-9EEC-20739866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DDCC1-E93C-48FD-96CA-5646BFDB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 u₁ 到 u₈ 共增加 7 次公差。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0D5F23-252A-4182-A7C8-A01E21DE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0DB30-7B3C-44EC-B4A4-939F63FF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566755-61E1-412C-BB8C-DCD7478F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770F4-E94D-4AD2-BCA4-F39930F8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5776904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D810A-A93C-4220-908E-4289060D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FDC44-6BBF-4161-AF17-6E34A5AA9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8d93198d6b49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1A214-6C16-4DCD-93C6-DED9BCE1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09129-9A1E-4560-AE40-F5E22983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CABD4-3F00-4D72-8595-70E3CB5A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B4D27F-BB88-462F-A619-2FD43416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【DSE原创模考｜参数为训练所设】储蓄首月 $130，以后每月多存 $20。前 6 个月共存：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6C2A2-CC4D-4656-B668-BF9CC9FB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7AA79-DDCA-4AEB-ADD7-02FE317D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D0AC9-2B09-4B22-8652-F5153245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5A03A-3DA3-4601-800B-31E209135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1D318-2BFB-4ACD-A334-D6F89B0F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73FF7D-C164-4A2B-A883-93B35695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6EE6DB-692F-4541-B0A6-928ACB38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E32934-7B61-4ABB-875D-EBE2A78D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等差等比数列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2AB17-3462-45A0-B9FE-02B5F452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836250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2026-08-19T08:35:13.7440000Z</dcterms:created>
  <dcterms:modified xsi:type="dcterms:W3CDTF">2026-08-19T08:35:13.7440000Z</dcterms:modified>
</coreProperties>
</file>