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944f04b52e4342" /><Relationship Type="http://schemas.openxmlformats.org/officeDocument/2006/relationships/extended-properties" Target="/docProps/app.xml" Id="R8b529c08c610408a" /><Relationship Type="http://schemas.openxmlformats.org/officeDocument/2006/relationships/officeDocument" Target="/ppt/presentation.xml" Id="R807bc38d649c46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6aa302b10243f1"/>
  </p:sldMasterIdLst>
  <p:notesMasterIdLst>
    <p:notesMasterId xmlns:r="http://schemas.openxmlformats.org/officeDocument/2006/relationships" r:id="R22d3a13589a64be1"/>
  </p:notesMasterIdLst>
  <p:sldIdLst>
    <p:sldId xmlns:r="http://schemas.openxmlformats.org/officeDocument/2006/relationships" id="256" r:id="Rf6a9567fcbdd4e61"/>
    <p:sldId xmlns:r="http://schemas.openxmlformats.org/officeDocument/2006/relationships" id="257" r:id="Ra6f545215009413b"/>
    <p:sldId xmlns:r="http://schemas.openxmlformats.org/officeDocument/2006/relationships" id="258" r:id="R4d3aec8f691f4fc3"/>
    <p:sldId xmlns:r="http://schemas.openxmlformats.org/officeDocument/2006/relationships" id="259" r:id="R556802b86afa4728"/>
    <p:sldId xmlns:r="http://schemas.openxmlformats.org/officeDocument/2006/relationships" id="260" r:id="R83c41d50511b4b31"/>
    <p:sldId xmlns:r="http://schemas.openxmlformats.org/officeDocument/2006/relationships" id="261" r:id="R96626a2ec4c541e1"/>
    <p:sldId xmlns:r="http://schemas.openxmlformats.org/officeDocument/2006/relationships" id="262" r:id="Rafd19222baf64546"/>
    <p:sldId xmlns:r="http://schemas.openxmlformats.org/officeDocument/2006/relationships" id="263" r:id="R3b9c42e310404a5a"/>
    <p:sldId xmlns:r="http://schemas.openxmlformats.org/officeDocument/2006/relationships" id="264" r:id="Rcba08dd03b244ac0"/>
    <p:sldId xmlns:r="http://schemas.openxmlformats.org/officeDocument/2006/relationships" id="265" r:id="Rddc8a2cbcb6848b8"/>
    <p:sldId xmlns:r="http://schemas.openxmlformats.org/officeDocument/2006/relationships" id="266" r:id="R521fb677a9de4853"/>
    <p:sldId xmlns:r="http://schemas.openxmlformats.org/officeDocument/2006/relationships" id="267" r:id="Rf44c2fb3697a4b93"/>
    <p:sldId xmlns:r="http://schemas.openxmlformats.org/officeDocument/2006/relationships" id="268" r:id="R63376b4b70354438"/>
    <p:sldId xmlns:r="http://schemas.openxmlformats.org/officeDocument/2006/relationships" id="269" r:id="R65eb015b26914563"/>
    <p:sldId xmlns:r="http://schemas.openxmlformats.org/officeDocument/2006/relationships" id="270" r:id="Ra334a8dfd4f0433c"/>
    <p:sldId xmlns:r="http://schemas.openxmlformats.org/officeDocument/2006/relationships" id="271" r:id="Red7137f0e73d4aa9"/>
    <p:sldId xmlns:r="http://schemas.openxmlformats.org/officeDocument/2006/relationships" id="272" r:id="Re982c6ec34a24067"/>
    <p:sldId xmlns:r="http://schemas.openxmlformats.org/officeDocument/2006/relationships" id="273" r:id="Rcdb605f8c7044e64"/>
    <p:sldId xmlns:r="http://schemas.openxmlformats.org/officeDocument/2006/relationships" id="274" r:id="R8991898067bf47f0"/>
    <p:sldId xmlns:r="http://schemas.openxmlformats.org/officeDocument/2006/relationships" id="275" r:id="Rdfa89fdb5d854605"/>
    <p:sldId xmlns:r="http://schemas.openxmlformats.org/officeDocument/2006/relationships" id="276" r:id="R2806f7fe881445ff"/>
    <p:sldId xmlns:r="http://schemas.openxmlformats.org/officeDocument/2006/relationships" id="277" r:id="Re6baa6ac734c4575"/>
    <p:sldId xmlns:r="http://schemas.openxmlformats.org/officeDocument/2006/relationships" id="278" r:id="R165128a682bf4fc1"/>
    <p:sldId xmlns:r="http://schemas.openxmlformats.org/officeDocument/2006/relationships" id="279" r:id="R362c5fd595514446"/>
    <p:sldId xmlns:r="http://schemas.openxmlformats.org/officeDocument/2006/relationships" id="280" r:id="Rfd21dd6643694c91"/>
    <p:sldId xmlns:r="http://schemas.openxmlformats.org/officeDocument/2006/relationships" id="281" r:id="R92cbec7867824ca4"/>
    <p:sldId xmlns:r="http://schemas.openxmlformats.org/officeDocument/2006/relationships" id="282" r:id="Re119b8c578a84fb1"/>
    <p:sldId xmlns:r="http://schemas.openxmlformats.org/officeDocument/2006/relationships" id="283" r:id="Rfd51afdd33aa4c45"/>
    <p:sldId xmlns:r="http://schemas.openxmlformats.org/officeDocument/2006/relationships" id="284" r:id="Rdf06877e6ed94076"/>
    <p:sldId xmlns:r="http://schemas.openxmlformats.org/officeDocument/2006/relationships" id="285" r:id="Ra39e412c2a1146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79108ce3664e69" /><Relationship Type="http://schemas.openxmlformats.org/officeDocument/2006/relationships/slideMaster" Target="/ppt/slideMasters/slideMaster1.xml" Id="Rd66aa302b10243f1" /><Relationship Type="http://schemas.openxmlformats.org/officeDocument/2006/relationships/notesMaster" Target="/ppt/notesMasters/notesMaster1.xml" Id="R22d3a13589a64be1" /><Relationship Type="http://schemas.openxmlformats.org/officeDocument/2006/relationships/presProps" Target="/ppt/presProps.xml" Id="R7ffba9dcc4534f43" /><Relationship Type="http://schemas.openxmlformats.org/officeDocument/2006/relationships/tableStyles" Target="/ppt/tableStyles.xml" Id="Raad94a75722741bd" /><Relationship Type="http://schemas.openxmlformats.org/officeDocument/2006/relationships/slide" Target="/ppt/slides/slide1.xml" Id="Rf6a9567fcbdd4e61" /><Relationship Type="http://schemas.openxmlformats.org/officeDocument/2006/relationships/slide" Target="/ppt/slides/slide2.xml" Id="Ra6f545215009413b" /><Relationship Type="http://schemas.openxmlformats.org/officeDocument/2006/relationships/slide" Target="/ppt/slides/slide3.xml" Id="R4d3aec8f691f4fc3" /><Relationship Type="http://schemas.openxmlformats.org/officeDocument/2006/relationships/slide" Target="/ppt/slides/slide4.xml" Id="R556802b86afa4728" /><Relationship Type="http://schemas.openxmlformats.org/officeDocument/2006/relationships/slide" Target="/ppt/slides/slide5.xml" Id="R83c41d50511b4b31" /><Relationship Type="http://schemas.openxmlformats.org/officeDocument/2006/relationships/slide" Target="/ppt/slides/slide6.xml" Id="R96626a2ec4c541e1" /><Relationship Type="http://schemas.openxmlformats.org/officeDocument/2006/relationships/slide" Target="/ppt/slides/slide7.xml" Id="Rafd19222baf64546" /><Relationship Type="http://schemas.openxmlformats.org/officeDocument/2006/relationships/slide" Target="/ppt/slides/slide8.xml" Id="R3b9c42e310404a5a" /><Relationship Type="http://schemas.openxmlformats.org/officeDocument/2006/relationships/slide" Target="/ppt/slides/slide9.xml" Id="Rcba08dd03b244ac0" /><Relationship Type="http://schemas.openxmlformats.org/officeDocument/2006/relationships/slide" Target="/ppt/slides/slide10.xml" Id="Rddc8a2cbcb6848b8" /><Relationship Type="http://schemas.openxmlformats.org/officeDocument/2006/relationships/slide" Target="/ppt/slides/slide11.xml" Id="R521fb677a9de4853" /><Relationship Type="http://schemas.openxmlformats.org/officeDocument/2006/relationships/slide" Target="/ppt/slides/slide12.xml" Id="Rf44c2fb3697a4b93" /><Relationship Type="http://schemas.openxmlformats.org/officeDocument/2006/relationships/slide" Target="/ppt/slides/slide13.xml" Id="R63376b4b70354438" /><Relationship Type="http://schemas.openxmlformats.org/officeDocument/2006/relationships/slide" Target="/ppt/slides/slide14.xml" Id="R65eb015b26914563" /><Relationship Type="http://schemas.openxmlformats.org/officeDocument/2006/relationships/slide" Target="/ppt/slides/slide15.xml" Id="Ra334a8dfd4f0433c" /><Relationship Type="http://schemas.openxmlformats.org/officeDocument/2006/relationships/slide" Target="/ppt/slides/slide16.xml" Id="Red7137f0e73d4aa9" /><Relationship Type="http://schemas.openxmlformats.org/officeDocument/2006/relationships/slide" Target="/ppt/slides/slide17.xml" Id="Re982c6ec34a24067" /><Relationship Type="http://schemas.openxmlformats.org/officeDocument/2006/relationships/slide" Target="/ppt/slides/slide18.xml" Id="Rcdb605f8c7044e64" /><Relationship Type="http://schemas.openxmlformats.org/officeDocument/2006/relationships/slide" Target="/ppt/slides/slide19.xml" Id="R8991898067bf47f0" /><Relationship Type="http://schemas.openxmlformats.org/officeDocument/2006/relationships/slide" Target="/ppt/slides/slide20.xml" Id="Rdfa89fdb5d854605" /><Relationship Type="http://schemas.openxmlformats.org/officeDocument/2006/relationships/slide" Target="/ppt/slides/slide21.xml" Id="R2806f7fe881445ff" /><Relationship Type="http://schemas.openxmlformats.org/officeDocument/2006/relationships/slide" Target="/ppt/slides/slide22.xml" Id="Re6baa6ac734c4575" /><Relationship Type="http://schemas.openxmlformats.org/officeDocument/2006/relationships/slide" Target="/ppt/slides/slide23.xml" Id="R165128a682bf4fc1" /><Relationship Type="http://schemas.openxmlformats.org/officeDocument/2006/relationships/slide" Target="/ppt/slides/slide24.xml" Id="R362c5fd595514446" /><Relationship Type="http://schemas.openxmlformats.org/officeDocument/2006/relationships/slide" Target="/ppt/slides/slide25.xml" Id="Rfd21dd6643694c91" /><Relationship Type="http://schemas.openxmlformats.org/officeDocument/2006/relationships/slide" Target="/ppt/slides/slide26.xml" Id="R92cbec7867824ca4" /><Relationship Type="http://schemas.openxmlformats.org/officeDocument/2006/relationships/slide" Target="/ppt/slides/slide27.xml" Id="Re119b8c578a84fb1" /><Relationship Type="http://schemas.openxmlformats.org/officeDocument/2006/relationships/slide" Target="/ppt/slides/slide28.xml" Id="Rfd51afdd33aa4c45" /><Relationship Type="http://schemas.openxmlformats.org/officeDocument/2006/relationships/slide" Target="/ppt/slides/slide29.xml" Id="Rdf06877e6ed94076" /><Relationship Type="http://schemas.openxmlformats.org/officeDocument/2006/relationships/slide" Target="/ppt/slides/slide30.xml" Id="Ra39e412c2a1146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e8ba0ca31440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dd0cdb27f0b4542" /><Relationship Type="http://schemas.openxmlformats.org/officeDocument/2006/relationships/notesMaster" Target="/ppt/notesMasters/notesMaster1.xml" Id="R28271ed17eca41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0aa1a9a3114683" /><Relationship Type="http://schemas.openxmlformats.org/officeDocument/2006/relationships/notesMaster" Target="/ppt/notesMasters/notesMaster1.xml" Id="R160cd5ce774144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dee27ac6414e06" /><Relationship Type="http://schemas.openxmlformats.org/officeDocument/2006/relationships/notesMaster" Target="/ppt/notesMasters/notesMaster1.xml" Id="Reb13ae3c434f41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d8fc13afa7493e" /><Relationship Type="http://schemas.openxmlformats.org/officeDocument/2006/relationships/notesMaster" Target="/ppt/notesMasters/notesMaster1.xml" Id="Rfb98e8c46f50451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1e31242c0f4932" /><Relationship Type="http://schemas.openxmlformats.org/officeDocument/2006/relationships/notesMaster" Target="/ppt/notesMasters/notesMaster1.xml" Id="R7bcd7af2bcfc46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049ce7bcb04b82" /><Relationship Type="http://schemas.openxmlformats.org/officeDocument/2006/relationships/notesMaster" Target="/ppt/notesMasters/notesMaster1.xml" Id="Rd65646e6524c4e9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2f80856db94d00" /><Relationship Type="http://schemas.openxmlformats.org/officeDocument/2006/relationships/notesMaster" Target="/ppt/notesMasters/notesMaster1.xml" Id="R252b8f3c4ed945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c495403b764a86" /><Relationship Type="http://schemas.openxmlformats.org/officeDocument/2006/relationships/notesMaster" Target="/ppt/notesMasters/notesMaster1.xml" Id="Ra771ddf4dd9b433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d22195b4694c4e" /><Relationship Type="http://schemas.openxmlformats.org/officeDocument/2006/relationships/notesMaster" Target="/ppt/notesMasters/notesMaster1.xml" Id="Rd1fc7d5350ff46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f7aec297c44d99" /><Relationship Type="http://schemas.openxmlformats.org/officeDocument/2006/relationships/notesMaster" Target="/ppt/notesMasters/notesMaster1.xml" Id="R84ed84bd7b3f46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1efc94b1dbe41cd" /><Relationship Type="http://schemas.openxmlformats.org/officeDocument/2006/relationships/notesMaster" Target="/ppt/notesMasters/notesMaster1.xml" Id="R41f901e0504348b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82cc31e1ca140c3" /><Relationship Type="http://schemas.openxmlformats.org/officeDocument/2006/relationships/notesMaster" Target="/ppt/notesMasters/notesMaster1.xml" Id="Rc80995b0454c4bb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765d1b688c04983" /><Relationship Type="http://schemas.openxmlformats.org/officeDocument/2006/relationships/notesMaster" Target="/ppt/notesMasters/notesMaster1.xml" Id="R343269560a2c4f0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fc8506de7d34184" /><Relationship Type="http://schemas.openxmlformats.org/officeDocument/2006/relationships/notesMaster" Target="/ppt/notesMasters/notesMaster1.xml" Id="R4a18e14296a241f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44a34cc63104383" /><Relationship Type="http://schemas.openxmlformats.org/officeDocument/2006/relationships/notesMaster" Target="/ppt/notesMasters/notesMaster1.xml" Id="R2ceae76775b945d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f6879f81cdd41a0" /><Relationship Type="http://schemas.openxmlformats.org/officeDocument/2006/relationships/notesMaster" Target="/ppt/notesMasters/notesMaster1.xml" Id="Rb04dff2594a644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5336fd9219b4ed4" /><Relationship Type="http://schemas.openxmlformats.org/officeDocument/2006/relationships/notesMaster" Target="/ppt/notesMasters/notesMaster1.xml" Id="R6b7ccd342639421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c5e37dc1b3343d6" /><Relationship Type="http://schemas.openxmlformats.org/officeDocument/2006/relationships/notesMaster" Target="/ppt/notesMasters/notesMaster1.xml" Id="Rd5f47a172dac4be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ad49820cd864eda" /><Relationship Type="http://schemas.openxmlformats.org/officeDocument/2006/relationships/notesMaster" Target="/ppt/notesMasters/notesMaster1.xml" Id="R7992d027130e44f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14a5429e0654fef" /><Relationship Type="http://schemas.openxmlformats.org/officeDocument/2006/relationships/notesMaster" Target="/ppt/notesMasters/notesMaster1.xml" Id="R5295f84dd0d8419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63992f0d062416f" /><Relationship Type="http://schemas.openxmlformats.org/officeDocument/2006/relationships/notesMaster" Target="/ppt/notesMasters/notesMaster1.xml" Id="R7498f44be84e4da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742485e1932453c" /><Relationship Type="http://schemas.openxmlformats.org/officeDocument/2006/relationships/notesMaster" Target="/ppt/notesMasters/notesMaster1.xml" Id="R3dd65c362cff42f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6c9af2d9a9d4bdb" /><Relationship Type="http://schemas.openxmlformats.org/officeDocument/2006/relationships/notesMaster" Target="/ppt/notesMasters/notesMaster1.xml" Id="R319f66039902455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0949853f4ba4650" /><Relationship Type="http://schemas.openxmlformats.org/officeDocument/2006/relationships/notesMaster" Target="/ppt/notesMasters/notesMaster1.xml" Id="R9e27bfe1396f41b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d6c451a56394253" /><Relationship Type="http://schemas.openxmlformats.org/officeDocument/2006/relationships/notesMaster" Target="/ppt/notesMasters/notesMaster1.xml" Id="R489324834ded4ca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7b0d04dd04b465f" /><Relationship Type="http://schemas.openxmlformats.org/officeDocument/2006/relationships/notesMaster" Target="/ppt/notesMasters/notesMaster1.xml" Id="Rfc16b76cb786477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d748f10aa694679" /><Relationship Type="http://schemas.openxmlformats.org/officeDocument/2006/relationships/notesMaster" Target="/ppt/notesMasters/notesMaster1.xml" Id="R7ae821cb14c445b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4da0d37b9ea4628" /><Relationship Type="http://schemas.openxmlformats.org/officeDocument/2006/relationships/notesMaster" Target="/ppt/notesMasters/notesMaster1.xml" Id="R6c0abd02202d423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0c6c0256ae74047" /><Relationship Type="http://schemas.openxmlformats.org/officeDocument/2006/relationships/notesMaster" Target="/ppt/notesMasters/notesMaster1.xml" Id="R1ddad924c7f541b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529c04f1fba4b52" /><Relationship Type="http://schemas.openxmlformats.org/officeDocument/2006/relationships/notesMaster" Target="/ppt/notesMasters/notesMaster1.xml" Id="R925400e9212c48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的“描述统计与数据”学习单元。本套课件共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讲稿】明确告诉学生：本单元只训练“描述统计与数据”。先解释知识范围，再用一句话建立核心判断，最后示范标准方法。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【互动提问】请用自己的话复述“中心趋势与离散程度必须共同解释”，并举一个会触发“总体/样本标准差模式混用”的错误例子。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Q1：【DSE原创模考｜参数为训练所设】数据 3、4、5、6、7 的平均数： 选项为 A.5；B.6；C.4；D.7。讲解时强调：中心趋势与离散程度必须共同解释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【预期回答】学生能说出“录入数据—选统计量—联系语境”中的起始动作，并避开“总体/样本标准差模式混用”。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分步讲评：先重述题目条件，再逐步示范“录入数据—选统计量—联系语境”，最后给出正确结论“5”。完整解析：五个连续数平均为中间值。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2·集中趋势。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【预期回答】学生能把失分归入“总体/样本标准差模式混用”或更精确的个人错因，并写出可执行检查动作。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讲稿】逐项解释“描述统计与数据”中的专有名词、符号、对象和单位。特别强调：总体/样本标准差模式混用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讲稿】用“条件—表示—方法—核验”重建本知识点。示范时逐步引用：录入数据—选统计量—联系语境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讲稿】带学生逐句读取任务，不先求答案。要求指出材料中的有效条件，再按“录入数据—选统计量—联系语境”作答。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A·合并数据；用于知识范围与设问结构校准，题目身份为DSE原创模考题，不冒充历届真题（访问日期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2·离散程度；用于知识范围与设问结构校准，题目身份为DSE原创模考题，不冒充历届真题（访问日期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讲稿】先展示错误路径，再用解析链复原第一失分点。禁止只说“粗心”；必须落到“总体/样本标准差模式混用”或更精确的动作。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A·合并数据；用于知识范围与设问结构校准，题目身份为DSE原创模考题，不冒充历届真题（访问日期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2·离散程度；用于知识范围与设问结构校准，题目身份为DSE原创模考题，不冒充历届真题（访问日期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Q11：【DSE原创模考｜参数为训练所设】一组数据标准差 6。每个数据乘 3 后，新标准差： 选项为 A.18；B.9；C.54；D.6。讲解时强调：中心趋势与离散程度必须共同解释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【预期回答】学生能说出“录入数据—选统计量—联系语境”中的起始动作，并避开“总体/样本标准差模式混用”。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分步讲评：先重述题目条件，再逐步示范“录入数据—选统计量—联系语境”，最后给出正确结论“18”。完整解析：离均差与标准差都乘 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A·统计量变换。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【预期回答】学生能把失分归入“总体/样本标准差模式混用”或更精确的个人错因，并写出可执行检查动作。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讲稿】逐项解释“描述统计与数据”中的专有名词、符号、对象和单位。特别强调：总体/样本标准差模式混用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讲稿】用“条件—表示—方法—核验”重建本知识点。示范时逐步引用：录入数据—选统计量—联系语境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讲稿】带学生逐句读取任务，不先求答案。要求指出材料中的有效条件，再按“录入数据—选统计量—联系语境”作答。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2·离散程度；用于知识范围与设问结构校准，题目身份为DSE原创模考题，不冒充历届真题（访问日期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A·数据综合；用于知识范围与设问结构校准，题目身份为DSE原创模考题，不冒充历届真题（访问日期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讲稿】先展示错误路径，再用解析链复原第一失分点。禁止只说“粗心”；必须落到“总体/样本标准差模式混用”或更精确的动作。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2·离散程度；用于知识范围与设问结构校准，题目身份为DSE原创模考题，不冒充历届真题（访问日期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A·数据综合；用于知识范围与设问结构校准，题目身份为DSE原创模考题，不冒充历届真题（访问日期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Q21：【DSE原创模考｜参数为训练所设】组距 2、频数 12，频数密度： 选项为 A.12；B.8；C.9；D.6。讲解时强调：中心趋势与离散程度必须共同解释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【预期回答】学生能说出“录入数据—选统计量—联系语境”中的起始动作，并避开“总体/样本标准差模式混用”。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分步讲评：先重述题目条件，再逐步示范“录入数据—选统计量—联系语境”，最后给出正确结论“6”。完整解析：频数密度=频数÷组距。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2·频数图表。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【预期回答】学生能把失分归入“总体/样本标准差模式混用”或更精确的个人错因，并写出可执行检查动作。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讲稿】逐项解释“描述统计与数据”中的专有名词、符号、对象和单位。特别强调：总体/样本标准差模式混用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讲稿】用“条件—表示—方法—核验”重建本知识点。示范时逐步引用：录入数据—选统计量—联系语境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讲稿】带学生逐句读取任务，不先求答案。要求指出材料中的有效条件，再按“录入数据—选统计量—联系语境”作答。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A·数据综合；用于知识范围与设问结构校准，题目身份为DSE原创模考题，不冒充历届真题（访问日期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A·合并数据；用于知识范围与设问结构校准，题目身份为DSE原创模考题，不冒充历届真题（访问日期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讲稿】先展示错误路径，再用解析链复原第一失分点。禁止只说“粗心”；必须落到“总体/样本标准差模式混用”或更精确的动作。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A·数据综合；用于知识范围与设问结构校准，题目身份为DSE原创模考题，不冒充历届真题（访问日期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A·合并数据；用于知识范围与设问结构校准，题目身份为DSE原创模考题，不冒充历届真题（访问日期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e5f723ccc74f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96e30fe1f94feb" /><Relationship Type="http://schemas.openxmlformats.org/officeDocument/2006/relationships/slideLayout" Target="/ppt/slideLayouts/slideLayout1.xml" Id="R683401b8d088474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83401b8d088474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a811bf66994962" /><Relationship Type="http://schemas.openxmlformats.org/officeDocument/2006/relationships/image" Target="/ppt/media/image.png" Id="Rfde4c07e0f834d4a" /><Relationship Type="http://schemas.openxmlformats.org/officeDocument/2006/relationships/notesSlide" Target="/ppt/notesSlides/notesSlide1.xml" Id="R69f8647df19047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7b804923c4d0e" /><Relationship Type="http://schemas.openxmlformats.org/officeDocument/2006/relationships/image" Target="/ppt/media/image2.png" Id="Ra330cf5e940d4789" /><Relationship Type="http://schemas.openxmlformats.org/officeDocument/2006/relationships/notesSlide" Target="/ppt/notesSlides/notesSlide2.xml" Id="Re38c8833d26441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48b2b29bb48c9" /><Relationship Type="http://schemas.openxmlformats.org/officeDocument/2006/relationships/image" Target="/ppt/media/image3.png" Id="Rf8e2d6cfa2fe413d" /><Relationship Type="http://schemas.openxmlformats.org/officeDocument/2006/relationships/notesSlide" Target="/ppt/notesSlides/notesSlide3.xml" Id="R84bf6045fb694e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aa3e905f5c4def" /><Relationship Type="http://schemas.openxmlformats.org/officeDocument/2006/relationships/image" Target="/ppt/media/image4.png" Id="R5dc703ecce4c451b" /><Relationship Type="http://schemas.openxmlformats.org/officeDocument/2006/relationships/notesSlide" Target="/ppt/notesSlides/notesSlide4.xml" Id="R6fb03cc361744c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57f806c4bc4e86" /><Relationship Type="http://schemas.openxmlformats.org/officeDocument/2006/relationships/image" Target="/ppt/media/image5.png" Id="R75425b6d46b74499" /><Relationship Type="http://schemas.openxmlformats.org/officeDocument/2006/relationships/notesSlide" Target="/ppt/notesSlides/notesSlide5.xml" Id="R20160d7c025f45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386ce276543d5" /><Relationship Type="http://schemas.openxmlformats.org/officeDocument/2006/relationships/image" Target="/ppt/media/image6.png" Id="R0045eb7ae1d544ee" /><Relationship Type="http://schemas.openxmlformats.org/officeDocument/2006/relationships/notesSlide" Target="/ppt/notesSlides/notesSlide6.xml" Id="R4552ef5d07b849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6759d391841e4" /><Relationship Type="http://schemas.openxmlformats.org/officeDocument/2006/relationships/image" Target="/ppt/media/image7.png" Id="Rb3b486cf65694e71" /><Relationship Type="http://schemas.openxmlformats.org/officeDocument/2006/relationships/notesSlide" Target="/ppt/notesSlides/notesSlide7.xml" Id="Rcaf59618a05f4c0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9009c51d984680" /><Relationship Type="http://schemas.openxmlformats.org/officeDocument/2006/relationships/image" Target="/ppt/media/image8.png" Id="R97047bf6a78e4ebd" /><Relationship Type="http://schemas.openxmlformats.org/officeDocument/2006/relationships/notesSlide" Target="/ppt/notesSlides/notesSlide8.xml" Id="R1d8e84b1f78345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52becfa6c5424a" /><Relationship Type="http://schemas.openxmlformats.org/officeDocument/2006/relationships/image" Target="/ppt/media/image9.png" Id="Rbc124397fcff46bd" /><Relationship Type="http://schemas.openxmlformats.org/officeDocument/2006/relationships/notesSlide" Target="/ppt/notesSlides/notesSlide9.xml" Id="R16175e03025c4f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6a5cdbfb84ae4" /><Relationship Type="http://schemas.openxmlformats.org/officeDocument/2006/relationships/image" Target="/ppt/media/image10.png" Id="R781efa3a4f0d4575" /><Relationship Type="http://schemas.openxmlformats.org/officeDocument/2006/relationships/notesSlide" Target="/ppt/notesSlides/notesSlide10.xml" Id="R231fd3d7d998492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2cf925f777460a" /><Relationship Type="http://schemas.openxmlformats.org/officeDocument/2006/relationships/image" Target="/ppt/media/image11.png" Id="R86d08c8c355e415a" /><Relationship Type="http://schemas.openxmlformats.org/officeDocument/2006/relationships/notesSlide" Target="/ppt/notesSlides/notesSlide11.xml" Id="Rb34176ede214461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55eb0454c48e7" /><Relationship Type="http://schemas.openxmlformats.org/officeDocument/2006/relationships/image" Target="/ppt/media/image12.png" Id="R19fb03ac591c49fb" /><Relationship Type="http://schemas.openxmlformats.org/officeDocument/2006/relationships/notesSlide" Target="/ppt/notesSlides/notesSlide12.xml" Id="R7bf9e41d5d714af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bd98d9c9e7455f" /><Relationship Type="http://schemas.openxmlformats.org/officeDocument/2006/relationships/image" Target="/ppt/media/image13.png" Id="Re6ce92ab52c7427a" /><Relationship Type="http://schemas.openxmlformats.org/officeDocument/2006/relationships/notesSlide" Target="/ppt/notesSlides/notesSlide13.xml" Id="R3be36d4f60bb49c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0328cdf0274e83" /><Relationship Type="http://schemas.openxmlformats.org/officeDocument/2006/relationships/image" Target="/ppt/media/image14.png" Id="R23b8bdd2fa364068" /><Relationship Type="http://schemas.openxmlformats.org/officeDocument/2006/relationships/notesSlide" Target="/ppt/notesSlides/notesSlide14.xml" Id="R5a32da5daf044f3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ebb84671f94122" /><Relationship Type="http://schemas.openxmlformats.org/officeDocument/2006/relationships/image" Target="/ppt/media/image15.png" Id="R7447d2ceaf464cb4" /><Relationship Type="http://schemas.openxmlformats.org/officeDocument/2006/relationships/notesSlide" Target="/ppt/notesSlides/notesSlide15.xml" Id="Re4f9254737164c3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81105afa5b4653" /><Relationship Type="http://schemas.openxmlformats.org/officeDocument/2006/relationships/image" Target="/ppt/media/image16.png" Id="R761e9b96ca0a422a" /><Relationship Type="http://schemas.openxmlformats.org/officeDocument/2006/relationships/notesSlide" Target="/ppt/notesSlides/notesSlide16.xml" Id="R4e6f8431b1dd4d8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2104910cd24b11" /><Relationship Type="http://schemas.openxmlformats.org/officeDocument/2006/relationships/image" Target="/ppt/media/image17.png" Id="R1befc7f728d94606" /><Relationship Type="http://schemas.openxmlformats.org/officeDocument/2006/relationships/notesSlide" Target="/ppt/notesSlides/notesSlide17.xml" Id="R47d16e7ee0c041e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a0ac26e1374cbe" /><Relationship Type="http://schemas.openxmlformats.org/officeDocument/2006/relationships/image" Target="/ppt/media/image18.png" Id="R0eec5b7406284479" /><Relationship Type="http://schemas.openxmlformats.org/officeDocument/2006/relationships/notesSlide" Target="/ppt/notesSlides/notesSlide18.xml" Id="R8763a88987484fe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7e813eefd74620" /><Relationship Type="http://schemas.openxmlformats.org/officeDocument/2006/relationships/image" Target="/ppt/media/image19.png" Id="R0d43fee635fb4255" /><Relationship Type="http://schemas.openxmlformats.org/officeDocument/2006/relationships/notesSlide" Target="/ppt/notesSlides/notesSlide19.xml" Id="Rea36811e36b34b7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63062128243a3" /><Relationship Type="http://schemas.openxmlformats.org/officeDocument/2006/relationships/image" Target="/ppt/media/image20.png" Id="R6746d922ba1f44aa" /><Relationship Type="http://schemas.openxmlformats.org/officeDocument/2006/relationships/notesSlide" Target="/ppt/notesSlides/notesSlide20.xml" Id="Rd901a74f9bcb4f7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18183bd9b74282" /><Relationship Type="http://schemas.openxmlformats.org/officeDocument/2006/relationships/image" Target="/ppt/media/image21.png" Id="Rf703327621874a0b" /><Relationship Type="http://schemas.openxmlformats.org/officeDocument/2006/relationships/notesSlide" Target="/ppt/notesSlides/notesSlide21.xml" Id="R5d00a45bc4c6480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3a5fe130f41e9" /><Relationship Type="http://schemas.openxmlformats.org/officeDocument/2006/relationships/image" Target="/ppt/media/image22.png" Id="R5f28f9b0a56e4023" /><Relationship Type="http://schemas.openxmlformats.org/officeDocument/2006/relationships/notesSlide" Target="/ppt/notesSlides/notesSlide22.xml" Id="R248d21be5f73493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8ddc867cb24c74" /><Relationship Type="http://schemas.openxmlformats.org/officeDocument/2006/relationships/image" Target="/ppt/media/image23.png" Id="R50cc052e723a4560" /><Relationship Type="http://schemas.openxmlformats.org/officeDocument/2006/relationships/notesSlide" Target="/ppt/notesSlides/notesSlide23.xml" Id="R7340615be30b416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d45df94a114627" /><Relationship Type="http://schemas.openxmlformats.org/officeDocument/2006/relationships/image" Target="/ppt/media/image24.png" Id="R70669079390144e4" /><Relationship Type="http://schemas.openxmlformats.org/officeDocument/2006/relationships/notesSlide" Target="/ppt/notesSlides/notesSlide24.xml" Id="R6e67bcc2c41c450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33ebefdb1b4a4a" /><Relationship Type="http://schemas.openxmlformats.org/officeDocument/2006/relationships/image" Target="/ppt/media/image25.png" Id="R7b88f0d3f06a454b" /><Relationship Type="http://schemas.openxmlformats.org/officeDocument/2006/relationships/notesSlide" Target="/ppt/notesSlides/notesSlide25.xml" Id="Rb4df599c1fbd485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1e7c40ca1b42b3" /><Relationship Type="http://schemas.openxmlformats.org/officeDocument/2006/relationships/image" Target="/ppt/media/image26.png" Id="Ra28095fd9c39424a" /><Relationship Type="http://schemas.openxmlformats.org/officeDocument/2006/relationships/notesSlide" Target="/ppt/notesSlides/notesSlide26.xml" Id="R0bc999ec3a74451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65cfadb15c41e8" /><Relationship Type="http://schemas.openxmlformats.org/officeDocument/2006/relationships/image" Target="/ppt/media/image27.png" Id="R21f78e1c60f949fd" /><Relationship Type="http://schemas.openxmlformats.org/officeDocument/2006/relationships/notesSlide" Target="/ppt/notesSlides/notesSlide27.xml" Id="R2e2cdebf397248d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01d744180f46fa" /><Relationship Type="http://schemas.openxmlformats.org/officeDocument/2006/relationships/image" Target="/ppt/media/image28.png" Id="R1db7c8f817454691" /><Relationship Type="http://schemas.openxmlformats.org/officeDocument/2006/relationships/notesSlide" Target="/ppt/notesSlides/notesSlide28.xml" Id="R718df70d50284de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7c75194b7d4e2e" /><Relationship Type="http://schemas.openxmlformats.org/officeDocument/2006/relationships/image" Target="/ppt/media/image29.png" Id="Rc2975db6441848e7" /><Relationship Type="http://schemas.openxmlformats.org/officeDocument/2006/relationships/notesSlide" Target="/ppt/notesSlides/notesSlide29.xml" Id="R6a86f793397b409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8f06b9b094d82" /><Relationship Type="http://schemas.openxmlformats.org/officeDocument/2006/relationships/image" Target="/ppt/media/image30.png" Id="Rcc7a6704146b4970" /><Relationship Type="http://schemas.openxmlformats.org/officeDocument/2006/relationships/notesSlide" Target="/ppt/notesSlides/notesSlide30.xml" Id="R9c1aaedcdbec468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B14177-6B17-45EC-976D-5BB479F4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1F7531-EBFC-4F4A-B372-7A710B57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3960F5-7150-42A1-8C86-21DE91F2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D31CAD-ABA4-4C69-84E8-F7A3C13D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4EB48-B9C0-451B-8384-A471AA37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均值、中位数、四分位、方差、标准差和图表。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111131-9E0A-42D4-9397-84565C0E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9B1855-CD20-42FF-9290-E708AC71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CB7DB3-6620-4D12-81F0-CDCC4A54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86DD5A-03CE-44C3-8DEC-0DA6E9349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4c07e0f834d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222BFE-FD6F-45F1-A2B9-B2331CF4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CA5C3D-228C-4902-8DDF-B03AC07A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F10F92-818D-4E6B-9B55-BFD03C308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2F6F1A-AD94-4CE3-9AB7-9B0840B31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5ADEC1-237B-4364-9BBE-BAAD4B8D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D7FD30-DF90-450B-B98D-7D105202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590E1C-6FAA-40CE-B870-977371CF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EACF94-A962-432C-8CE7-524C7256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1B2885-429D-4B11-852B-E2408AFD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5383730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59C039-F9E8-48AA-A497-2111E665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D01F5-B306-438E-8C64-5EEBF839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0cf5e940d47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74D5D-BEED-4111-8CF5-97F7D9A6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73FAD7-46AB-4EB3-870F-19A688F4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8E39A0-CAEA-4F36-B628-3F66CE8B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0D74E7-DA91-4417-8395-E3BEED22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5905D9-08F4-4437-9D13-24980511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EB3E36-A606-4290-8B13-380C99D4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3C0B4B-2E15-40BE-BF03-FE782882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10142-2F9F-46DF-AC6F-0466B59FF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95A37-2859-43F7-9282-04448E5D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FE203F-4713-4F42-8411-032DB836F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C27278-CA92-41C2-9A94-1A9F58F8D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96F8CD-DDE6-4BA2-8979-A5B86671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F23F39-7DE5-460E-A4AC-FF74CFA8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8A9C87-DFC1-4EA8-8DBA-C3304A8A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F24B17-5724-4BEA-B0D5-F8A62AD1B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2F8F58-F337-4A1E-94F0-743958E34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93F376-47FE-475B-A525-C92A24375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成功标准｜中心趋势与离散程度必须共同解释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DBB0C3-2E82-4B8C-9DEE-6CF89669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631003-BBF7-4069-943F-73BBCC90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1E94D9-7480-41A9-8E1F-B5FE58D0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966903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0FEC5A-6062-4DE0-9C16-4554B694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EC1E96-5D1B-45CA-A07C-DA13A7CF1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e2d6cfa2fe41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D3B170-0FB8-402B-8EB2-F807941A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CF8F54-EDA9-48CD-BFD1-B4BA965E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EC4A2-7BE1-4B12-982E-0D4B8444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4A1AD-E2C6-4258-AF63-53A11F52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F87C82-16F9-4589-A2C7-08AB4AE3F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C7015A-139B-4698-AAE7-A73744F8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边界提醒｜总体/样本标准差模式混用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D3F968-257D-4654-B835-8705D7FE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57049D-B768-48CE-8ECD-C1E178B0E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255DD-0EEE-45E2-8F6F-95B15BBE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均值、中位数、四分位、方差、标准差和图表。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13E1D7-8EAB-40DC-894B-D9E867636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FB7C83-8164-4649-BBA4-66537635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1592B1-82B6-44A2-8DEE-9F894A16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35C678-DB82-42F9-9BF3-FA2F0908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2·集中趋势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91E5A6-7D82-48AC-B20A-195A6633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ED603D-2CC6-4E06-80F4-D633B7A1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FEF6C5-463F-41C9-92D1-3F873804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EFF624-D85A-4C49-AE80-0ACF83972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034284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A5593B-810D-4941-950D-1364E5A7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9FC27D-72A3-4D8F-B6E3-D0478989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703ecce4c45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58622-40F0-4D16-BF9B-927A5BBF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ED95D0-231E-44BF-A023-4DD1CD74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955BC4-5AA2-4111-9B2E-8E90E285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能解释“中心趋势与离散程度必须共同解释”，并识别一个反例或边界。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51974-EB9C-4792-9C00-A3EBB065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49B9CA-4239-4C55-A46E-8E1D781D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951C1-3FE1-4D11-B5E8-D539FF3B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3、4、5、6、7 的平均数：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937B17-A7C0-42BE-8BCD-A4823C42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高频错因：总体/样本标准差模式混用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5C23CB-0D8B-45E9-AFED-04EA3266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50D0E5-4403-4C8D-9A64-2C2D3C3BE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ED463-7F01-48A5-B368-3CB547D3C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C615AD-A6E6-411E-9670-2911F3DB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9FDE7F-5BCB-4530-B1A5-E4CCF997A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FC7A07-1BAA-495A-98E0-A4B67F67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6D8310-DB02-4957-94B3-A736E356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643161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1E754D-FC91-44C6-8AE4-C047D3B9A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CC44AB-B31E-42EE-B3B0-485666C1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425b6d46b744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0774A-99DA-47A7-92BF-1CED6A70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AA85B-0AE1-4D26-A387-8E3545FA5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7B66E3-D68B-40D2-87A6-5B6E01EB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AECD9C-AFC4-4CEA-9261-DA181256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5D0F7C-F30A-47C5-B3C2-811C57A1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065C4B-9DFA-4373-91F8-EC3ED554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4930E6-7F4D-4D0D-BC39-2A1D7A75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选统计量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61E035-06F8-4A41-931B-1409D282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D68402-25C5-49F3-8D36-ED82E108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联系语境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7AA69E-6767-4FAA-B159-DDF9CA70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8F69F-BE0C-41FB-917B-D2D4AF2C8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6A7E3B-6677-4A3F-A444-71944A99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3、4、5、6、7 的平均数：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7AA9E5-FA2F-448E-83A5-DDCF5B78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40538E-D90F-4EC6-BA27-3C7069FB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0741C3-AE44-4124-9434-D6FAEE70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解析：五个连续数平均为中间值。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4E4538-866D-4690-881A-BBEEE581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EE991E-C97F-4A59-9503-55DC2518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C9A05A-E3CC-4C36-AE48-26CBB64D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CF4DBC-CCE9-4057-B4AA-F4F84DFF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013997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3D86A9-3280-4619-82C3-067428212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2924EA-1DCE-4EDE-9B6F-1B912AE2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45eb7ae1d544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660208-B21A-4A8C-A955-4CB2A377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CEA6E-B5EF-4933-B609-45EB4CC8E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B3F73D-2B6E-4DBF-A956-02317D2E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AFFC1E-DF43-4546-8A9F-2D5F51AB2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A24FB1-68F6-4A61-9B7C-4E9F1BC7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964D99-DFB0-4626-AAF2-31013CFF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6FC2FF-E787-4082-98D9-2A1E254A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D7B002-E3B8-435D-A8DF-13551E84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A86B02-77B8-4588-8A9A-5D283D9C3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D9E98-C611-4258-9BFD-CC803830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74BC77-B547-4CC5-8902-A5279D720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CC493E-DA4E-4908-94E0-69585FA2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F15F7F-2F11-4541-A96D-AF844158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B0B0FE-1E7C-413E-9C97-8870CE29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5133B4-F8F9-4BC2-8D68-CB3D3609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EBF075-8B09-4F0F-9B7F-A16A40B5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5DE42E-786F-4230-9157-D09F52E1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EF9B3-7AEF-401A-AE31-A93597DA2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7F7B59-F0CC-4FD8-8EA0-46372B2C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704187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BF199D-6F0E-4FB6-A8D3-C0B2601E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4CF96B-18F5-4040-8354-8CDCC23D2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b486cf65694e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00F369-566E-4848-B8A8-14753E2E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552EB7-8C28-473A-9978-B539C73E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912C4A-2A52-463C-A6B4-7E4E6A08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A6420B-8D6C-43B9-8E70-FEF20458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0CF006-9A14-4B19-9799-962825AE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451C74-B3F7-4C5B-9C08-47D3B1CA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D0B9E0-4A59-4A4B-834D-0387DD99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C4546E-4614-4BA5-889A-0D1FB8BC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1BD5FC-900D-44A6-B8D2-555E6A0F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31B33E-18E0-4983-A203-2EB420777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F935C2-96D3-4ED7-B14E-239587C9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16D27-ECA8-4399-AB50-3BD8D90E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7D0810-53C9-4DF6-863E-F5B7AC80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D2B6B1-10FA-46F9-BFB5-1723BA82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B5EF74-3130-4BE9-9650-51B82872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F63291-4014-4A29-8A61-23C0E10A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C39A6D-C0E5-42B3-BC55-461B0C6D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498835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D6D265-7412-4257-BCAA-84CBA785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69AAF-E271-48A8-97C6-BC35684B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047bf6a78e4e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5D9E12-F354-4ADA-93C4-80B76A68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1656B0-A7B6-4F42-ADD5-C14847AC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102199-EB04-4BB4-A344-9CE76A7FD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DAB74-440A-4A02-A101-1D1DD842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3、4、5、6、7 的平均数：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2EDFDB-4581-4756-B5D4-0DACBAABC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1E57E1-EE42-4D90-87FC-D2B8C6CF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96280-522B-4358-BCF6-0B6011351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295A42-4B59-4E3F-A040-8A17D732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C900B5-1EFB-42AE-81EC-236B2798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CB9AC-8EC7-4005-A4AA-10DB6B3C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34565E-FE61-4B78-B22F-6D12897F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0AED1F-C015-4809-98E3-59FEA883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DD1B0F-91BB-4036-B6DD-F24BC16C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5911A-7C31-47C6-8E2E-EC3BF853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BE169-6985-48F3-881E-A62669BC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A417CF-0D4D-404E-9B2E-F935B43B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A2178C-4DBF-46EF-8EC9-5BABBE13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13405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E99DF4-76CE-4233-B75E-8C93073A4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3D763-7C4B-4616-8E44-C9A2FBF1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24397fcff46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72A44-B6E5-4ED8-A2D0-C0407218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54765-A781-4816-AFE7-739C82BE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2C435A-DF9C-40A9-9570-B6281779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299AA-E6A1-462B-9C0F-C723440A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【DSE原创模考｜参数为训练所设】甲组 6 人平均 6 分，乙组 6 人平均 7 分。合并平均：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B125E0-CF56-4278-9CC5-53BF4D50B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E7AA8-65BF-4477-B45E-8B396E7E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A7620-6C36-47F1-9C41-DDFF0A08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E1700F-EE32-424C-A02A-7015F298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670A66-B7B0-49BA-84FA-4CEBD3AF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BF58A9-344D-411D-A39D-35350E71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ABB23B-0B87-46A0-B17C-461444FE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32CC15-7F69-4154-82D5-F19F88FF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58F90D-F4E3-4615-B52B-9268D202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89DD6E-74E5-4AB9-94E6-7B5BAFC3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E0E8E1-9FAB-485F-BF4B-42C50D71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635F43-9CBC-4203-8CA5-5266B392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E8A1E3-FEE9-4AF1-92F3-DE12416DE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218B2F-E7B0-41EE-8D26-4B3D7EFD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97AC0F-E845-4C00-AADF-14A9C3DE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058045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D30F0-9E69-4FB7-8411-AD1E5E431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45CA14-213A-4968-9728-50FD6E51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efa3a4f0d45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B8EA5-C620-46C1-8792-59AD2451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72973E-7769-4F42-BD61-5592F425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EE5EEE-A297-426B-809A-C488F6D38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A70238-DE55-4F30-AE6E-042DD5471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5E07D-420E-4DFF-8B47-668631C6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3、4、5、6、7 的平均数：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79D22-10FB-4319-938B-B046F825A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BA9317-0AB8-470C-8853-48E7EF134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B9B33-7643-4F82-B816-FA0CF9EF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8C5BD-80E0-4CD2-8038-9A1FC756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【DSE原创模考｜参数为训练所设】甲组 6 人平均 6 分，乙组 6 人平均 7 分。合并平均：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E913B9-2FD6-4471-BFC3-FD45E396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53F1E-A982-4EC9-9DE4-5A1E5981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2F771D-5F65-466E-A8B0-2463DBEF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EFE49E-31D7-4344-8AD6-4D0F4271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3。每个数据都加 10 后，新标准差：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76903E-8534-4E47-8603-64414CA7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B2046C-688F-4177-9323-BC150BE4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C00CA3-3689-474E-A407-F8FDB8832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4DB302-BD30-4194-97B8-A8044417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259132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F4BA76-DEB9-41A8-85F1-49A4BC97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997D4-3811-4BE0-89E4-7E1EE727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08c8c355e41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B75238-51CF-4E46-8CF9-D1EE430A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58EDEA-D75C-4D1F-8EDA-E4FA858B2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120811-EDF9-4A39-B4C5-8A50A1F1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ADBB98-2DB6-4F8C-9276-181BFB51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1CFD1E-B20F-49C0-933B-68E88C38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DF7229-3CCE-4267-8AE9-2A8905A4B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97A01-54B5-451F-925D-A21D1FDFA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E87A13-BD55-48D1-9CCB-16A7C6FE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正确结论：6.5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解析链：两组人数相同，取两个平均数的平均。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5A98F4-5B6F-40B7-AE14-F4771F3ED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E8D074-BC76-4C6D-8ABA-B802427A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6183F2-426C-48A6-96ED-DB3D5915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DDEAA9-3ABE-4184-A498-0E4A2BD6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76051124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01F8E4-89B8-43CA-9FCD-4C66A844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D0BAD-72A0-4BC6-A087-CB635C43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b03ac591c49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CE213A-4236-4088-983B-56A3DECA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F3CE2F-C320-48BA-B535-E7A0A214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9DC49E-EB91-4202-B250-3AF8762D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B970E-051C-4D88-BD92-844E1588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3。每个数据都加 10 后，新标准差：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6825D0-747F-48A7-8FCF-6FCDD605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4DA45-F9A4-4103-993A-FE11F37A4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9C31E6-FF74-436A-8D10-3F8F17AA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095231-9531-420C-9C5E-50DEEC35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70861B-BD43-483F-90F5-532A4D6C1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3A381B-2660-4A4F-8C8C-5AA4387B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98D2AA-624F-4FF4-B57D-3F828858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189A66-0BC3-425A-BB58-460D7C9A0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3846C0-2A55-4EEC-8398-628890C2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8718620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DF3F7F-3BB8-4895-A0FE-E256DDF3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61526-5BE2-4A61-BB3E-C4D892B5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ce92ab52c742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98DCE4-20F7-4626-B954-5E8A667C5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3DCECD-5798-4409-94D6-39BD0988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B6AD2A-9286-4676-9F88-7B5C47131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能独立执行“录入数据—选统计量—联系语境”，并说明每一步理由。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75EAFF-0A1F-4E5C-A2F7-8C79E85BE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4186AF-BAA8-4C61-AC19-83EF3C78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EEBE40-8FA9-487D-8999-FC74D0E7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6。每个数据乘 3 后，新标准差：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EE4F5A-252D-412D-A40D-E6C030886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高频错因：总体/样本标准差模式混用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174AD0-058F-44F7-8F4D-641C513C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C790F9-20D4-4F62-84F0-103FF220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66BA39-9536-4531-96DD-0BEB3A35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DB187D-7C6F-47CF-9C5D-59E66288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8770A3-F821-41C9-A4D4-290C2F92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8264C-21FE-4717-BAE7-3C4B5A8EC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5BFDB1-80C1-48CC-86CA-E80CDBA1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7570299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B45985-82EC-4DCA-A033-EBDCB065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74960-F7FE-4297-B66B-D6E899D81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b8bdd2fa3640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EAF5D7-ED09-47BB-BD8C-42018CA9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A9EED-9527-4254-942D-95295960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C8FF8-F524-41C2-9698-128A17A42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41B8F9-554A-4AA6-8419-3B8814BF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ED553-4FAB-438B-9A90-246A1CFC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ED7DBC-040E-48A9-8A2C-5E4308A1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9C75EE-24F1-42B7-895F-E01B5D496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选统计量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4F6D57-1130-4ED7-BB93-34BF7F08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29440E-E53E-43B0-8E80-B707B738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联系语境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A5FECC-04A8-46D8-A0B4-689291735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15468B-2B74-47B4-8CE5-8D7C379A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857D21-845B-4954-BB89-3884EDEE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6。每个数据乘 3 后，新标准差：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E88B7C-7A84-4E02-BCC6-B0F40C23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33A3A7-3296-40C7-B50A-FD64A7D0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5DA41C-5133-42D6-8E6F-1A366956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解析：离均差与标准差都乘 3。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A6D945-8376-41C0-99C2-0D58E431B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9EE767-E2C9-45AE-9252-A9712997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F29CAE-9E99-42FF-BE50-B133173C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13B4EB-64BF-4C1F-986D-5D37C761A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8918337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42B6D7-CFCD-4850-A793-D9AC4BC2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56C67-023D-4EC2-B051-8A7AFE08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47d2ceaf464c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1CED22-F59F-472E-92E6-35A5D37F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29556-5298-4260-A63D-FF016AB1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D99B7-5EB0-4188-8CC5-7301B136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D8E657-4F2F-4388-AEDE-74493CDD0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754154-9535-42AD-95DE-51563E54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5AADE-6E71-4E36-AD8B-AAF3C485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325A30-936D-4314-8787-1AF9333EE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30E530-9A5D-4761-A5FD-A933E4F2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E54490-3F18-45E9-87A5-2AB2B384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8E71D2-F35B-462A-A7A5-93EF758E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07F5F9-B37A-4B21-88F7-F0638845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3E2B50-8B6C-462E-9F10-D0D9CD40C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8972DA-962F-418D-B13B-45180BF6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1BF2D-98D7-4CEB-AD16-AC0DA399B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6DD226-0A51-4D37-A2AC-8BD33E60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A72929-D5C7-46CC-BF9A-E710901E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B90BB2-DC4A-408E-9AA8-072F6E36D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847DEA-A174-4C36-B996-D5537E387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54F4BF-99E7-4FA1-8B8F-2F235113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2921088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3C4287-42AD-4273-B83A-81F2315E7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8EAF74-12E2-4743-A6BF-1FB22438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e9b96ca0a42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DB04C-9086-44AB-8CAD-B1E629CC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340189-A57C-4E7B-A813-9752A1DB2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45CD2C-EF94-4425-8DB3-62BD7034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D7A900-5912-4FC0-8A5A-CCF5DEBC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64FE5B-E51D-47EE-894F-6BD03AEB2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75F5FC-800E-4EDC-A37C-49ECF7DD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3A8098-5723-4531-A801-47CDAEFF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5E2DB1-47AF-441D-97A7-FF9204A1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28CBB6-05D1-4C2F-87CB-164840CAC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BB3724-AEA7-4A98-BE84-28758454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E323CF-0B91-4FDB-8421-EBC290688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FD4484-8ECB-44B3-90C4-26E4D7620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006225-98C6-4F45-8410-8D33CBDF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E35379-CB0B-4C8A-B408-87085C67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A1F2FC-7236-47B9-A0DD-CB2D7BEC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C172EF-6C36-46ED-A28D-CEC3D4DD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8ECFCA-89E6-4B84-882F-D0BEF87F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248266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A0A4A6-21FD-441E-ABF7-332BD939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E8558-1942-483D-ACC4-AA757185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efc7f728d946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564C35-4D41-445E-8252-A2FCA746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15EDA5-D56D-4583-962C-D25CEBAA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9F06B8-636B-421A-9F7F-A7A3CE55E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5B523-33CF-42CC-B90E-094FA4664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6。每个数据乘 3 后，新标准差：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3D3768-DB77-46E7-9AB1-5A926F2F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EABA84-C9BC-4999-9265-B89BBC7B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491643-955E-45C3-A557-1DFBCC4D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C84512-3AAF-4960-95BB-AFA0FBA6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CA6981-72A8-4304-8F0F-BDBC9981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DFCC30-3AD2-4EE8-9A80-170F15B5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201803-2FBF-4E0B-B8C7-1BBA3E73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0AEDFA-CE9D-4A88-9EB3-C8C23279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5A19D0-6F86-4E2D-9645-60F35328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E2C3EB-8431-4635-9695-FB50D52C5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465201-4467-461E-B52F-86F16DA8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9DC471-0C9F-40B8-9817-189128D1D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4220E-A1C7-4BAE-91B7-3D2E9BB6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6749880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0D8AED-260D-4E73-9171-94A60532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58B3F2-DF4D-409C-8D68-1DCB5492A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ec5b74062844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AE9005-0E83-43A5-BA87-31E3B42D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45107E-C9DA-4350-8A55-58D557C6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135637-E513-453E-B157-BBB0B317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04BD01-72D9-45F5-91A9-886D65C42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2。每个数据都加 16 后，新标准差：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5BE9B1-C058-4F20-9601-29A95156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2B532A-F5E3-487E-A1BF-B20DE5EBE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A2A9B-9087-494F-AC4B-BFB9668E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3E35D-2201-47C9-880E-8DFA67982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5B276D-E18D-49E5-B79D-F9147CB52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2CACE8-6990-4A29-8911-38C6853D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592ED-30CC-47A4-B408-EF6D7562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83C03E-7684-4958-80D0-67FC004A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BE5ED6-D10B-4B36-9380-291648B90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36FF02-1B19-4CD9-9714-C15A464C1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18EB01-3703-4423-A0F7-82CBE24B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846A45-287F-4420-BE19-DC1BFC8A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83AD8B-7D5F-4177-B73F-64350ED65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CB00B0-93CA-48AD-B58B-5DD68502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A1D1F6-7B48-4D88-9058-DB9DFAAC3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0648034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AAD8E5-1107-4096-A3AE-276ECF94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613E7-DA14-4373-800D-2130337C4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43fee635fb42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1D8C10-A224-4AC7-8F51-EEC681C6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FBAA71-B35E-40F4-B513-3A9E6504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9D3F8-CF1C-436F-8147-E58FD47C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23E3B-F0F6-470B-8C86-73CFBE87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861420-85DF-475F-A907-598E2A338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6。每个数据乘 3 后，新标准差：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185DD1-4A55-4E26-9750-DB335EACC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AA99EF-043E-4F36-9E01-A1CE8E929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8F8206-30CD-4D61-9B82-DFF59416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6C0D4-49EF-48C5-AA0B-DFA244DBA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2。每个数据都加 16 后，新标准差：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9F22BA-3BEA-4DA9-A968-C64111FF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80C97-9150-4738-9F66-A78C8F71D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44B02C-8D7E-4A8F-83BF-9F9F637D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5DD24-E5AD-410D-A718-3246EF9F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-3、9 的总体平均数与总体标准差：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97E10D-5184-4928-ACAD-6C1B77D1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E99B38-3DB7-4448-9383-ACAEC00F7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4BC735-A159-41B9-A8F1-638F0D3DA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F6E5DC-F842-4E47-A0C4-DC62910DC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4247094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BD494E-F5B6-4713-88C3-8F2D789A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51D457-B594-4539-B311-5816FA06D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6d922ba1f44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C3E947-D287-4112-9F8B-D7F0236B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F67953-E4E2-4642-9C95-91B70C18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A5352E-9783-467C-A87E-87985980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540ABF-8252-4056-A35E-AFC0F594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6FD72A-CE95-48D8-8B6B-B1928DD64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E833F2-25F3-4E5A-BAFE-1A787EB1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790232-A8B7-41B8-92E6-1B4392D0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91FD2E-6D07-48B0-8801-4A54C3E3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解析链：整体平移不改变离均差。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187DFE-C897-41C0-9D3F-C55E1EDE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7F130C-0CE5-4462-86BB-98025386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AFB5B4-34EE-4A4B-98E9-9F01BFD3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44488D-06AB-4366-99EB-517988981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034492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07B726-FD79-4ABF-9100-9F4985DA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911F99-1CC3-46C4-9265-BA6ABDA3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3327621874a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21D0D3-D4A1-4C8C-AC24-927D4C67A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9CDEB7-677C-43AE-A32B-5E6064A4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22EE6A-0043-48CE-8CA4-83E90324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320FC5-27AE-4DF6-9C39-EDA93AC03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-3、9 的总体平均数与总体标准差：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91025E-126E-4C3D-9823-37B9F2C53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D1D91-E1F0-4DF7-9F99-9CAACF7A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2B6DAC-6092-4867-94C0-79B6E392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A8D368-6060-4CD6-BD94-B534A88FE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CD5782-91D3-4C47-993F-F8F3C528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97D1AB-FE77-402E-887B-2E860644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7021E4-AB0E-4B0F-9DE1-7C21D6E41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6D34B7-4E7B-42DE-B27C-AC2E9B2B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FB3B7F-D680-4CD7-B213-7953211C2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6883328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E8B4AE-A760-4189-8B55-F293F323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43F7C-71ED-40CB-913F-9984C221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28f9b0a56e40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4E76B-DE08-44D9-AD21-556E490E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D7CDD-3092-4BAA-85C5-8EFCDE9B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A8D9FE-EC35-4B2A-AAAE-14823CE8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A3C6E-1A4E-4740-B9EF-8ACF2901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1A78C-68F0-446B-9CC0-FEA2EE95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9C868-341A-40C2-B673-5D52C10A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【DSE原创模考｜参数为训练所设】组距 2、频数 12，频数密度：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8BA16-2E3B-48EE-A059-ECCFAD4C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高频错因：总体/样本标准差模式混用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870E74-FE0A-4F53-84AE-01C9229D0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89E733-4B7E-4AE5-BA12-FAC28C2A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B68AAB-D7E9-4DB7-B68A-DF22925B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6F7490-1E21-4642-B0D1-044B9942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DFFFF7-4E55-4C49-B26C-DEF437B9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5A0C36-C711-47F2-95AD-8F9322CE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E56D80-AD93-4A23-BB2B-A666D335C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46435935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B6A433-FC83-462C-A766-16028241F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7697B2-E7D2-435C-A3CC-1A21E106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cc052e723a45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532326-2EE7-43B0-A2E0-1FB06883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80A319-BE45-4BF5-9118-EB46BEB5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027631-E449-4529-81C1-6E6555BA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6FD2B4-B348-4BA9-98D0-99296021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59915-D0A1-426D-99A2-28CBDEA0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8280C8-3ECA-4C0B-88AE-D779EB6D0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140963-B2B2-4A20-9908-EE66EB0F1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选统计量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6095A4-BDAE-4FDF-B2B7-31D72732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472299-D322-4FD2-B87F-BAD09FA8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联系语境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04387-350E-49E0-8F86-74758374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DCF7E5-3262-4C02-B25F-27CFB8861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6C15A3-55A7-42FA-B0D8-4770CA5C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【DSE原创模考｜参数为训练所设】组距 2、频数 12，频数密度：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A94A86-B3D0-413D-9130-84CBADB6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4A38C3-F85E-4065-82E0-4C8F0CD2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D4F1C3-C389-4FBA-8A6A-A55999E3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解析：频数密度=频数÷组距。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C5AA82-877E-440A-9E33-3ECE0327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1D0230-0D69-423E-8258-E0B3C4BE0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EAE9C0-9376-478F-B29B-E9DEF465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2381DE-938B-4520-953B-C9C318F1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8542591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B96FBD-AE36-4753-AF2E-AB6CAE81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DFA98A-2129-4533-AB71-184AF07C3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669079390144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355DEA-2E07-4C24-A542-6070B8CE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55FE7F-BCC9-49D6-BC32-BF160FB6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BECA2A-DBC4-470E-B0A3-775CEB38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CE05BC-0FDD-4EA7-A248-258D39DE7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022843-D1A5-4C94-BE03-A68CDCDE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AD22F7-F4CA-44D8-8667-35C3A577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77D071-E06E-44E9-8120-83D23CA21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DC6607-4E35-48F2-9688-A743A416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552AB5-40F6-4CA7-8163-DCA6C2D98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344D14-7C7D-4A0D-8028-3B3BC8A7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2476A-7BCB-486F-862C-AAB84BC0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0F635B-8E40-459B-9B9C-4DA5F812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7061DD-7369-45B5-9354-E6476348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7F1F1-0EF0-4FFD-8B23-ED9DF50A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3E1A51-56F8-4884-9FC7-0F8DFD2D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742103-AE8D-4270-99D0-DF03DC91A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C46EB7-17EC-4DDC-9AF5-F3EF4D42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23BD8A-091A-4A37-A520-963E62C6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32C0B4-3B83-4430-B1FA-1606CFEFB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92073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13291B-A7A7-44B5-B793-BB0319B2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CEBE6-6AFD-45ED-9F9B-97563C8A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88f0d3f06a45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ACF93-D9FF-4C59-A1BD-8731313B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4C5F0E-9F1A-4467-BB20-909A444BA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2E0C8-04FA-4C73-B639-CB1B31E5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4701C5-3500-43C9-8FE9-547BBF1F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49FA5-DFB7-45E5-90AA-635464D1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8EB986-DF97-458D-826F-BC50AFEE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B70F11-37DA-4E6D-AB96-6175409F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1833C4-F75D-43DB-ADEE-75D936F0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95E544-7E48-493E-9BAB-8B9FF3583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5E66D3-7153-4F4D-A8A4-0D80493EE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0C6C27-C800-42D5-8FFB-032D6C4E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A73F1-FCEC-4593-9FF3-A6F18E6D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EF9711-73F7-4F8E-BCF5-A8A84251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994F4C-0FB6-4A16-8705-FA6058C0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1E13AF-DBA1-4864-A595-433B5C0C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06DFD4-1354-4537-A0B7-E4EBAE1F5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12005E-E041-4052-8324-4EA1B07C1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2108515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55AD38-3CE5-4A90-8A95-EEB406863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7F759-68BE-4F24-AF2C-3A36948B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8095fd9c3942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AEDA81-532D-4E42-9023-2F4C6482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F1EBF7-222B-4AF4-B763-2C6EBF04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299A4-0120-47DF-A276-F814E1C7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2F6AE5-59B8-44A3-AFD0-BCA56017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【DSE原创模考｜参数为训练所设】组距 2、频数 12，频数密度：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EA2B47-0F54-476B-B899-149479B34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6C44B5-1208-4D98-B6FD-8DABCCFCB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53F749-6A83-49D4-B815-E90547A0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204636-438B-4E16-9337-F2055D89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69087-4412-446A-BF07-17F3D363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9B6555-3097-4686-9484-50A31A34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0ED97D-D9C3-46F7-AB91-270EDE25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7BC64-ECBB-43DF-B5C5-5DAD0622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C7BABA-AB34-499F-91C4-2D2D946C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DEEE99-F14B-49FA-86E0-1A950AFC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801CD4-ADD6-47CB-80C1-7A96D83E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B6E6E6-5ED9-49D1-850D-B31302B2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BC33D9-ED57-4117-9EC2-20132380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3487158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B4B9D0-0948-4350-96EF-FD461EE2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7239F-4794-43C1-98CD-652BE3FB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f78e1c60f949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79CC3F-6014-4742-BAFB-1060764D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269FD4-CC85-4AFA-9CFA-1A8C6376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B6EB4-1726-4086-83A7-B78230247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B2F438-EAC5-4A08-932D-E882217C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4、14 的总体平均数与总体标准差：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2E93D-1720-4727-B6C8-B5839487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F55604-A4A7-4138-8429-511136CB5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4AE6F1-D4FA-4550-AEF1-FA2327EF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4C58F9-D4C3-4BC1-8B67-5D6853F9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EC3D39-E89C-48CB-86C5-4D94302C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2FFB76-32D1-463D-85F5-0E379457C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0D7B04-AE9E-4453-94BC-90DA0F9C3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CB8444-D44D-49CA-8B4F-AD062B12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918973-92D1-49C7-9DD6-AEAC94B6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9A5766-A592-428A-A5B0-2138A5EF6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034834-35CA-4944-845C-70357B13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8F4DD5-2598-4A09-9E68-A0E9E5E9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E4C531-5C98-41D1-A559-9D983DE9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DF4252-3427-49C3-90F3-60C24A2B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FA7C90-36C0-49EE-ABAC-4D8F984AE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5009274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5BA696-CEC0-4E83-A30D-6C3343C6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1EA17F-53C4-4396-9F83-2F3CC7BD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b7c8f8174546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CF5F1D-87DC-4847-B531-311AA250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52D1A-E1F3-4487-8CA4-3D20B97D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2E6EE2-D71C-4C64-AC7E-CC44197A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09E82-6D86-40AC-A891-9219C2DB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EF4707-620F-44E5-A51B-56B6F6C8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【DSE原创模考｜参数为训练所设】组距 2、频数 12，频数密度：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567560-FC2A-40E5-982C-F929EBF5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FC7D2-7E9A-4F53-BE51-38DEAA063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9E7383-2982-4BCC-A166-87E95BDB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65B501-D7C8-4F3C-A5CE-AD2F90CF2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4、14 的总体平均数与总体标准差：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83DC15-22E5-4FC5-B7F7-08C9A0B5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5D8DFE-0765-4754-BC52-8B2361FC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EEC48B-F335-455C-AFA1-ACA966486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2029C8-BB5D-4781-B9C5-B06AECEE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【DSE原创模考｜参数为训练所设】甲组 2 人平均 13 分，乙组 2 人平均 14 分。合并平均：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A3CEC-10D0-46DF-B3D3-3061C3B3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A72FA2-E81C-4180-85DF-91297380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1FBE29-0668-46EC-B198-312FC74A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6E5260-0822-4AAE-8241-D6670B25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3171138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3F0486-4CB8-47B4-825B-3B562F4EC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D453E-466A-4AE3-B509-62381CB1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975db6441848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7F8838-F720-40CD-9E0B-1F1C9C7D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BC7D8B-838D-4862-BF51-A09FCD8E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D74CF8-1552-452C-B3B2-3896904A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6BF322-1939-49FA-8475-71E8EBC8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345DDD-B4D3-4131-A57B-19B4BFAF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71C17B-2421-44C2-A7BB-8A4ECF87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3197B3-53B9-4F3F-A2A8-9A88D9F12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ADBCD3-6E4D-48EC-9930-8C3D95EB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正确结论：9，5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解析链：平均为 9，两数离平均数均为 5。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333FCB-592F-4061-9FB5-0E66F6EF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30EE5F-581B-4570-A2EE-0FC599EFA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5A56E9-554A-4F32-808D-11F805CB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4A410B-F4EA-49FB-AB71-CD6104F41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3927703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804A73-FF04-4642-A0C0-04C6591B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16BA8C-7280-41FC-8774-A4F2217C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7a6704146b49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B26018-4693-473B-B471-B548342E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C7B457-BB3B-433A-9EB0-A3E0CE448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6B9B6-E397-4EA2-9F66-44F23B2C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8F403-6815-4C4E-90D3-ECC8BA18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【DSE原创模考｜参数为训练所设】甲组 2 人平均 13 分，乙组 2 人平均 14 分。合并平均：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C13CEC-E3D4-425B-9996-84B93F488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1A6F1D-CD59-4DC7-ABF4-B6B3D05E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98577-BE1B-4A7A-A87E-88C34C0C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C9EDCB-9BD8-43A9-B03F-6D899BBD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154976-7354-48C2-AA07-4513F95C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078356-4350-41B0-98DF-16794CD6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9D2D4C-B3CB-4326-9AA4-EE25C440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0D831B-5F93-43C5-B359-7A25419C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描述统计与数据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75D0E1-603F-4A70-BBE0-D34B5B1D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3530854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2026-08-19T08:36:12.2430000Z</dcterms:created>
  <dcterms:modified xsi:type="dcterms:W3CDTF">2026-08-19T08:36:12.2430000Z</dcterms:modified>
</coreProperties>
</file>