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dafc4f4263c4eac" /><Relationship Type="http://schemas.openxmlformats.org/officeDocument/2006/relationships/extended-properties" Target="/docProps/app.xml" Id="R929de54e54e04431" /><Relationship Type="http://schemas.openxmlformats.org/officeDocument/2006/relationships/officeDocument" Target="/ppt/presentation.xml" Id="R04b3bc61b0f145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8b9f4ef664d406a"/>
  </p:sldMasterIdLst>
  <p:notesMasterIdLst>
    <p:notesMasterId xmlns:r="http://schemas.openxmlformats.org/officeDocument/2006/relationships" r:id="R4938c8532acb46c1"/>
  </p:notesMasterIdLst>
  <p:sldIdLst>
    <p:sldId xmlns:r="http://schemas.openxmlformats.org/officeDocument/2006/relationships" id="256" r:id="Ra7baa5b025884da2"/>
    <p:sldId xmlns:r="http://schemas.openxmlformats.org/officeDocument/2006/relationships" id="257" r:id="R8fbdd1d3259649bd"/>
    <p:sldId xmlns:r="http://schemas.openxmlformats.org/officeDocument/2006/relationships" id="258" r:id="Rfe5dcf66e17e4f57"/>
    <p:sldId xmlns:r="http://schemas.openxmlformats.org/officeDocument/2006/relationships" id="259" r:id="R71de0a92fa054a05"/>
    <p:sldId xmlns:r="http://schemas.openxmlformats.org/officeDocument/2006/relationships" id="260" r:id="R9e87f5be95cb4590"/>
    <p:sldId xmlns:r="http://schemas.openxmlformats.org/officeDocument/2006/relationships" id="261" r:id="R4f42349e8b3547a9"/>
    <p:sldId xmlns:r="http://schemas.openxmlformats.org/officeDocument/2006/relationships" id="262" r:id="R67667a765ef644f6"/>
    <p:sldId xmlns:r="http://schemas.openxmlformats.org/officeDocument/2006/relationships" id="263" r:id="R61eb3dea1f864da3"/>
    <p:sldId xmlns:r="http://schemas.openxmlformats.org/officeDocument/2006/relationships" id="264" r:id="Rbab3a87ef0f041b3"/>
    <p:sldId xmlns:r="http://schemas.openxmlformats.org/officeDocument/2006/relationships" id="265" r:id="Re7be2c0a9e554ca4"/>
    <p:sldId xmlns:r="http://schemas.openxmlformats.org/officeDocument/2006/relationships" id="266" r:id="Rc74cf018767e4cdd"/>
    <p:sldId xmlns:r="http://schemas.openxmlformats.org/officeDocument/2006/relationships" id="267" r:id="R97610789430042a9"/>
    <p:sldId xmlns:r="http://schemas.openxmlformats.org/officeDocument/2006/relationships" id="268" r:id="R161973505b59400c"/>
    <p:sldId xmlns:r="http://schemas.openxmlformats.org/officeDocument/2006/relationships" id="269" r:id="R9d0016342a004958"/>
    <p:sldId xmlns:r="http://schemas.openxmlformats.org/officeDocument/2006/relationships" id="270" r:id="R0fb26af558154810"/>
    <p:sldId xmlns:r="http://schemas.openxmlformats.org/officeDocument/2006/relationships" id="271" r:id="R960116eff8bf4ff7"/>
    <p:sldId xmlns:r="http://schemas.openxmlformats.org/officeDocument/2006/relationships" id="272" r:id="Rce2b386015cc4367"/>
    <p:sldId xmlns:r="http://schemas.openxmlformats.org/officeDocument/2006/relationships" id="273" r:id="R6efd483f32884b1c"/>
    <p:sldId xmlns:r="http://schemas.openxmlformats.org/officeDocument/2006/relationships" id="274" r:id="Ree1e4f904150427d"/>
    <p:sldId xmlns:r="http://schemas.openxmlformats.org/officeDocument/2006/relationships" id="275" r:id="R2a000507e47f4a41"/>
    <p:sldId xmlns:r="http://schemas.openxmlformats.org/officeDocument/2006/relationships" id="276" r:id="R88d7f7f8ee9f4069"/>
    <p:sldId xmlns:r="http://schemas.openxmlformats.org/officeDocument/2006/relationships" id="277" r:id="R6a195412c4f34c96"/>
    <p:sldId xmlns:r="http://schemas.openxmlformats.org/officeDocument/2006/relationships" id="278" r:id="R50d35693204d446b"/>
    <p:sldId xmlns:r="http://schemas.openxmlformats.org/officeDocument/2006/relationships" id="279" r:id="Raf108aef2adc43ba"/>
    <p:sldId xmlns:r="http://schemas.openxmlformats.org/officeDocument/2006/relationships" id="280" r:id="Rcbfd7b0b2c774e78"/>
    <p:sldId xmlns:r="http://schemas.openxmlformats.org/officeDocument/2006/relationships" id="281" r:id="Racfccf4acaed4b1b"/>
    <p:sldId xmlns:r="http://schemas.openxmlformats.org/officeDocument/2006/relationships" id="282" r:id="R9ba532ed8aaf46f7"/>
    <p:sldId xmlns:r="http://schemas.openxmlformats.org/officeDocument/2006/relationships" id="283" r:id="R31e13db50ce1479e"/>
    <p:sldId xmlns:r="http://schemas.openxmlformats.org/officeDocument/2006/relationships" id="284" r:id="Rc3c1a2e738a4457c"/>
    <p:sldId xmlns:r="http://schemas.openxmlformats.org/officeDocument/2006/relationships" id="285" r:id="Rc8713ea4091041e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f82ce74a02141c4" /><Relationship Type="http://schemas.openxmlformats.org/officeDocument/2006/relationships/slideMaster" Target="/ppt/slideMasters/slideMaster1.xml" Id="R28b9f4ef664d406a" /><Relationship Type="http://schemas.openxmlformats.org/officeDocument/2006/relationships/notesMaster" Target="/ppt/notesMasters/notesMaster1.xml" Id="R4938c8532acb46c1" /><Relationship Type="http://schemas.openxmlformats.org/officeDocument/2006/relationships/presProps" Target="/ppt/presProps.xml" Id="Rb41fc48ce29243e4" /><Relationship Type="http://schemas.openxmlformats.org/officeDocument/2006/relationships/tableStyles" Target="/ppt/tableStyles.xml" Id="R0e0bea7dceef4228" /><Relationship Type="http://schemas.openxmlformats.org/officeDocument/2006/relationships/slide" Target="/ppt/slides/slide1.xml" Id="Ra7baa5b025884da2" /><Relationship Type="http://schemas.openxmlformats.org/officeDocument/2006/relationships/slide" Target="/ppt/slides/slide2.xml" Id="R8fbdd1d3259649bd" /><Relationship Type="http://schemas.openxmlformats.org/officeDocument/2006/relationships/slide" Target="/ppt/slides/slide3.xml" Id="Rfe5dcf66e17e4f57" /><Relationship Type="http://schemas.openxmlformats.org/officeDocument/2006/relationships/slide" Target="/ppt/slides/slide4.xml" Id="R71de0a92fa054a05" /><Relationship Type="http://schemas.openxmlformats.org/officeDocument/2006/relationships/slide" Target="/ppt/slides/slide5.xml" Id="R9e87f5be95cb4590" /><Relationship Type="http://schemas.openxmlformats.org/officeDocument/2006/relationships/slide" Target="/ppt/slides/slide6.xml" Id="R4f42349e8b3547a9" /><Relationship Type="http://schemas.openxmlformats.org/officeDocument/2006/relationships/slide" Target="/ppt/slides/slide7.xml" Id="R67667a765ef644f6" /><Relationship Type="http://schemas.openxmlformats.org/officeDocument/2006/relationships/slide" Target="/ppt/slides/slide8.xml" Id="R61eb3dea1f864da3" /><Relationship Type="http://schemas.openxmlformats.org/officeDocument/2006/relationships/slide" Target="/ppt/slides/slide9.xml" Id="Rbab3a87ef0f041b3" /><Relationship Type="http://schemas.openxmlformats.org/officeDocument/2006/relationships/slide" Target="/ppt/slides/slide10.xml" Id="Re7be2c0a9e554ca4" /><Relationship Type="http://schemas.openxmlformats.org/officeDocument/2006/relationships/slide" Target="/ppt/slides/slide11.xml" Id="Rc74cf018767e4cdd" /><Relationship Type="http://schemas.openxmlformats.org/officeDocument/2006/relationships/slide" Target="/ppt/slides/slide12.xml" Id="R97610789430042a9" /><Relationship Type="http://schemas.openxmlformats.org/officeDocument/2006/relationships/slide" Target="/ppt/slides/slide13.xml" Id="R161973505b59400c" /><Relationship Type="http://schemas.openxmlformats.org/officeDocument/2006/relationships/slide" Target="/ppt/slides/slide14.xml" Id="R9d0016342a004958" /><Relationship Type="http://schemas.openxmlformats.org/officeDocument/2006/relationships/slide" Target="/ppt/slides/slide15.xml" Id="R0fb26af558154810" /><Relationship Type="http://schemas.openxmlformats.org/officeDocument/2006/relationships/slide" Target="/ppt/slides/slide16.xml" Id="R960116eff8bf4ff7" /><Relationship Type="http://schemas.openxmlformats.org/officeDocument/2006/relationships/slide" Target="/ppt/slides/slide17.xml" Id="Rce2b386015cc4367" /><Relationship Type="http://schemas.openxmlformats.org/officeDocument/2006/relationships/slide" Target="/ppt/slides/slide18.xml" Id="R6efd483f32884b1c" /><Relationship Type="http://schemas.openxmlformats.org/officeDocument/2006/relationships/slide" Target="/ppt/slides/slide19.xml" Id="Ree1e4f904150427d" /><Relationship Type="http://schemas.openxmlformats.org/officeDocument/2006/relationships/slide" Target="/ppt/slides/slide20.xml" Id="R2a000507e47f4a41" /><Relationship Type="http://schemas.openxmlformats.org/officeDocument/2006/relationships/slide" Target="/ppt/slides/slide21.xml" Id="R88d7f7f8ee9f4069" /><Relationship Type="http://schemas.openxmlformats.org/officeDocument/2006/relationships/slide" Target="/ppt/slides/slide22.xml" Id="R6a195412c4f34c96" /><Relationship Type="http://schemas.openxmlformats.org/officeDocument/2006/relationships/slide" Target="/ppt/slides/slide23.xml" Id="R50d35693204d446b" /><Relationship Type="http://schemas.openxmlformats.org/officeDocument/2006/relationships/slide" Target="/ppt/slides/slide24.xml" Id="Raf108aef2adc43ba" /><Relationship Type="http://schemas.openxmlformats.org/officeDocument/2006/relationships/slide" Target="/ppt/slides/slide25.xml" Id="Rcbfd7b0b2c774e78" /><Relationship Type="http://schemas.openxmlformats.org/officeDocument/2006/relationships/slide" Target="/ppt/slides/slide26.xml" Id="Racfccf4acaed4b1b" /><Relationship Type="http://schemas.openxmlformats.org/officeDocument/2006/relationships/slide" Target="/ppt/slides/slide27.xml" Id="R9ba532ed8aaf46f7" /><Relationship Type="http://schemas.openxmlformats.org/officeDocument/2006/relationships/slide" Target="/ppt/slides/slide28.xml" Id="R31e13db50ce1479e" /><Relationship Type="http://schemas.openxmlformats.org/officeDocument/2006/relationships/slide" Target="/ppt/slides/slide29.xml" Id="Rc3c1a2e738a4457c" /><Relationship Type="http://schemas.openxmlformats.org/officeDocument/2006/relationships/slide" Target="/ppt/slides/slide30.xml" Id="Rc8713ea4091041e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f6836dd79354e8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bd504ced73f42c2" /><Relationship Type="http://schemas.openxmlformats.org/officeDocument/2006/relationships/notesMaster" Target="/ppt/notesMasters/notesMaster1.xml" Id="R9d597228e3b04cb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a9e18e0fa494954" /><Relationship Type="http://schemas.openxmlformats.org/officeDocument/2006/relationships/notesMaster" Target="/ppt/notesMasters/notesMaster1.xml" Id="R853a792138b84ce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58a5a9a87aa4ba7" /><Relationship Type="http://schemas.openxmlformats.org/officeDocument/2006/relationships/notesMaster" Target="/ppt/notesMasters/notesMaster1.xml" Id="Rd22023728e4848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2664765d7024ab3" /><Relationship Type="http://schemas.openxmlformats.org/officeDocument/2006/relationships/notesMaster" Target="/ppt/notesMasters/notesMaster1.xml" Id="Rd5e30285162146e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50a72cf6a964f7d" /><Relationship Type="http://schemas.openxmlformats.org/officeDocument/2006/relationships/notesMaster" Target="/ppt/notesMasters/notesMaster1.xml" Id="Rb8b959e0c94147f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acee4dadf524251" /><Relationship Type="http://schemas.openxmlformats.org/officeDocument/2006/relationships/notesMaster" Target="/ppt/notesMasters/notesMaster1.xml" Id="Rea3f497b5af8422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b14385f434a4e81" /><Relationship Type="http://schemas.openxmlformats.org/officeDocument/2006/relationships/notesMaster" Target="/ppt/notesMasters/notesMaster1.xml" Id="R3959bb7e5e304ab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34a7c2e0cca45f1" /><Relationship Type="http://schemas.openxmlformats.org/officeDocument/2006/relationships/notesMaster" Target="/ppt/notesMasters/notesMaster1.xml" Id="R3c4a974a7c8b4b3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91d241d1533406c" /><Relationship Type="http://schemas.openxmlformats.org/officeDocument/2006/relationships/notesMaster" Target="/ppt/notesMasters/notesMaster1.xml" Id="R3c70ec28e8bf47e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7e2858469fa4950" /><Relationship Type="http://schemas.openxmlformats.org/officeDocument/2006/relationships/notesMaster" Target="/ppt/notesMasters/notesMaster1.xml" Id="R89135be276d34b9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2c2b58324e74846" /><Relationship Type="http://schemas.openxmlformats.org/officeDocument/2006/relationships/notesMaster" Target="/ppt/notesMasters/notesMaster1.xml" Id="R4a36f5c8bef34ad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ec8b74c91aa46bb" /><Relationship Type="http://schemas.openxmlformats.org/officeDocument/2006/relationships/notesMaster" Target="/ppt/notesMasters/notesMaster1.xml" Id="R1b30f00ba9ca401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1017c858ea74e9b" /><Relationship Type="http://schemas.openxmlformats.org/officeDocument/2006/relationships/notesMaster" Target="/ppt/notesMasters/notesMaster1.xml" Id="R00fea3551c92448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3c62945a0ad4c0a" /><Relationship Type="http://schemas.openxmlformats.org/officeDocument/2006/relationships/notesMaster" Target="/ppt/notesMasters/notesMaster1.xml" Id="R1b9a1eae9abb4ca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a867c8c875240f4" /><Relationship Type="http://schemas.openxmlformats.org/officeDocument/2006/relationships/notesMaster" Target="/ppt/notesMasters/notesMaster1.xml" Id="R4fbec48631704c0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f27eab03b094b44" /><Relationship Type="http://schemas.openxmlformats.org/officeDocument/2006/relationships/notesMaster" Target="/ppt/notesMasters/notesMaster1.xml" Id="Rb9460e802d694e8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d8e067e92c44097" /><Relationship Type="http://schemas.openxmlformats.org/officeDocument/2006/relationships/notesMaster" Target="/ppt/notesMasters/notesMaster1.xml" Id="R7f7fa51bd0504e6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98abfdf491a4891" /><Relationship Type="http://schemas.openxmlformats.org/officeDocument/2006/relationships/notesMaster" Target="/ppt/notesMasters/notesMaster1.xml" Id="R55781e58a0174e5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69486a2cabc4a37" /><Relationship Type="http://schemas.openxmlformats.org/officeDocument/2006/relationships/notesMaster" Target="/ppt/notesMasters/notesMaster1.xml" Id="Re4a891abe247474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4f664028a5c4508" /><Relationship Type="http://schemas.openxmlformats.org/officeDocument/2006/relationships/notesMaster" Target="/ppt/notesMasters/notesMaster1.xml" Id="Rf75bf89971cd491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3c771358f974509" /><Relationship Type="http://schemas.openxmlformats.org/officeDocument/2006/relationships/notesMaster" Target="/ppt/notesMasters/notesMaster1.xml" Id="Rc23cc3ab358e484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f54dc6fac54470e" /><Relationship Type="http://schemas.openxmlformats.org/officeDocument/2006/relationships/notesMaster" Target="/ppt/notesMasters/notesMaster1.xml" Id="R0141f5be9a414bb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3bd8cf6c017427d" /><Relationship Type="http://schemas.openxmlformats.org/officeDocument/2006/relationships/notesMaster" Target="/ppt/notesMasters/notesMaster1.xml" Id="R3240a3ebeb3b4b1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9b08d3646714260" /><Relationship Type="http://schemas.openxmlformats.org/officeDocument/2006/relationships/notesMaster" Target="/ppt/notesMasters/notesMaster1.xml" Id="R9b8a388e8d1d475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95fd39bb1474446" /><Relationship Type="http://schemas.openxmlformats.org/officeDocument/2006/relationships/notesMaster" Target="/ppt/notesMasters/notesMaster1.xml" Id="R0041104f4d10433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44db1bdd725420e" /><Relationship Type="http://schemas.openxmlformats.org/officeDocument/2006/relationships/notesMaster" Target="/ppt/notesMasters/notesMaster1.xml" Id="Rec106bdf6a5147e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e57b8945d914402" /><Relationship Type="http://schemas.openxmlformats.org/officeDocument/2006/relationships/notesMaster" Target="/ppt/notesMasters/notesMaster1.xml" Id="R1fcfef61a7934d2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c0dba71c0784fb8" /><Relationship Type="http://schemas.openxmlformats.org/officeDocument/2006/relationships/notesMaster" Target="/ppt/notesMasters/notesMaster1.xml" Id="R9584d20e8ef5437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caf17d9825e417c" /><Relationship Type="http://schemas.openxmlformats.org/officeDocument/2006/relationships/notesMaster" Target="/ppt/notesMasters/notesMaster1.xml" Id="R2e755cd2bd70479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62fb6b00e5f4c34" /><Relationship Type="http://schemas.openxmlformats.org/officeDocument/2006/relationships/notesMaster" Target="/ppt/notesMasters/notesMaster1.xml" Id="R92f32c38b46444a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的“三角学与测量”学习单元。本套课件共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2·直角三角比；用于知识范围与设问结构校准，题目身份为DSE原创模考题，不冒充历届真题（访问日期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2·直角三角比；用于知识范围与设问结构校准，题目身份为DSE原创模考题，不冒充历届真题（访问日期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讲稿】明确告诉学生：本单元只训练“三角学与测量”。先解释知识范围，再用一句话建立核心判断，最后示范标准方法。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【互动提问】请用自己的话复述“角度模式必须与题目单位一致”，并举一个会触发“DEG/RAD 模式错误”的错误例子。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2·直角三角比；用于知识范围与设问结构校准，题目身份为DSE原创模考题，不冒充历届真题（访问日期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Q1：【DSE原创模考｜参数为训练所设】直角三角形三边 9、12、15。θ 的对边为 9，sinθ= 选项为 A.3/5；B.4/5；C.3/4；D.5/3。讲解时强调：角度模式必须与题目单位一致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【预期回答】学生能说出“画图标量—选定理—检查多解”中的起始动作，并避开“DEG/RAD 模式错误”。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2·直角三角比；用于知识范围与设问结构校准，题目身份为DSE原创模考题，不冒充历届真题（访问日期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分步讲评：先重述题目条件，再逐步示范“画图标量—选定理—检查多解”，最后给出正确结论“3/5”。完整解析：sinθ=对边/斜边。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2·直角三角比；用于知识范围与设问结构校准，题目身份为DSE原创模考题，不冒充历届真题（访问日期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2·直角三角比。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【预期回答】学生能把失分归入“DEG/RAD 模式错误”或更精确的个人错因，并写出可执行检查动作。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2·直角三角比；用于知识范围与设问结构校准，题目身份为DSE原创模考题，不冒充历届真题（访问日期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讲稿】逐项解释“三角学与测量”中的专有名词、符号、对象和单位。特别强调：DEG/RAD 模式错误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2·直角三角比；用于知识范围与设问结构校准，题目身份为DSE原创模考题，不冒充历届真题（访问日期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讲稿】用“条件—表示—方法—核验”重建本知识点。示范时逐步引用：画图标量—选定理—检查多解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2·直角三角比；用于知识范围与设问结构校准，题目身份为DSE原创模考题，不冒充历届真题（访问日期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讲稿】带学生逐句读取任务，不先求答案。要求指出材料中的有效条件，再按“画图标量—选定理—检查多解”作答。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A·方位测高；用于知识范围与设问结构校准，题目身份为DSE原创模考题，不冒充历届真题（访问日期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2·正弦余弦定理；用于知识范围与设问结构校准，题目身份为DSE原创模考题，不冒充历届真题（访问日期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讲稿】先展示错误路径，再用解析链复原第一失分点。禁止只说“粗心”；必须落到“DEG/RAD 模式错误”或更精确的动作。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A·方位测高；用于知识范围与设问结构校准，题目身份为DSE原创模考题，不冒充历届真题（访问日期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2·正弦余弦定理；用于知识范围与设问结构校准，题目身份为DSE原创模考题，不冒充历届真题（访问日期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Q11：【DSE原创模考｜参数为训练所设】观测点距建筑物 52 m，tanθ=3/4。建筑物高出观测点： 选项为 A.39 m；B.52 m；C.65 m；D.13 m。讲解时强调：角度模式必须与题目单位一致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【预期回答】学生能说出“画图标量—选定理—检查多解”中的起始动作，并避开“DEG/RAD 模式错误”。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A·多条件测量；用于知识范围与设问结构校准，题目身份为DSE原创模考题，不冒充历届真题（访问日期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分步讲评：先重述题目条件，再逐步示范“画图标量—选定理—检查多解”，最后给出正确结论“39 m”。完整解析：高度=水平距离×tanθ。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A·多条件测量；用于知识范围与设问结构校准，题目身份为DSE原创模考题，不冒充历届真题（访问日期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A·多条件测量。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【预期回答】学生能把失分归入“DEG/RAD 模式错误”或更精确的个人错因，并写出可执行检查动作。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A·多条件测量；用于知识范围与设问结构校准，题目身份为DSE原创模考题，不冒充历届真题（访问日期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讲稿】逐项解释“三角学与测量”中的专有名词、符号、对象和单位。特别强调：DEG/RAD 模式错误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A·多条件测量；用于知识范围与设问结构校准，题目身份为DSE原创模考题，不冒充历届真题（访问日期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讲稿】用“条件—表示—方法—核验”重建本知识点。示范时逐步引用：画图标量—选定理—检查多解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A·多条件测量；用于知识范围与设问结构校准，题目身份为DSE原创模考题，不冒充历届真题（访问日期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讲稿】带学生逐句读取任务，不先求答案。要求指出材料中的有效条件，再按“画图标量—选定理—检查多解”作答。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2·正弦余弦定理；用于知识范围与设问结构校准，题目身份为DSE原创模考题，不冒充历届真题（访问日期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A·三角综合；用于知识范围与设问结构校准，题目身份为DSE原创模考题，不冒充历届真题（访问日期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讲稿】先展示错误路径，再用解析链复原第一失分点。禁止只说“粗心”；必须落到“DEG/RAD 模式错误”或更精确的动作。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2·正弦余弦定理；用于知识范围与设问结构校准，题目身份为DSE原创模考题，不冒充历届真题（访问日期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A·三角综合；用于知识范围与设问结构校准，题目身份为DSE原创模考题，不冒充历届真题（访问日期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Q21：【DSE原创模考｜参数为训练所设】三角形两边 12 cm、7 cm，夹角 30°，面积： 选项为 A.42 cm²；B.84 cm²；C.13 cm²；D.42/2 cm²。讲解时强调：角度模式必须与题目单位一致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【预期回答】学生能说出“画图标量—选定理—检查多解”中的起始动作，并避开“DEG/RAD 模式错误”。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2·三角形面积；用于知识范围与设问结构校准，题目身份为DSE原创模考题，不冒充历届真题（访问日期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分步讲评：先重述题目条件，再逐步示范“画图标量—选定理—检查多解”，最后给出正确结论“42/2 cm²”。完整解析：面积=1/2 ab sinC。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2·三角形面积；用于知识范围与设问结构校准，题目身份为DSE原创模考题，不冒充历届真题（访问日期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2·三角形面积。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【预期回答】学生能把失分归入“DEG/RAD 模式错误”或更精确的个人错因，并写出可执行检查动作。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2·三角形面积；用于知识范围与设问结构校准，题目身份为DSE原创模考题，不冒充历届真题（访问日期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讲稿】逐项解释“三角学与测量”中的专有名词、符号、对象和单位。特别强调：DEG/RAD 模式错误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2·三角形面积；用于知识范围与设问结构校准，题目身份为DSE原创模考题，不冒充历届真题（访问日期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讲稿】用“条件—表示—方法—核验”重建本知识点。示范时逐步引用：画图标量—选定理—检查多解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2·三角形面积；用于知识范围与设问结构校准，题目身份为DSE原创模考题，不冒充历届真题（访问日期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讲稿】带学生逐句读取任务，不先求答案。要求指出材料中的有效条件，再按“画图标量—选定理—检查多解”作答。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A·三角综合；用于知识范围与设问结构校准，题目身份为DSE原创模考题，不冒充历届真题（访问日期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A·方位测高；用于知识范围与设问结构校准，题目身份为DSE原创模考题，不冒充历届真题（访问日期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讲稿】先展示错误路径，再用解析链复原第一失分点。禁止只说“粗心”；必须落到“DEG/RAD 模式错误”或更精确的动作。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A·三角综合；用于知识范围与设问结构校准，题目身份为DSE原创模考题，不冒充历届真题（访问日期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A·方位测高；用于知识范围与设问结构校准，题目身份为DSE原创模考题，不冒充历届真题（访问日期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ba294d74c9495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5f8d9f30cff4eae" /><Relationship Type="http://schemas.openxmlformats.org/officeDocument/2006/relationships/slideLayout" Target="/ppt/slideLayouts/slideLayout1.xml" Id="R2f9247dc7ede407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f9247dc7ede407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7e8c9867f04e12" /><Relationship Type="http://schemas.openxmlformats.org/officeDocument/2006/relationships/image" Target="/ppt/media/image.png" Id="R1be1a63903804677" /><Relationship Type="http://schemas.openxmlformats.org/officeDocument/2006/relationships/notesSlide" Target="/ppt/notesSlides/notesSlide1.xml" Id="R4902e87ecf2e468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01d9ce30374e7c" /><Relationship Type="http://schemas.openxmlformats.org/officeDocument/2006/relationships/image" Target="/ppt/media/image2.png" Id="R8731011ff0654c78" /><Relationship Type="http://schemas.openxmlformats.org/officeDocument/2006/relationships/notesSlide" Target="/ppt/notesSlides/notesSlide2.xml" Id="R2b99c1bd3ed3437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7fd63b131e4a60" /><Relationship Type="http://schemas.openxmlformats.org/officeDocument/2006/relationships/image" Target="/ppt/media/image3.png" Id="R9bb17635b9d4498f" /><Relationship Type="http://schemas.openxmlformats.org/officeDocument/2006/relationships/notesSlide" Target="/ppt/notesSlides/notesSlide3.xml" Id="R535d2d2bf9cb44d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6131f97c64438f" /><Relationship Type="http://schemas.openxmlformats.org/officeDocument/2006/relationships/image" Target="/ppt/media/image4.png" Id="Rf4740bc6fed54999" /><Relationship Type="http://schemas.openxmlformats.org/officeDocument/2006/relationships/notesSlide" Target="/ppt/notesSlides/notesSlide4.xml" Id="Rafdd2408e7d149a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069b3fb818424e" /><Relationship Type="http://schemas.openxmlformats.org/officeDocument/2006/relationships/image" Target="/ppt/media/image5.png" Id="R466f08c619d04b3e" /><Relationship Type="http://schemas.openxmlformats.org/officeDocument/2006/relationships/notesSlide" Target="/ppt/notesSlides/notesSlide5.xml" Id="R333d322a5ca4420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6629fa0a3a4c77" /><Relationship Type="http://schemas.openxmlformats.org/officeDocument/2006/relationships/image" Target="/ppt/media/image6.png" Id="R2e7ea558f3914497" /><Relationship Type="http://schemas.openxmlformats.org/officeDocument/2006/relationships/notesSlide" Target="/ppt/notesSlides/notesSlide6.xml" Id="R611f96ad89e4471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d3eb1ae0504f65" /><Relationship Type="http://schemas.openxmlformats.org/officeDocument/2006/relationships/image" Target="/ppt/media/image7.png" Id="R0f1d7cfed5ae4df2" /><Relationship Type="http://schemas.openxmlformats.org/officeDocument/2006/relationships/notesSlide" Target="/ppt/notesSlides/notesSlide7.xml" Id="R6d560c2a3969418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3eebe5f239430e" /><Relationship Type="http://schemas.openxmlformats.org/officeDocument/2006/relationships/image" Target="/ppt/media/image8.png" Id="R537a904af84a4290" /><Relationship Type="http://schemas.openxmlformats.org/officeDocument/2006/relationships/notesSlide" Target="/ppt/notesSlides/notesSlide8.xml" Id="R4c2dc71be97d41d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21e664fcb64516" /><Relationship Type="http://schemas.openxmlformats.org/officeDocument/2006/relationships/image" Target="/ppt/media/image9.png" Id="Reda87fc2b04544aa" /><Relationship Type="http://schemas.openxmlformats.org/officeDocument/2006/relationships/notesSlide" Target="/ppt/notesSlides/notesSlide9.xml" Id="R6c0edbc03be5410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b6f3980e0b4bc6" /><Relationship Type="http://schemas.openxmlformats.org/officeDocument/2006/relationships/image" Target="/ppt/media/image10.png" Id="R24eed927d18d4dbb" /><Relationship Type="http://schemas.openxmlformats.org/officeDocument/2006/relationships/notesSlide" Target="/ppt/notesSlides/notesSlide10.xml" Id="R3fb376fa297049e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febe0cacec480d" /><Relationship Type="http://schemas.openxmlformats.org/officeDocument/2006/relationships/image" Target="/ppt/media/image11.png" Id="R976a4e7d40e54684" /><Relationship Type="http://schemas.openxmlformats.org/officeDocument/2006/relationships/notesSlide" Target="/ppt/notesSlides/notesSlide11.xml" Id="R66dbf4c936344a3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dd939c40a44b1a" /><Relationship Type="http://schemas.openxmlformats.org/officeDocument/2006/relationships/image" Target="/ppt/media/image12.png" Id="R89df86e17c05427d" /><Relationship Type="http://schemas.openxmlformats.org/officeDocument/2006/relationships/notesSlide" Target="/ppt/notesSlides/notesSlide12.xml" Id="Rc015229cd0e14a9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2be7d2c0024865" /><Relationship Type="http://schemas.openxmlformats.org/officeDocument/2006/relationships/image" Target="/ppt/media/image13.png" Id="R59926a2208084b19" /><Relationship Type="http://schemas.openxmlformats.org/officeDocument/2006/relationships/notesSlide" Target="/ppt/notesSlides/notesSlide13.xml" Id="Rc1471f24a48f413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b2942b2b4b4997" /><Relationship Type="http://schemas.openxmlformats.org/officeDocument/2006/relationships/image" Target="/ppt/media/image14.png" Id="R93b520d2b77748e3" /><Relationship Type="http://schemas.openxmlformats.org/officeDocument/2006/relationships/notesSlide" Target="/ppt/notesSlides/notesSlide14.xml" Id="Rceaffc09a45f4db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b24ed05e0e4552" /><Relationship Type="http://schemas.openxmlformats.org/officeDocument/2006/relationships/image" Target="/ppt/media/image15.png" Id="R08bc087564884550" /><Relationship Type="http://schemas.openxmlformats.org/officeDocument/2006/relationships/notesSlide" Target="/ppt/notesSlides/notesSlide15.xml" Id="Re6a1f5045a4b480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f6adf1131247da" /><Relationship Type="http://schemas.openxmlformats.org/officeDocument/2006/relationships/image" Target="/ppt/media/image16.png" Id="R4d94b5fdd04c4f30" /><Relationship Type="http://schemas.openxmlformats.org/officeDocument/2006/relationships/notesSlide" Target="/ppt/notesSlides/notesSlide16.xml" Id="R7fad547e47e54f8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39e16201954764" /><Relationship Type="http://schemas.openxmlformats.org/officeDocument/2006/relationships/image" Target="/ppt/media/image17.png" Id="R1eae40c7c78e49fd" /><Relationship Type="http://schemas.openxmlformats.org/officeDocument/2006/relationships/notesSlide" Target="/ppt/notesSlides/notesSlide17.xml" Id="Rf4553c86555a4de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05c2b92b674d64" /><Relationship Type="http://schemas.openxmlformats.org/officeDocument/2006/relationships/image" Target="/ppt/media/image18.png" Id="R4eb684b37dbe4095" /><Relationship Type="http://schemas.openxmlformats.org/officeDocument/2006/relationships/notesSlide" Target="/ppt/notesSlides/notesSlide18.xml" Id="Re29fcdd058ab485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89cf3a67914be9" /><Relationship Type="http://schemas.openxmlformats.org/officeDocument/2006/relationships/image" Target="/ppt/media/image19.png" Id="R6c23710d2c764e1d" /><Relationship Type="http://schemas.openxmlformats.org/officeDocument/2006/relationships/notesSlide" Target="/ppt/notesSlides/notesSlide19.xml" Id="R93dfc330246d48f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8c17d3e6fb44ff" /><Relationship Type="http://schemas.openxmlformats.org/officeDocument/2006/relationships/image" Target="/ppt/media/image20.png" Id="Re50df64b9e254226" /><Relationship Type="http://schemas.openxmlformats.org/officeDocument/2006/relationships/notesSlide" Target="/ppt/notesSlides/notesSlide20.xml" Id="R414444b482fc457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41502382044ec9" /><Relationship Type="http://schemas.openxmlformats.org/officeDocument/2006/relationships/image" Target="/ppt/media/image21.png" Id="Rc73fa992264a4353" /><Relationship Type="http://schemas.openxmlformats.org/officeDocument/2006/relationships/notesSlide" Target="/ppt/notesSlides/notesSlide21.xml" Id="Rb558d03bcbd1460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6cac8fe11e43c0" /><Relationship Type="http://schemas.openxmlformats.org/officeDocument/2006/relationships/image" Target="/ppt/media/image22.png" Id="Rd7efaf63715e4ed1" /><Relationship Type="http://schemas.openxmlformats.org/officeDocument/2006/relationships/notesSlide" Target="/ppt/notesSlides/notesSlide22.xml" Id="Rf2e994dd112f43b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0d0963dc0c4392" /><Relationship Type="http://schemas.openxmlformats.org/officeDocument/2006/relationships/image" Target="/ppt/media/image23.png" Id="Rca458e7ab1474797" /><Relationship Type="http://schemas.openxmlformats.org/officeDocument/2006/relationships/notesSlide" Target="/ppt/notesSlides/notesSlide23.xml" Id="R4ee14af4020b426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56531cff1c44fa" /><Relationship Type="http://schemas.openxmlformats.org/officeDocument/2006/relationships/image" Target="/ppt/media/image24.png" Id="R0a4623e0c9de4306" /><Relationship Type="http://schemas.openxmlformats.org/officeDocument/2006/relationships/notesSlide" Target="/ppt/notesSlides/notesSlide24.xml" Id="R1f9f591a672a436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a4374b53024a72" /><Relationship Type="http://schemas.openxmlformats.org/officeDocument/2006/relationships/image" Target="/ppt/media/image25.png" Id="R8c7c6df4df74485f" /><Relationship Type="http://schemas.openxmlformats.org/officeDocument/2006/relationships/notesSlide" Target="/ppt/notesSlides/notesSlide25.xml" Id="R1e1c3dcb515d4b0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2d0f2c71c94fd9" /><Relationship Type="http://schemas.openxmlformats.org/officeDocument/2006/relationships/image" Target="/ppt/media/image26.png" Id="R85b67a1d25e04e4e" /><Relationship Type="http://schemas.openxmlformats.org/officeDocument/2006/relationships/notesSlide" Target="/ppt/notesSlides/notesSlide26.xml" Id="Rf312c92787384ca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33ec01dddf45a6" /><Relationship Type="http://schemas.openxmlformats.org/officeDocument/2006/relationships/image" Target="/ppt/media/image27.png" Id="R42ce8df8f2ec483f" /><Relationship Type="http://schemas.openxmlformats.org/officeDocument/2006/relationships/notesSlide" Target="/ppt/notesSlides/notesSlide27.xml" Id="R055d21898c12445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368afe083543f2" /><Relationship Type="http://schemas.openxmlformats.org/officeDocument/2006/relationships/image" Target="/ppt/media/image28.png" Id="R64abfc0f49e2453c" /><Relationship Type="http://schemas.openxmlformats.org/officeDocument/2006/relationships/notesSlide" Target="/ppt/notesSlides/notesSlide28.xml" Id="R85980af4b69641a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69ef6347f54aeb" /><Relationship Type="http://schemas.openxmlformats.org/officeDocument/2006/relationships/image" Target="/ppt/media/image29.png" Id="Rd8ed96286af44b5f" /><Relationship Type="http://schemas.openxmlformats.org/officeDocument/2006/relationships/notesSlide" Target="/ppt/notesSlides/notesSlide29.xml" Id="R9032cead3ea147f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e6756bc1194343" /><Relationship Type="http://schemas.openxmlformats.org/officeDocument/2006/relationships/image" Target="/ppt/media/image30.png" Id="R1db264dcdc764a76" /><Relationship Type="http://schemas.openxmlformats.org/officeDocument/2006/relationships/notesSlide" Target="/ppt/notesSlides/notesSlide30.xml" Id="Rc93631ad2de4472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5601E7-3D2A-49F6-9A11-19191C2DC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89363C-1CAB-48FF-8DC2-BA0E8AAC0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E33ACB-0A14-4BFE-99A4-EE1A1A28D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C14F67-EB28-4051-80C4-83CB828CC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三角学与测量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5D88A1-6D3B-471D-A66B-531F831CA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三角比、图像、恒等式、正余弦定理。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9E3AB5-5AAA-46CF-BBD3-37C8A73B8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0296FF-2D69-4EDD-96AF-AD2F6B10F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31FFF8-5DAD-4D30-9F51-6FF8685FE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323941-C2C1-46E0-810D-DECB91C18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e1a6390380467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54AF9D-5212-4970-92EF-DC064A3B0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77984C-4282-4351-87ED-3D3572ED9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05ED20-5C3C-4BE6-A3E3-F1DE728B7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74AD67-9A55-4C4A-9346-7AE06E62C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5D2EFF-220B-4FAA-94A7-706BD5D29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460AA6-7B02-4B95-BFAE-BE5A823DD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31F27A-F365-4072-A26F-964E85E90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B60CA5-9A6D-4E45-B725-B176C212F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8B1574-5BA7-4090-9336-55625ABC6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7190272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9706A9-7AF2-4DEF-87FC-08FA1002B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A165FA-4F8D-4FEA-9867-1D863213A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31011ff0654c7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51D2E2-CEE0-4BF7-9D00-6348D8516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97C1C0-9418-4E90-A934-DAAAFE4F1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629435-C149-4955-B82D-E10400DE1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4C869F-7866-443F-8218-766E97059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55B94C-6A1E-4D26-AA1C-66DFA70E0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40AF8A-6445-4B02-A5D9-DB9E3804B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03E970-6D49-4C21-A316-0316CCBDF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6F7158-112E-49DA-A847-F6689C9E4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6F66AC-FE66-4084-933F-77F89E7C3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3AB000-96AC-498C-9DB9-4ABEA6A6E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2772AE-AD54-4757-85C3-1E81BB2E9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F2CA26-2105-4988-8635-2DF9F298C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ECCEE3-23C9-4CED-BEF6-15CF73E48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A475E2-6EA9-497E-A2CE-ECF7D1E2A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52D14E-3D0E-4A0B-8BF6-83FF7FA45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65BA6A-6ED4-435C-AB28-131CEE955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AD6DAD-CFCC-462F-8321-5C65ECF8B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成功标准｜角度模式必须与题目单位一致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37E99D-8D67-45FB-B45F-81C08F96E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4F549B-3728-4F69-B342-8C043B2DE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A4A07D-471A-4B76-85A5-197D4EAFA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64612910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185143-BC95-47E4-A613-406A3A404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095682-0211-4A6B-9D5E-9D9899234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b17635b9d4498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C246A5-2CFB-4013-9691-355BFC52F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三角学与测量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E52A14-50CF-4406-8EFF-783921B53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940703-E90E-4D47-823D-04880F60B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5AE977-88EF-4805-A0AA-6CDC1E447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30815C-4B10-40E9-97BF-6703B0B14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BA1E9F-4E70-497C-BF04-40AC69841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边界提醒｜DEG/RAD 模式错误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ABB0FA-F1E4-4E6C-AB80-B6FC56B62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FB1380-D921-46A1-A17B-5C599FC00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952AD0-BA25-43F2-A759-1A164F6F0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三角比、图像、恒等式、正余弦定理。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D6D8E8-8FE9-46B9-BC3B-7EF79AEFD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C2FFB6-415F-411F-9445-EF2DED88D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BC9793-68B6-4BDE-9189-9F6D66B8C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画图标量—选定理—检查多解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18689F-84AA-4E2E-B498-70CB71490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2·直角三角比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945732-88D2-423E-8770-C3041B9FD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BB4411-0E4B-4636-AAA2-65046558F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41B8D0-874F-43B8-8978-4E77F5BA6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E5E5CB-1B09-476D-9872-FC7011433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8702748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6D58E5-92A0-4E4B-B403-B4CBC6ABF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3B79E9-C7B0-4752-BD40-C69F1E744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740bc6fed5499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7B89B2-4C5A-4142-BD2E-C60A45F4E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F3B49C-5F64-41A3-A998-78FBF290E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6F85AF-B786-4F9D-81F0-40656334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能解释“角度模式必须与题目单位一致”，并识别一个反例或边界。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A86C83-6226-4C17-B59F-334C3FD7F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64BE3C-65B6-4541-A334-43992D63D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6A8EAE-3264-4C59-B6AC-3FB134CA2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【DSE原创模考｜参数为训练所设】直角三角形三边 9、12、15。θ 的对边为 9，sinθ=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E30D91-8AD6-486E-85D9-96DCEA188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高频错因：DEG/RAD 模式错误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22AD5F-4AEC-4F10-A333-23522E1A8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4B3349-1616-4FF5-ADE1-655C55669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82D10C-077C-42BD-B773-574F85CCE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07C7C1-3A2F-402D-B242-6A32B7DFE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7A6A4C-449B-49AE-958E-266B4220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FDC9C3-DB8F-498B-A50D-FB9008403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C798F8-ECAD-4BC4-BC04-8390A95FB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7726281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00429F-464E-412C-AC64-350D054F5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489815-1962-4F66-A431-FAA22A1F8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6f08c619d04b3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55F7E2-AD9C-4185-9894-894704523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59710E-F80F-403F-BBC5-02E16F4E8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D15A41-C1BC-4B57-B756-9D251A50B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89A401-B318-4AE0-8AFF-2F3DA61D6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3CBA95-8CEE-4FBD-870E-8B116F24C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画图标量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640FD8-B6AD-4565-85A7-10B507366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B24834-31D7-4F03-9859-88963FD0F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选定理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FBDF5D-29B9-4362-A061-E70DCB7D8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48879E-97E7-45C1-B344-6A41255DA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检查多解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A4B4FE-16B2-44D5-B563-DF17BEEC9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5AEC58-8197-443E-BFC0-8F5FF9C95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B08391-41B9-441D-BE1B-D3BACAF9B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【DSE原创模考｜参数为训练所设】直角三角形三边 9、12、15。θ 的对边为 9，sinθ=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F72742-E212-4823-8FCA-4214373E2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A488E4-9A00-420F-B0EB-2A9935419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33034C-CA1E-4E20-BF06-4AE7A74F8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正确结论：3/5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解析：sinθ=对边/斜边。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ECC86D-88BC-439D-9EF4-6CDBF8464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D74E68-F2F5-4786-82AB-4087D7914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7C3A15-651D-4F7B-96C6-228B3D135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0126CD-51C6-4B94-8A4D-20FF1C741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2718829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CF58CC-8474-4533-A6E9-D79ACF5EA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60B980-7CF5-49C2-BAE9-B29BB07DF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7ea558f39144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805B0E-9EE8-4E9F-B26A-7FC10C32B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4500D2-4072-4FFA-9081-FD20C7D76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BE6A4F-F32B-4CAC-8E36-7D42E3324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14FCA1-68D4-4A83-9430-0EB6D4E2D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A1CBF3-DDDA-4798-9D66-E8240697D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450F91-DC0A-45DD-B0BF-04D5DA924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9B04FC-2DBE-4D38-AB80-0E86E9578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8F59ED-1BA7-427A-9897-78322A4A9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B79871-EDEA-4B4D-9791-A94B210EB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482128-8D73-4B76-9ED5-EBECC672B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60396B-8AEC-49B9-88AE-CD2607EA3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E9BCCF-96E4-4AF6-8403-D067685A2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6D93CC-0D45-4289-AF53-74C36E98A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ECC55C-85EF-474C-B533-4984E18D3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AA5FA6-2EEA-4D09-B21C-1D06AD260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138777-A716-405C-976E-99C743209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14C7C9-0B80-4C93-B66A-AF0C7B4C2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020AD8-F931-40CB-9DF1-21E396F86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212272-C045-4932-906B-A8A3FE501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19216634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C37512-C276-42CA-B4F2-76C08A9C1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666507-85BA-434F-BE67-4756F151A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1d7cfed5ae4df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A05238-777D-459A-8ADE-0312E01D1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687FE3-FEF2-4F5A-BEA0-3F0E3B143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4FCBCF-410A-4317-B830-1D72B07B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2C3F9E-4EB2-4DBB-BA6D-8F0F8D801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三角学与测量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5AA4DF-64D0-4812-9637-81C34472B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11AD7F-B2B4-4F3B-B2F6-8300AA4E9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B1BC4B-760E-4278-B8DB-21EEEF747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147AE0-8FD5-40E9-B17A-727F7B8D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5D2964-505F-4082-9E35-CEFED5D12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BA60D8-9CDF-4DCE-A5EC-819F620D8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画图标量—选定理—检查多解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487D89-F08B-4674-BFFF-663B4960F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F99743-FF07-4D89-9168-305A7D100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387753-47A7-44E2-9296-7CAC42114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E7725A-306A-4343-BFD6-454337F8A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6406FE-4618-4484-A612-2C979B36D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7C65E6-23A5-470E-91D1-606970B9A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56B57D-0256-4E34-8552-965176620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7454924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FB8F89-F04A-40DE-849F-0A2762A99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378CAD-02CF-44F6-B413-8B102F716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7a904af84a429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AAF303-8CBD-48DD-8722-2E9FF261A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3B0AAF-90A7-42BB-B936-682A58DB3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83BEAC-5A82-4F14-9FD4-E7AFD1AD3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533365-86FF-4820-A015-D2C582D77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【DSE原创模考｜参数为训练所设】直角三角形三边 9、12、15。θ 的对边为 9，sinθ=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2FD95B-4622-40EF-81EA-2644B7112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CB6B7F-5A5F-40ED-8128-D3CC3D308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AE66D4-8C8C-4C96-8E93-D4D60ABCD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673DA6-7375-42A9-A369-E077E1B2C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4BC971-3D20-48E2-814B-3CE84CCEF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0752C0-7C3A-401F-A152-839614672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画图标量—选定理—检查多解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8319E6-3078-471E-B476-B04E190DA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86C863-594A-4283-BBF2-38FF7273E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43F9BF-232E-40EB-9CC4-3C19714FB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B5AFDF-DF2F-4CA4-9F45-B92A6B295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F5C530-8EF8-47BB-83F0-E83F56AF5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3953A4-FDC3-457C-BF83-ED8844E28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F4F354-A23F-4FA9-8008-C43F9DA7F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7747783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057FCB-4AFC-4B87-BDA5-B821E093B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12867D-7612-4961-B217-6F7FAE3A2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a87fc2b04544a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DA67B1-49EA-4B1C-8BB5-D13220EF9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F3F00D-B54A-4C47-AE41-0DD694B0A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BC2143-21EC-4336-A5A4-E551DF30C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C36655-FDF5-403E-A447-0BCB757C8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【DSE原创模考｜参数为训练所设】P 位于 O 以东 6 km、以南 6 km。P 相对 O 的方位角：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BB76E9-C7A0-4EBB-8023-09D8A2E32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821658-066E-4B39-B494-E7C208DAC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130FD7-1987-44E0-8D01-41DDDAC63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7EC5F9-78A9-4C14-8D19-79AEB4EE7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E5BDA1-3608-41DF-8F97-20356A0F4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0D92E2-57A1-46CC-87C8-E4436493F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1235A3-7B33-42DA-A4BF-558BA3042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1E5E4A-9A1D-4A16-90AE-9409BD228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02869A-C9E3-4199-8EDD-7329976E4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9FB53D-9757-482F-9F4D-91F24EBF3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75EE62-F9B0-4B00-8ECA-F05EB9F9F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8D1E1B-D95D-4E7D-83EF-CB75CF90E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39C931-893B-454D-AFFE-37E72F404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0E193C-E894-4F79-88F0-52C3197E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D5D431-F561-43E0-91F0-D12A9240F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07004696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D861A7-C4E4-4FC4-924F-8C49D3873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44F2A0-5AC1-40E1-8818-E51610316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eed927d18d4d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E18A14-676C-4FFA-8ABA-135318550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74BCDA-B753-4A84-BAAF-A075BE29D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5BECA2-8485-474A-8C36-553EB3697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323036-3673-4DD5-863C-8098053B1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5081BD-4FB4-4D8F-A2C1-2F0F1ED65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【DSE原创模考｜参数为训练所设】直角三角形三边 9、12、15。θ 的对边为 9，sinθ=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6BE8F9-7E04-407D-A1DF-5B378E0EC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7EF417-AAE0-4E1C-85AD-0DE8446DC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43307A-CBA4-4CB0-B5C9-A4EB568B7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586D8D-4B12-4176-B934-957B38581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【DSE原创模考｜参数为训练所设】P 位于 O 以东 6 km、以南 6 km。P 相对 O 的方位角：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4AE6F9-869B-4C35-AF94-1EAD79E9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321EE3-9F70-40BF-8D5D-0B0D9C218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BDE73D-919B-40EE-857A-72EE9DE8E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3DF13F-3224-42DF-92BD-F3E8FA04A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【DSE原创模考｜参数为训练所设】三角形两边均为 10 cm，夹角 60°，第三边：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EA2C5C-9855-4A9F-A486-1CF1C5CFE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616277-F55E-43D0-B8CE-65D4C3222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EE2D2F-859F-405A-9342-7965C480B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88FAC4-A4C3-474D-9664-E49204636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88040006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858D9B-2DF0-41A4-8703-5A35EC8B1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B6FEF0-172B-4C0A-B78E-56D91BB79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6a4e7d40e5468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672A73-3011-4C99-A1A6-23F3E7CEB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722788-AB0F-43E3-A14C-F7D9567F9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473BE4-4FBF-44EA-9A67-459596243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7FF307-64B2-4E52-B0B8-334920538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76E5CA-BCAA-447E-817A-593990F1A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926984-C4FD-4EE8-AA71-4EDDF339C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6C9989-E95C-49FE-A71F-51EE34D1F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9045CE-3EFC-4799-8AEF-4453DF153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正确结论：135°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 在东南方向，从正北顺时针量得 135°。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8B6AD4-AD95-4281-8C7F-714C5F9B5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EB848E-A01A-416E-AD41-3FDA2A874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5F398A-16E4-4E2F-ADC8-3389A2FE8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5A2363-8F50-41FD-8C4B-133D26605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67420271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0723FC-87FB-4B40-B148-3BEAD4551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525F1A-8D8B-418A-AC31-10B0D3FAC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df86e17c05427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344789-41DE-453D-8CD9-4DA3A9FCF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810573-E50A-455B-A118-4BC7236CB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543537-6EEF-4B79-8BDB-DDD6D8CB3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D532A2-FCE9-4BD1-9A99-246489E1E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【DSE原创模考｜参数为训练所设】三角形两边均为 10 cm，夹角 60°，第三边：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D1F50E-77FA-43D3-9CC8-D4AE3D918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C34338-0059-4C23-BBCE-C9FE53198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1095F5-39C8-4598-92FC-6B23DF38C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652EA5-B93E-4A69-9449-6098398C3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7C901B-ECE9-4905-923F-CDFC218ED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D9712E-A60A-429D-8FCA-E0875E656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B4CBBA-FD40-4B3D-84CB-D833F1712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EE4516-ED92-4A8F-8A89-8EE504720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8DE64F-B6AA-4BE7-9287-BDF625E0D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66396592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CEDE74-B17A-4F63-B65A-F10AE46F3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0D5EF0-002F-4BF4-83F5-495921FCD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926a2208084b1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BD2BE8-EF69-49C9-BC4A-EF8E50175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BEFC09-0B61-4654-8D07-51B637877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A78F68-6087-49F4-B9A5-238236555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能独立执行“画图标量—选定理—检查多解”，并说明每一步理由。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D1E615-7EBB-46DC-930E-792F43BC4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426F20-ABBA-4866-A101-C12F43ABD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4864B8-CE9C-4EF6-8AAB-A951AE618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【DSE原创模考｜参数为训练所设】观测点距建筑物 52 m，tanθ=3/4。建筑物高出观测点：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6EDCE0-B98C-4F62-9760-529A15509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高频错因：DEG/RAD 模式错误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14176F-E086-47E1-9953-BB79F2721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EF8BA7-B7F5-41EC-B7EF-B23CB0B1D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DC349D-903D-4340-92B3-8762BEA9D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E2B400-2989-4A55-9D66-541D10104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910157-CB70-4E7D-B7AC-41F758EBF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F4B901-AC32-4E80-B358-B840C8BFC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0D5C05-8024-4DB7-85B0-62D81B6C9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69018657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632906-129A-404E-801C-62FF8E0EE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D2C7EA-B847-4EA8-BF6F-FB18D9737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b520d2b77748e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2CDAA6-864D-45C6-BE40-391F3C591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0882CD-D917-413B-A0A3-84215D729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328ED9-4599-42A6-8228-FFCFAF0A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B9C11F-B220-42BD-BFA1-5264FA82E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E2839B-2B05-49CE-855F-6C79B481E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画图标量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1442BF-3AC1-4473-887E-5C0353A80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8ABCD9-031B-42B2-80E9-EDAB3071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选定理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3625ED-C830-431A-81FB-78FB080B2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8F351E-4D8C-4860-A954-BEAD7A4FE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检查多解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BF4C8E-8377-4308-B270-6D0C7AF45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091F5B-A1C5-4A71-A772-0700560A7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27FAB5-207D-4174-87C8-64CB7B7CA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【DSE原创模考｜参数为训练所设】观测点距建筑物 52 m，tanθ=3/4。建筑物高出观测点：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FF0A57-77C5-463C-8F2A-878922618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92999F-25BB-446C-8523-6A7417254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7E2FC8-1F2E-4F66-BB02-184111CC6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正确结论：39 m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解析：高度=水平距离×tanθ。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57B05B-83C6-4471-95CB-50FEE51D9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52591B-2651-4B00-BED3-D9D244DA0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AB6BF9-81D3-4ADF-9BBD-252C7E78E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023CEC-6795-4A9A-B2F9-44548E862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46756921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C6BD06-18A0-45DA-A5F0-629C91A13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E70052-2561-4C20-B3DA-54F830BA3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bc08756488455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720347-A7FF-4E78-A2B6-439E3854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CCA91D-E138-4A4E-8811-FAE157FBE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0BD167-A47B-42C7-847A-C9429C138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BB2C41-2788-4F5A-8C95-0BFF867E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B458AA-3556-4EB9-AD78-FBE3E304E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9BF912-EF43-42E4-BC66-0D46912CF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056EA4-F26C-40DD-8A4E-D6DFB922D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F699E7-9B18-4ECB-B818-D64571D1F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594352-248A-475A-B46C-2C7BF645C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01B666-C80D-4D73-ABFB-B421DD5EF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93E771-F4E5-4F34-B51A-0EDC6EFEA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B53C13-DC3C-4843-B863-31CCEE072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8B6E13-C393-45B4-90E0-151F6062A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A05348-6BFC-470E-8A94-B39D90722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9DF327-373F-4AB3-BAA8-01ED4267E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5DA3AA-D69F-4D8B-9AE9-E37F14933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016599-D55C-4915-B819-2F8412C49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6BAA0B-037E-4F49-9007-1157B57A0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431C1F-A377-4145-AA0D-751CAA510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54342546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704B2A-5DCD-4F2D-842A-C6AE8CAA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6D389E-3CB8-4B49-82ED-976456680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94b5fdd04c4f3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B6520D-B61A-4AD7-9E17-16590CFC0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203802-BE43-4D07-9AA5-DE54C0B24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65AF91-F804-4EB9-B749-7DC5F3AAF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02A7CE-B1C7-40FA-B0E6-2C82F6016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三角学与测量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458996-D367-4B1C-B878-117438B10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0BFBE7-DB03-4393-B1C4-3D47AFD0A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EED2D3-BFB1-4275-80EF-43420822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DD6D99-FEE8-4AEC-8C83-406345A40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712F34-31CF-4CAF-8161-E7C278439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DD295F-1C46-407F-8455-3A3B31C7A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画图标量—选定理—检查多解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7254A8-7B9E-406E-8A5F-CC1B1BB2C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EEBCFF-F640-47A2-9812-F6503E919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2C86D6-D79A-4AB4-9794-8158346ED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E7D39B-5BCD-4570-9DD6-F7D0A90C3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BBBADF-01AA-41BF-BA16-4F95DD23E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BD1822-92C7-4F7D-ACE3-135AA1CC0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DFAA74-C347-4EE3-BB1A-179F3D7C3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13853364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5E01C4-F4F0-4063-8B22-DFA091B2B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4204AE-9EC1-4DBA-A4CC-83B459627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ae40c7c78e49f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E433EC-031A-40A7-96DE-6C5789A59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58628D-96F6-4289-A7C1-8CA4FACBC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D274A0-00EF-4D02-84D8-B2B843D01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F6BC8F-E39A-469E-9D44-DC6027BF3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【DSE原创模考｜参数为训练所设】观测点距建筑物 52 m，tanθ=3/4。建筑物高出观测点：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5E0C15-64C6-49D6-9131-6AA9CB4AD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CCFC08-DCD1-4E66-8EAC-7803A373C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585EC5-1FE2-4B9A-92AC-83C54AD43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BC06DC-C26E-4E02-9EFA-D54ED50CF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AD4E7B-8F84-4FC6-9322-5CFA42B82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82CD0C-8512-4A28-8567-31271EF3D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画图标量—选定理—检查多解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1462B4-32D5-42D9-BF8F-D9AC29C9F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841AC9-75D7-4F8C-B12B-66DA4D182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8D3F80-7F4F-4051-99DA-B6F8C6B69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416F4C-7403-43E8-8DA4-5C49F851F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C8A467-B9EE-467D-9B49-BC3888221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A78532-D9F4-4DFA-8434-873A4118B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CAC300-FF08-423E-A341-54359CC2D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39277428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F4F166-622E-4551-B10D-8506C7123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02B653-1936-40FC-935B-CB88A2899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b684b37dbe409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4D7310-6441-43A1-9ACC-19822C6FA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CE9683-E0F3-4A5C-B766-E7A27838A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D21048-FFE3-4481-BCAD-232F1345E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B056B2-D87D-47F0-97A6-1FD2C4E3C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【DSE原创模考｜参数为训练所设】三角形两边均为 16 cm，夹角 60°，第三边：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421F2E-2F0B-415F-B7AE-7B3F1A924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72A313-F78B-4CC8-ABB0-DE1E1B841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D6D006-C56E-4808-9055-3E59E73FA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85DCE8-6CE8-425E-8533-A6C7EFA48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EDF8A1-E749-4905-AF81-7B9BEA3C3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E5021A-2EE7-4042-9C2F-081B405AD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3AAA58-2E0D-4919-93C9-06311E066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39A0BF-9A12-447B-8E39-1DC5E95B1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A36A75-D9A8-4E79-8ECE-AD1BE9127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475DD3-BA90-4D38-B18A-5A0EF4E7A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B5C253-6CB5-4F90-8D42-8DDE61EA6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BD19AF-C5E9-484C-A5E5-80E272616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953412-45D2-4BA1-95BE-CA0F86B84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6B497C-9047-4259-AB5D-F537E7482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42D810-34F9-4CCD-9872-81B661280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5234216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D50040-131B-4882-A377-0E64690FD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F35DBF-1448-49B7-A97F-87807BE81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23710d2c764e1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4B7B9B-B849-43EF-BA1E-B99BD5A70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996A9D-F195-426B-AB64-6555803BF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4C6C2D-1DB4-4114-A170-979A21DD6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6DBBE9-8332-4734-B610-899C0DC68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77D3F3-944A-44DF-BE3D-B5E4A21A8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【DSE原创模考｜参数为训练所设】观测点距建筑物 52 m，tanθ=3/4。建筑物高出观测点：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A1F14E-F329-44EB-9F7F-55253D658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F29088-955E-4851-8054-73AB6E258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AE12E7-2F36-45AC-9621-EA5F2B386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FDD497-85BB-4856-BB86-C9A63548B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【DSE原创模考｜参数为训练所设】三角形两边均为 16 cm，夹角 60°，第三边：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C51927-9D3C-48FE-8572-F6798F9B0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63FA75-6DC2-435E-B246-170CB6E28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805844-4EA5-45FA-B122-B0736DF7F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667E68-4ED7-4629-ADF5-F878E8B0A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【DSE原创模考｜参数为训练所设】A 看塔顶仰角 30°，A 到塔脚 3√3 m；B 看仰角 45°。忽略仪器高度，B 到塔脚：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8D2ABF-ABBF-45BC-9FF5-5D0E026F6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83945F-B6D0-4139-A8E8-AC37059C7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3B62EA-1AC3-40C6-9C44-9200E383F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1944E7-55E3-4A91-B7B1-213F8DA2E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80118961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65E53D-5534-4573-8196-774113CC5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45B41C-C62E-4740-9BF7-B3FCA0794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0df64b9e25422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071A24-E570-4F26-8E5B-9A663625D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750DEE-09E5-4A9F-AEA5-7FE71B277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3B0682-CF2A-430B-8BCF-D08E71185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5B7B9D-25B5-4237-9129-F60E57DCB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FA8D40-052C-47EC-8248-61F0F088E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C19E1B-B603-4007-9BCB-FAE0E8F8E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C5B8A2-BC3E-4CBD-8E81-A1BA67A04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7B6A87-5B0B-4E0E-B3C8-C380424DF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正确结论：16 cm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解析链：由余弦定理，第三边平方为 256。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48D876-E6CF-4509-B95F-CC2F1107F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216DDC-0508-48E5-8815-792A5A484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E8D523-8CB3-4869-BD68-3C3493E9E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A19E0C-A434-4A33-A75A-C2D234664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1771334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C0D913-92B2-414A-BA4C-5C66047A9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A0E0F3-B35A-4B21-B706-CFF197A44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3fa992264a435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663BDE-3737-4C2E-B463-41C312C10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17428C-DA65-45AC-B6AE-3E1534CCE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BA5911-79A3-41B4-A72B-2EC748451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E3F63B-FC28-43A7-B434-FF935CEEC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 看塔顶仰角 30°，A 到塔脚 3√3 m；B 看仰角 45°。忽略仪器高度，B 到塔脚：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23E084-4231-43CF-9BEB-C1316D06F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A8B187-27F0-4C2F-9ADF-E36A04AC9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6C968C-F78D-4D6A-A5CE-C05AB2CA2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829F78-ED08-4859-AFD1-8F1B3D7F4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8DC78D-B32C-4305-BA75-3639025BB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23FFDE-AE67-4A69-8E07-E9296CDCE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07DA18-AC74-4D34-BD68-49807FEF8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2F004F-95DE-4695-84AF-20E4E46AA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021828-3771-43A0-981E-B7B4591A0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53475337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2455D3-A670-48C2-BCF5-E0039326B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86C51D-D276-4508-B06C-5EED0FBE2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efaf63715e4ed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6C7000-CE34-4140-984F-21DE23938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3A65FA-2482-42E0-9BDE-F133F366D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6C30EE-3957-41AF-824A-4D3CB5172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0127FF-E884-478B-B1CE-857FE154B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A47EAC-4734-4176-A9BE-0B60C3EBE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9C496C-29EC-4150-AA08-21DD7C2ED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【DSE原创模考｜参数为训练所设】三角形两边 12 cm、7 cm，夹角 30°，面积：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0A0D06-234C-4A99-97FE-38EEBAF12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高频错因：DEG/RAD 模式错误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28E39D-FD39-4294-B6A6-DC41EE59A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624F65-67DF-434B-89E2-14F1C9352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3B83C6-A06F-46B7-9979-275D5C5B4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A6B30A-47D3-477C-81CA-52640326B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AC9062-0509-4BEE-9AAB-247A49D31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0F0013-3C00-4B67-99B5-A69D7714B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2DA4EE-BE9D-471E-A0B8-FA7172C19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71096866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2E71E7-B7DC-458E-9912-5BDD238BB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34B066-2F55-416E-9249-98F275F9A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458e7ab14747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7E704C-5C16-440F-B2DE-743962286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FA0D01-A35F-49BA-BDEE-8EFBE0E37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5526D0-4F70-4C36-A584-6AED79E70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516B53-DCB6-4C3E-A53F-41FC85C27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D3886B-E186-4CAB-BDF1-1037785D6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画图标量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9630A6-E8CA-4DF2-8E27-B72D9D6B7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3FFBC7-4608-4134-97FA-5C4F09928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选定理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E3319C-5A98-48BE-A8E6-781DC11B2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809167-E98E-40CF-95CE-72B0E1788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检查多解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81AD16-C769-42E6-BF4E-C13895117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8C2F7D-1E84-434B-95BA-703E8CE35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9B8BF7-0A55-4E98-A8D7-D3B3A2FCF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【DSE原创模考｜参数为训练所设】三角形两边 12 cm、7 cm，夹角 30°，面积：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E4F2A6-FA23-4192-AE7E-9AFD072BA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28D0D4-070A-4E4C-B15E-C905504ED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55DC91-1485-4EED-8BA9-23C76EB4A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正确结论：42/2 cm²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解析：面积=1/2 ab sinC。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622EDF-D1D6-494C-8C41-A766FC960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F856DE-F954-457B-9520-EF36E9DB0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76E319-D7AB-4C40-B2D3-6A441E2BF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00B298-A98F-4536-9F0B-801336F7D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48111496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1E4386-7CCA-4BE1-813C-A1BE40E9C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5E00D2-5807-4BAF-BC83-9B89F51AD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4623e0c9de430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AB66AC-EC32-4ADA-854F-0F35C0611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E95D73-7CDA-4A6C-BDEA-B83AE6358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7A4FF5-0DC1-4E08-BD10-9109F44FB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FEA115-93A2-431F-98CC-72090E6D0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F9E373-608C-41CD-BEB0-FC5006869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62B269-01EC-494F-BF3B-5FABACCE0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4757A2-FDA8-4D65-885E-0B0BC91A3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03FC18-204B-4916-BF37-DC4ACCB0E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208FF7-752E-442F-AA3F-084B0CE6B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ACEC50-C03F-442C-B4CE-491CB63AF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398501-C9BA-43A4-A63E-3B8F509E2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B6782A-506A-47D2-9B1C-114F57FA3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5F3FA8-9172-468C-98E1-3DB672258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A65666-D62F-4627-B5C6-C57C55157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FFBA47-5F9B-400F-ABD3-34B2A85B6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8927FA-81F7-4CB6-BF19-31E590113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6211A7-170D-4DDF-A41D-89C7940F8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15AEE2-E668-44B1-9830-1D8B3AE44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3D5A18-D5E2-48C6-983D-58DDB94BF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30670386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E6B728-BADC-4C03-825B-F520FDDB1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FA876B-D143-494B-B5AD-B61B1524E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7c6df4df74485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D3252D-914A-4DA1-B5DB-A9948C342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5A74A3-B45C-4989-BFE0-59FCD58ED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FA7822-C3F1-4868-8CE2-E92CC8C84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38078A-8220-4246-9121-6C57C37AE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三角学与测量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BA37B8-B6AC-4581-BA59-02F1A2B5F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875812-159B-4B6A-9A7A-CF2EE3122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7AFDB1-B14D-44C0-B13F-FCED477F9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60612B-DAA4-4727-A01D-8E7F60D14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81413F-2F76-4E8D-ABC0-BB5A8BCFD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75D51D-6252-4B6E-AB78-65C99C855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画图标量—选定理—检查多解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06250A-204C-4E8F-A430-E47682626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10C206-B723-4294-B84F-84735662B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2CAE0E-0A33-4EDE-9DD3-E87CB1B2C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BB173B-5D5B-4E9E-B108-50A037152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70AEF2-8597-47F4-9B8C-68239CF58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8A2C0E-F22E-44EF-8B7C-36022E728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C6837D-EE97-47D0-8F2B-41E393314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86861843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2B6EE5-A0E2-48EA-A489-482743B3D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1B7955-944D-4C4E-BDF9-9552D2A9E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b67a1d25e04e4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F5FDD3-6560-4D7A-9143-7DEECC974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469D95-B031-4DDC-A7A8-5088A0185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13FFC5-4211-4C0E-99E4-6D4417249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138222-CBD3-448D-9B29-BECF792D4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【DSE原创模考｜参数为训练所设】三角形两边 12 cm、7 cm，夹角 30°，面积：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C0068A-D748-4922-B9FB-871D3AECC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54972F-F964-4DFD-AA1D-BA1FABD3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83C258-A43D-4E6E-B074-E5E0E2447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角度模式必须与题目单位一致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6E98C1-97B1-47C8-B2F1-64F64F173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C42262-5D56-46F9-9844-E975BADEC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B0C17B-6AA0-4779-913D-753321EE0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画图标量—选定理—检查多解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94D9E2-9C91-40D9-B351-C6EAD5968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F63473-4973-416F-888B-1FBDD4EAA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CA5AAD-384C-4F56-8CD9-AFBE697EF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检查：DEG/RAD 模式错误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92C18B-17FA-4130-A36E-CBDCA7873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8C745C-822F-4024-95F3-A1F2748E2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BD4E45-17B6-49F8-A2B5-30DB2E7E2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1D418B-DDA1-4DA3-9356-08CC11290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04384436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4C8ACF-9C7B-4983-8B99-A686CC11E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B8E5F1-D00B-434F-B3D3-CE02FBCC0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ce8df8f2ec483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B1752B-0F47-4E08-99C8-E8025DD3A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512A5E-5CA4-40B1-86AE-7590349CC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5C070B-23DF-4961-9EE1-1CCDFBD31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91F236-1733-4EC8-8CDC-AA4D9F6E4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 看塔顶仰角 30°，A 到塔脚 9√3 m；B 看仰角 45°。忽略仪器高度，B 到塔脚：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E7F6AA-3BDF-4639-86F1-22D11D769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9D30D5-7D8A-48A1-A29F-F2DF87602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800E1F-8CCF-4842-921A-D3883CB28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2CFC86-E98E-49AD-874A-F0A3F69C9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1F8144-7613-4602-9E02-450F7C237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632219-FCB3-447E-9152-FE47C99AD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92BA3F-7E75-4D1C-A994-E8083EF11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AFA92B-D277-46B5-BEF5-2A86B3F7B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DE63C5-A05E-47FC-9C18-3262989AD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1EBB60-B293-48C8-BE49-68A703531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87444F-7718-444D-97B5-43B898FD6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26EDC3-85D2-430B-BA02-D0CD08FEF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636E1E-FBD9-4F22-893C-C8C629170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E3AB74-DBB2-4074-A4A2-5A4D0AE20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0B7A55-5D85-46FE-BE1E-E3D8ED69D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96707033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252C22-22A7-431B-8122-D83264BC5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A92699-3F91-49D9-A4F5-BDFD77544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abfc0f49e2453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C06ACA-94C1-4992-A59E-A62CDBDD8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A416B3-D1BA-457D-8438-08E0D5D42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795E99-3DC9-486A-970B-94D4BBA63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92518F-16A3-42E6-B644-5691B645A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492EAD-F85F-4C9A-B961-71D78A9F4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【DSE原创模考｜参数为训练所设】三角形两边 12 cm、7 cm，夹角 30°，面积：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56E508-223E-4EC7-81D8-A5DC54AC1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E2FDF6-F983-43A3-89A2-D8D46F164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CC95BC-D2DC-4E8C-B927-F67A63863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06F57F-B4A1-4853-8BB9-53A5E4F1D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【DSE原创模考｜参数为训练所设】A 看塔顶仰角 30°，A 到塔脚 9√3 m；B 看仰角 45°。忽略仪器高度，B 到塔脚：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1450BA-338F-4769-B091-17212DC49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DFD0E4-44A0-4FC2-ABD2-1CBD2BBD8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7830D0-7412-49DE-9503-37C032CC9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738BF8-3613-464C-9564-1E1986CC0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【DSE原创模考｜参数为训练所设】P 位于 O 以东 13 km、以南 13 km。P 相对 O 的方位角：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EA30C5-B267-4B88-8E6C-3F383AD5E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A9AA61-74A0-44E6-8821-649F0BC4C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27B20E-5D2B-4A19-96C9-538E64512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4F76BF-CAF4-46DE-B909-A40ABD991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09237698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22EEE0-7273-4D17-B39C-0A4D9779D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276AA5-B5FA-49B1-B495-9AB8C45FC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ed96286af44b5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8DC0F8-CCB9-450F-BDC3-B328A44A4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A867A8-6080-46BF-B784-EDCBA156A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78B0BA-527F-41D8-8FA3-AF9806B67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45F8A2-D3F6-4E35-ACC3-F31F67752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DEG/RAD 模式错误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D74C3E-5073-4FB7-8074-71FE64AEB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AD1B07-2D03-407D-84E6-929CD8BCB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B93D37-54F7-42E8-B3BE-11C34848F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AB5CE0-D66D-4387-A6D9-153DD7409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正确结论：9 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解析链：先由 A 求塔高 9 m，再用 tan45°=1。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407EAB-CBA4-49A3-ACD0-71E875B71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677806-083D-4AEE-9A07-33A7958F1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D32EC7-889F-4E33-AB0F-C3E0C118F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DF5EEA-6438-4062-9F0D-FEE1401D5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15102716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6928E0-22CA-4145-BA23-E0E546E87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C77F8B-F0DC-461B-A561-9852AEB95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b264dcdc764a7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9DF8DE-B020-4D84-8694-1CCFA7EB0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8345CD-A3D0-4407-BC3E-CD20D5C0C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8A98F9-AA3B-4DA3-9377-E3D864A46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48C021-B4DB-416A-AA33-16295C663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【DSE原创模考｜参数为训练所设】P 位于 O 以东 13 km、以南 13 km。P 相对 O 的方位角：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AC0959-ABB3-41FC-ADF4-C09B18866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A94550-8343-4559-B998-C3D43290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9269E6-7B51-427B-B037-FEA1CAC14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C38AAA-58E4-4459-AAD0-B6EE880AF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55F8DB-8A41-4B48-AA77-D6404C3DC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C2A2E3-9AC5-4B28-9491-D1847D74A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B85473-EBCD-45F0-987B-D3EFD024E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EE6582-0B26-4629-9732-BFAFDB021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三角学与测量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E96DB1-BD59-40A5-8C01-EF05BB4A5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78787606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2026-08-19T08:35:16.1770000Z</dcterms:created>
  <dcterms:modified xsi:type="dcterms:W3CDTF">2026-08-19T08:35:16.1770000Z</dcterms:modified>
</coreProperties>
</file>