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1220b4f6e245a9" /><Relationship Type="http://schemas.openxmlformats.org/officeDocument/2006/relationships/extended-properties" Target="/docProps/app.xml" Id="Ra2f92f77460649dc" /><Relationship Type="http://schemas.openxmlformats.org/officeDocument/2006/relationships/officeDocument" Target="/ppt/presentation.xml" Id="R95e76fe70ff84d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b916df37ea4407"/>
  </p:sldMasterIdLst>
  <p:notesMasterIdLst>
    <p:notesMasterId xmlns:r="http://schemas.openxmlformats.org/officeDocument/2006/relationships" r:id="R9c3b7d152afe477e"/>
  </p:notesMasterIdLst>
  <p:sldIdLst>
    <p:sldId xmlns:r="http://schemas.openxmlformats.org/officeDocument/2006/relationships" id="256" r:id="R78a1a80e383744df"/>
    <p:sldId xmlns:r="http://schemas.openxmlformats.org/officeDocument/2006/relationships" id="257" r:id="Rf6f4a50ec7464dcf"/>
    <p:sldId xmlns:r="http://schemas.openxmlformats.org/officeDocument/2006/relationships" id="258" r:id="R944e2c932a0b45d7"/>
    <p:sldId xmlns:r="http://schemas.openxmlformats.org/officeDocument/2006/relationships" id="259" r:id="R808488f92d4a48fb"/>
    <p:sldId xmlns:r="http://schemas.openxmlformats.org/officeDocument/2006/relationships" id="260" r:id="R5d2c1cc68a7e4ecc"/>
    <p:sldId xmlns:r="http://schemas.openxmlformats.org/officeDocument/2006/relationships" id="261" r:id="R18d67115eb5d4252"/>
    <p:sldId xmlns:r="http://schemas.openxmlformats.org/officeDocument/2006/relationships" id="262" r:id="R5fb83629e89f45a4"/>
    <p:sldId xmlns:r="http://schemas.openxmlformats.org/officeDocument/2006/relationships" id="263" r:id="R34df33545cf94528"/>
    <p:sldId xmlns:r="http://schemas.openxmlformats.org/officeDocument/2006/relationships" id="264" r:id="R7a5e4cc2022a4b6b"/>
    <p:sldId xmlns:r="http://schemas.openxmlformats.org/officeDocument/2006/relationships" id="265" r:id="Ra3084c91e25d4f46"/>
    <p:sldId xmlns:r="http://schemas.openxmlformats.org/officeDocument/2006/relationships" id="266" r:id="R5559c06ff92642d6"/>
    <p:sldId xmlns:r="http://schemas.openxmlformats.org/officeDocument/2006/relationships" id="267" r:id="Rb3e23da121004b89"/>
    <p:sldId xmlns:r="http://schemas.openxmlformats.org/officeDocument/2006/relationships" id="268" r:id="R14211bda50b141c5"/>
    <p:sldId xmlns:r="http://schemas.openxmlformats.org/officeDocument/2006/relationships" id="269" r:id="Raedccefedbc84c3b"/>
    <p:sldId xmlns:r="http://schemas.openxmlformats.org/officeDocument/2006/relationships" id="270" r:id="R368191c2cd5f41de"/>
    <p:sldId xmlns:r="http://schemas.openxmlformats.org/officeDocument/2006/relationships" id="271" r:id="R9a9043ed25444fab"/>
    <p:sldId xmlns:r="http://schemas.openxmlformats.org/officeDocument/2006/relationships" id="272" r:id="R2b4ac9170f3240fc"/>
    <p:sldId xmlns:r="http://schemas.openxmlformats.org/officeDocument/2006/relationships" id="273" r:id="R264a5b4336034b3a"/>
    <p:sldId xmlns:r="http://schemas.openxmlformats.org/officeDocument/2006/relationships" id="274" r:id="Ra5ee77d524b540d5"/>
    <p:sldId xmlns:r="http://schemas.openxmlformats.org/officeDocument/2006/relationships" id="275" r:id="R79f7421d84bf44f5"/>
    <p:sldId xmlns:r="http://schemas.openxmlformats.org/officeDocument/2006/relationships" id="276" r:id="Refa0cc45d09e4faa"/>
    <p:sldId xmlns:r="http://schemas.openxmlformats.org/officeDocument/2006/relationships" id="277" r:id="R77f16eaae3194e6a"/>
    <p:sldId xmlns:r="http://schemas.openxmlformats.org/officeDocument/2006/relationships" id="278" r:id="Re909fc9467ce4c83"/>
    <p:sldId xmlns:r="http://schemas.openxmlformats.org/officeDocument/2006/relationships" id="279" r:id="R10f45cd5432f4d30"/>
    <p:sldId xmlns:r="http://schemas.openxmlformats.org/officeDocument/2006/relationships" id="280" r:id="Rb6ad7a060ae5496c"/>
    <p:sldId xmlns:r="http://schemas.openxmlformats.org/officeDocument/2006/relationships" id="281" r:id="Rd75b6b5007914ebb"/>
    <p:sldId xmlns:r="http://schemas.openxmlformats.org/officeDocument/2006/relationships" id="282" r:id="R962b9e274df14773"/>
    <p:sldId xmlns:r="http://schemas.openxmlformats.org/officeDocument/2006/relationships" id="283" r:id="R503850f74933489a"/>
    <p:sldId xmlns:r="http://schemas.openxmlformats.org/officeDocument/2006/relationships" id="284" r:id="R3f9335840c554aef"/>
    <p:sldId xmlns:r="http://schemas.openxmlformats.org/officeDocument/2006/relationships" id="285" r:id="R3272e5b99cf14b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4fef1170134bdd" /><Relationship Type="http://schemas.openxmlformats.org/officeDocument/2006/relationships/slideMaster" Target="/ppt/slideMasters/slideMaster1.xml" Id="R30b916df37ea4407" /><Relationship Type="http://schemas.openxmlformats.org/officeDocument/2006/relationships/notesMaster" Target="/ppt/notesMasters/notesMaster1.xml" Id="R9c3b7d152afe477e" /><Relationship Type="http://schemas.openxmlformats.org/officeDocument/2006/relationships/presProps" Target="/ppt/presProps.xml" Id="R4abb3a3c9b04420a" /><Relationship Type="http://schemas.openxmlformats.org/officeDocument/2006/relationships/tableStyles" Target="/ppt/tableStyles.xml" Id="Rcfb2c7d9d40c4c2f" /><Relationship Type="http://schemas.openxmlformats.org/officeDocument/2006/relationships/slide" Target="/ppt/slides/slide1.xml" Id="R78a1a80e383744df" /><Relationship Type="http://schemas.openxmlformats.org/officeDocument/2006/relationships/slide" Target="/ppt/slides/slide2.xml" Id="Rf6f4a50ec7464dcf" /><Relationship Type="http://schemas.openxmlformats.org/officeDocument/2006/relationships/slide" Target="/ppt/slides/slide3.xml" Id="R944e2c932a0b45d7" /><Relationship Type="http://schemas.openxmlformats.org/officeDocument/2006/relationships/slide" Target="/ppt/slides/slide4.xml" Id="R808488f92d4a48fb" /><Relationship Type="http://schemas.openxmlformats.org/officeDocument/2006/relationships/slide" Target="/ppt/slides/slide5.xml" Id="R5d2c1cc68a7e4ecc" /><Relationship Type="http://schemas.openxmlformats.org/officeDocument/2006/relationships/slide" Target="/ppt/slides/slide6.xml" Id="R18d67115eb5d4252" /><Relationship Type="http://schemas.openxmlformats.org/officeDocument/2006/relationships/slide" Target="/ppt/slides/slide7.xml" Id="R5fb83629e89f45a4" /><Relationship Type="http://schemas.openxmlformats.org/officeDocument/2006/relationships/slide" Target="/ppt/slides/slide8.xml" Id="R34df33545cf94528" /><Relationship Type="http://schemas.openxmlformats.org/officeDocument/2006/relationships/slide" Target="/ppt/slides/slide9.xml" Id="R7a5e4cc2022a4b6b" /><Relationship Type="http://schemas.openxmlformats.org/officeDocument/2006/relationships/slide" Target="/ppt/slides/slide10.xml" Id="Ra3084c91e25d4f46" /><Relationship Type="http://schemas.openxmlformats.org/officeDocument/2006/relationships/slide" Target="/ppt/slides/slide11.xml" Id="R5559c06ff92642d6" /><Relationship Type="http://schemas.openxmlformats.org/officeDocument/2006/relationships/slide" Target="/ppt/slides/slide12.xml" Id="Rb3e23da121004b89" /><Relationship Type="http://schemas.openxmlformats.org/officeDocument/2006/relationships/slide" Target="/ppt/slides/slide13.xml" Id="R14211bda50b141c5" /><Relationship Type="http://schemas.openxmlformats.org/officeDocument/2006/relationships/slide" Target="/ppt/slides/slide14.xml" Id="Raedccefedbc84c3b" /><Relationship Type="http://schemas.openxmlformats.org/officeDocument/2006/relationships/slide" Target="/ppt/slides/slide15.xml" Id="R368191c2cd5f41de" /><Relationship Type="http://schemas.openxmlformats.org/officeDocument/2006/relationships/slide" Target="/ppt/slides/slide16.xml" Id="R9a9043ed25444fab" /><Relationship Type="http://schemas.openxmlformats.org/officeDocument/2006/relationships/slide" Target="/ppt/slides/slide17.xml" Id="R2b4ac9170f3240fc" /><Relationship Type="http://schemas.openxmlformats.org/officeDocument/2006/relationships/slide" Target="/ppt/slides/slide18.xml" Id="R264a5b4336034b3a" /><Relationship Type="http://schemas.openxmlformats.org/officeDocument/2006/relationships/slide" Target="/ppt/slides/slide19.xml" Id="Ra5ee77d524b540d5" /><Relationship Type="http://schemas.openxmlformats.org/officeDocument/2006/relationships/slide" Target="/ppt/slides/slide20.xml" Id="R79f7421d84bf44f5" /><Relationship Type="http://schemas.openxmlformats.org/officeDocument/2006/relationships/slide" Target="/ppt/slides/slide21.xml" Id="Refa0cc45d09e4faa" /><Relationship Type="http://schemas.openxmlformats.org/officeDocument/2006/relationships/slide" Target="/ppt/slides/slide22.xml" Id="R77f16eaae3194e6a" /><Relationship Type="http://schemas.openxmlformats.org/officeDocument/2006/relationships/slide" Target="/ppt/slides/slide23.xml" Id="Re909fc9467ce4c83" /><Relationship Type="http://schemas.openxmlformats.org/officeDocument/2006/relationships/slide" Target="/ppt/slides/slide24.xml" Id="R10f45cd5432f4d30" /><Relationship Type="http://schemas.openxmlformats.org/officeDocument/2006/relationships/slide" Target="/ppt/slides/slide25.xml" Id="Rb6ad7a060ae5496c" /><Relationship Type="http://schemas.openxmlformats.org/officeDocument/2006/relationships/slide" Target="/ppt/slides/slide26.xml" Id="Rd75b6b5007914ebb" /><Relationship Type="http://schemas.openxmlformats.org/officeDocument/2006/relationships/slide" Target="/ppt/slides/slide27.xml" Id="R962b9e274df14773" /><Relationship Type="http://schemas.openxmlformats.org/officeDocument/2006/relationships/slide" Target="/ppt/slides/slide28.xml" Id="R503850f74933489a" /><Relationship Type="http://schemas.openxmlformats.org/officeDocument/2006/relationships/slide" Target="/ppt/slides/slide29.xml" Id="R3f9335840c554aef" /><Relationship Type="http://schemas.openxmlformats.org/officeDocument/2006/relationships/slide" Target="/ppt/slides/slide30.xml" Id="R3272e5b99cf14b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b5f3d24c5c49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290e6c7acb41c3" /><Relationship Type="http://schemas.openxmlformats.org/officeDocument/2006/relationships/notesMaster" Target="/ppt/notesMasters/notesMaster1.xml" Id="R9bade80e99474f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bccece926a42ae" /><Relationship Type="http://schemas.openxmlformats.org/officeDocument/2006/relationships/notesMaster" Target="/ppt/notesMasters/notesMaster1.xml" Id="R5088e22a3d574f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f8f7b725474ae8" /><Relationship Type="http://schemas.openxmlformats.org/officeDocument/2006/relationships/notesMaster" Target="/ppt/notesMasters/notesMaster1.xml" Id="R99d43a11b46f4f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c6757b01884113" /><Relationship Type="http://schemas.openxmlformats.org/officeDocument/2006/relationships/notesMaster" Target="/ppt/notesMasters/notesMaster1.xml" Id="Rd41d6b3498504d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a7e04d8f384cba" /><Relationship Type="http://schemas.openxmlformats.org/officeDocument/2006/relationships/notesMaster" Target="/ppt/notesMasters/notesMaster1.xml" Id="Radd9f0fdf1e745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d157a6d3eb462d" /><Relationship Type="http://schemas.openxmlformats.org/officeDocument/2006/relationships/notesMaster" Target="/ppt/notesMasters/notesMaster1.xml" Id="R554178ea913f4d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2441697a544728" /><Relationship Type="http://schemas.openxmlformats.org/officeDocument/2006/relationships/notesMaster" Target="/ppt/notesMasters/notesMaster1.xml" Id="Rfcdaf94ad9b84a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d5bba22b2d4b1a" /><Relationship Type="http://schemas.openxmlformats.org/officeDocument/2006/relationships/notesMaster" Target="/ppt/notesMasters/notesMaster1.xml" Id="R08212e8471aa4b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75f03a2aca43c5" /><Relationship Type="http://schemas.openxmlformats.org/officeDocument/2006/relationships/notesMaster" Target="/ppt/notesMasters/notesMaster1.xml" Id="R645b83edfffe43a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4f2421a1fe4866" /><Relationship Type="http://schemas.openxmlformats.org/officeDocument/2006/relationships/notesMaster" Target="/ppt/notesMasters/notesMaster1.xml" Id="R409ac81a144b48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4b085e66ee4f91" /><Relationship Type="http://schemas.openxmlformats.org/officeDocument/2006/relationships/notesMaster" Target="/ppt/notesMasters/notesMaster1.xml" Id="R59268de219bc48c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cf1f1a7b410471d" /><Relationship Type="http://schemas.openxmlformats.org/officeDocument/2006/relationships/notesMaster" Target="/ppt/notesMasters/notesMaster1.xml" Id="Rff1e3e129f3e43c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bd559480ac24181" /><Relationship Type="http://schemas.openxmlformats.org/officeDocument/2006/relationships/notesMaster" Target="/ppt/notesMasters/notesMaster1.xml" Id="R0d7427559dc14b3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efc09afc95a4dcf" /><Relationship Type="http://schemas.openxmlformats.org/officeDocument/2006/relationships/notesMaster" Target="/ppt/notesMasters/notesMaster1.xml" Id="Rda7b19fff283436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8700ff6d31e48cd" /><Relationship Type="http://schemas.openxmlformats.org/officeDocument/2006/relationships/notesMaster" Target="/ppt/notesMasters/notesMaster1.xml" Id="R33403217112d4d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e2e43f71f2345c0" /><Relationship Type="http://schemas.openxmlformats.org/officeDocument/2006/relationships/notesMaster" Target="/ppt/notesMasters/notesMaster1.xml" Id="R877c40bd7496429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7ef34df5199493d" /><Relationship Type="http://schemas.openxmlformats.org/officeDocument/2006/relationships/notesMaster" Target="/ppt/notesMasters/notesMaster1.xml" Id="R804f3e8d5bb741d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1fcd480d9d9477e" /><Relationship Type="http://schemas.openxmlformats.org/officeDocument/2006/relationships/notesMaster" Target="/ppt/notesMasters/notesMaster1.xml" Id="R24394da1e82a4d0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69906736ec4692" /><Relationship Type="http://schemas.openxmlformats.org/officeDocument/2006/relationships/notesMaster" Target="/ppt/notesMasters/notesMaster1.xml" Id="R0fa55a3d68784c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a0d4ec4c4a946f5" /><Relationship Type="http://schemas.openxmlformats.org/officeDocument/2006/relationships/notesMaster" Target="/ppt/notesMasters/notesMaster1.xml" Id="Re82629c2004c473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f654e84a9b49b2" /><Relationship Type="http://schemas.openxmlformats.org/officeDocument/2006/relationships/notesMaster" Target="/ppt/notesMasters/notesMaster1.xml" Id="Rf711b3a02ff7455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3f2e756f4f148a1" /><Relationship Type="http://schemas.openxmlformats.org/officeDocument/2006/relationships/notesMaster" Target="/ppt/notesMasters/notesMaster1.xml" Id="R24d108a504ff464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35c6e4efb4848ba" /><Relationship Type="http://schemas.openxmlformats.org/officeDocument/2006/relationships/notesMaster" Target="/ppt/notesMasters/notesMaster1.xml" Id="R3291c099295c4f7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eca04c417994581" /><Relationship Type="http://schemas.openxmlformats.org/officeDocument/2006/relationships/notesMaster" Target="/ppt/notesMasters/notesMaster1.xml" Id="R111f013de33149c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03e5de0d46d4ab4" /><Relationship Type="http://schemas.openxmlformats.org/officeDocument/2006/relationships/notesMaster" Target="/ppt/notesMasters/notesMaster1.xml" Id="R7add758b6a0c4b1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74beea822d840d6" /><Relationship Type="http://schemas.openxmlformats.org/officeDocument/2006/relationships/notesMaster" Target="/ppt/notesMasters/notesMaster1.xml" Id="Rbc9b264ee70b4d9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4dd564653294252" /><Relationship Type="http://schemas.openxmlformats.org/officeDocument/2006/relationships/notesMaster" Target="/ppt/notesMasters/notesMaster1.xml" Id="Rec83c96ec25e4f9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6d6e6a5930a40d2" /><Relationship Type="http://schemas.openxmlformats.org/officeDocument/2006/relationships/notesMaster" Target="/ppt/notesMasters/notesMaster1.xml" Id="Re4578f0594f846f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e6f132eef884ba1" /><Relationship Type="http://schemas.openxmlformats.org/officeDocument/2006/relationships/notesMaster" Target="/ppt/notesMasters/notesMaster1.xml" Id="Rc0bf6f46252f4a1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321d6de699f4527" /><Relationship Type="http://schemas.openxmlformats.org/officeDocument/2006/relationships/notesMaster" Target="/ppt/notesMasters/notesMaster1.xml" Id="R6a20ccb063384b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的“导数应用”学习单元。本套课件共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讲稿】明确告诉学生：本单元只训练“导数应用”。先解释知识范围，再用一句话建立核心判断，最后示范标准方法。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【互动提问】请用自己的话复述“极值判断要结合定义域与符号变化”，并举一个会触发“只令导数为零就结束”的错误例子。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Q1：函数 f(x)=x²−2x 的驻点横坐标是： 选项为 A.2；B.0；C.1；D.3。讲解时强调：极值判断要结合定义域与符号变化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【预期回答】学生能说出“建函数—求导—临界点—端点比较”中的起始动作，并避开“只令导数为零就结束”。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分步讲评：先重述题目条件，再逐步示范“建函数—求导—临界点—端点比较”，最后给出正确结论“1”。完整解析：f'(x)=2x−2=0。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Paper｜M1·驻点。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【预期回答】学生能把失分归入“只令导数为零就结束”或更精确的个人错因，并写出可执行检查动作。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讲稿】逐项解释“导数应用”中的专有名词、符号、对象和单位。特别强调：只令导数为零就结束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讲稿】用“条件—表示—方法—核验”重建本知识点。示范时逐步引用：建函数—求导—临界点—端点比较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讲稿】带学生逐句读取任务，不先求答案。要求指出材料中的有效条件，再按“建函数—求导—临界点—端点比较”作答。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讲稿】先展示错误路径，再用解析链复原第一失分点。禁止只说“粗心”；必须落到“只令导数为零就结束”或更精确的动作。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f'(x)=(4−x)(x+1)，且定义域含 x=4，则 f 在 x=4 处是： 选项为 A.局部极小点；B.拐点且斜率非零；C.局部极大点；D.垂直渐近点。讲解时强调：极值判断要结合定义域与符号变化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【预期回答】学生能说出“建函数—求导—临界点—端点比较”中的起始动作，并避开“只令导数为零就结束”。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分步讲评：先重述题目条件，再逐步示范“建函数—求导—临界点—端点比较”，最后给出正确结论“局部极大点”。完整解析：在 x=4 附近，x+1&gt;0，而 4−x 由正变负，所以 f 先增后减。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Paper｜M1·导数符号。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【预期回答】学生能把失分归入“只令导数为零就结束”或更精确的个人错因，并写出可执行检查动作。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讲稿】逐项解释“导数应用”中的专有名词、符号、对象和单位。特别强调：只令导数为零就结束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讲稿】用“条件—表示—方法—核验”重建本知识点。示范时逐步引用：建函数—求导—临界点—端点比较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讲稿】带学生逐句读取任务，不先求答案。要求指出材料中的有效条件，再按“建函数—求导—临界点—端点比较”作答。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讲稿】先展示错误路径，再用解析链复原第一失分点。禁止只说“粗心”；必须落到“只令导数为零就结束”或更精确的动作。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Paper｜M1·导数符号；用于知识范围与设问结构校准，题目身份为DSE原创模考题，不冒充历届真题（访问日期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Q21：【原创情境迁移｜启德体育园2026运营】以下参数为“导数应用”训练所设，不是官方资料中的实际数据：在 0≤x≤21 上，f(x)=−x²+14x 的最大值是： 选项为 A.98；B.49；C.147；D.0。讲解时强调：极值判断要结合定义域与符号变化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【预期回答】学生能说出“建函数—求导—临界点—端点比较”中的起始动作，并避开“只令导数为零就结束”。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分步讲评：先重述题目条件，再逐步示范“建函数—求导—临界点—端点比较”，最后给出正确结论“49”。完整解析：f'(x)=−2x+14=0 得 x=7；比较驻点与端点后，最大值为 f(7)=49。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Paper｜M1·最优化与端点。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【预期回答】学生能把失分归入“只令导数为零就结束”或更精确的个人错因，并写出可执行检查动作。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讲稿】逐项解释“导数应用”中的专有名词、符号、对象和单位。特别强调：只令导数为零就结束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讲稿】用“条件—表示—方法—核验”重建本知识点。示范时逐步引用：建函数—求导—临界点—端点比较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讲稿】带学生逐句读取任务，不先求答案。要求指出材料中的有效条件，再按“建函数—求导—临界点—端点比较”作答。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讲稿】先展示错误路径，再用解析链复原第一失分点。禁止只说“粗心”；必须落到“只令导数为零就结束”或更精确的动作。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Paper｜M1·最优化与端点；用于知识范围与设问结构校准，题目身份为DSE原创模考题，不冒充历届真题（访问日期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f35e6a1f9641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21c2303b4d4388" /><Relationship Type="http://schemas.openxmlformats.org/officeDocument/2006/relationships/slideLayout" Target="/ppt/slideLayouts/slideLayout1.xml" Id="R5c1e7ad45f5a4f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1e7ad45f5a4f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0d14a80ff443a" /><Relationship Type="http://schemas.openxmlformats.org/officeDocument/2006/relationships/image" Target="/ppt/media/image.png" Id="R46f0763183374b78" /><Relationship Type="http://schemas.openxmlformats.org/officeDocument/2006/relationships/notesSlide" Target="/ppt/notesSlides/notesSlide1.xml" Id="Ra2e9ce2fe66b4c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fa3e0ffce449e0" /><Relationship Type="http://schemas.openxmlformats.org/officeDocument/2006/relationships/image" Target="/ppt/media/image2.png" Id="Red4eed70e0074812" /><Relationship Type="http://schemas.openxmlformats.org/officeDocument/2006/relationships/notesSlide" Target="/ppt/notesSlides/notesSlide2.xml" Id="R0a829754a69649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7130e41d34618" /><Relationship Type="http://schemas.openxmlformats.org/officeDocument/2006/relationships/image" Target="/ppt/media/image3.png" Id="R5eb6f788b3ee4858" /><Relationship Type="http://schemas.openxmlformats.org/officeDocument/2006/relationships/notesSlide" Target="/ppt/notesSlides/notesSlide3.xml" Id="R31c1fabb005646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70b8c76054a82" /><Relationship Type="http://schemas.openxmlformats.org/officeDocument/2006/relationships/image" Target="/ppt/media/image4.png" Id="Rcb372f5d0b5d40be" /><Relationship Type="http://schemas.openxmlformats.org/officeDocument/2006/relationships/notesSlide" Target="/ppt/notesSlides/notesSlide4.xml" Id="R32b810e119c94c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a013aeb384c7f" /><Relationship Type="http://schemas.openxmlformats.org/officeDocument/2006/relationships/image" Target="/ppt/media/image5.png" Id="R90f09211110541a9" /><Relationship Type="http://schemas.openxmlformats.org/officeDocument/2006/relationships/notesSlide" Target="/ppt/notesSlides/notesSlide5.xml" Id="R1be89d10eba041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75191d3f345b3" /><Relationship Type="http://schemas.openxmlformats.org/officeDocument/2006/relationships/image" Target="/ppt/media/image6.png" Id="Rc94614350c744276" /><Relationship Type="http://schemas.openxmlformats.org/officeDocument/2006/relationships/notesSlide" Target="/ppt/notesSlides/notesSlide6.xml" Id="R568873a7ef884d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dbf2ab347414e" /><Relationship Type="http://schemas.openxmlformats.org/officeDocument/2006/relationships/image" Target="/ppt/media/image7.png" Id="R7931603d5f0f4381" /><Relationship Type="http://schemas.openxmlformats.org/officeDocument/2006/relationships/notesSlide" Target="/ppt/notesSlides/notesSlide7.xml" Id="R0cb4c7cdc03749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89d7eb6444a88" /><Relationship Type="http://schemas.openxmlformats.org/officeDocument/2006/relationships/image" Target="/ppt/media/image8.png" Id="R08f9e87b27424011" /><Relationship Type="http://schemas.openxmlformats.org/officeDocument/2006/relationships/notesSlide" Target="/ppt/notesSlides/notesSlide8.xml" Id="Rf3daf930313e45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f23cd537fe4e5f" /><Relationship Type="http://schemas.openxmlformats.org/officeDocument/2006/relationships/image" Target="/ppt/media/image9.png" Id="Rd804378638474be1" /><Relationship Type="http://schemas.openxmlformats.org/officeDocument/2006/relationships/notesSlide" Target="/ppt/notesSlides/notesSlide9.xml" Id="Rcdcc3bd23d994c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e2b0170d32456b" /><Relationship Type="http://schemas.openxmlformats.org/officeDocument/2006/relationships/image" Target="/ppt/media/image10.png" Id="Ra43723b70ecb4c7a" /><Relationship Type="http://schemas.openxmlformats.org/officeDocument/2006/relationships/notesSlide" Target="/ppt/notesSlides/notesSlide10.xml" Id="R08ee3bd2501349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92a240d9149de" /><Relationship Type="http://schemas.openxmlformats.org/officeDocument/2006/relationships/image" Target="/ppt/media/image11.png" Id="R6ca2aa17b5db4ebd" /><Relationship Type="http://schemas.openxmlformats.org/officeDocument/2006/relationships/notesSlide" Target="/ppt/notesSlides/notesSlide11.xml" Id="R95214b0e0ba14f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3bb1532c14b16" /><Relationship Type="http://schemas.openxmlformats.org/officeDocument/2006/relationships/image" Target="/ppt/media/image12.png" Id="Rd6dd8eabad2e4408" /><Relationship Type="http://schemas.openxmlformats.org/officeDocument/2006/relationships/notesSlide" Target="/ppt/notesSlides/notesSlide12.xml" Id="R8f212c8efa7d41f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ae19145fb440e" /><Relationship Type="http://schemas.openxmlformats.org/officeDocument/2006/relationships/image" Target="/ppt/media/image13.png" Id="R38dc4d6d5e3e416f" /><Relationship Type="http://schemas.openxmlformats.org/officeDocument/2006/relationships/notesSlide" Target="/ppt/notesSlides/notesSlide13.xml" Id="R97689acca8f94dc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a0c8b413a4670" /><Relationship Type="http://schemas.openxmlformats.org/officeDocument/2006/relationships/image" Target="/ppt/media/image14.png" Id="R16a6f08c48054b77" /><Relationship Type="http://schemas.openxmlformats.org/officeDocument/2006/relationships/notesSlide" Target="/ppt/notesSlides/notesSlide14.xml" Id="R0551de64bd28498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95d5fb99040e5" /><Relationship Type="http://schemas.openxmlformats.org/officeDocument/2006/relationships/image" Target="/ppt/media/image15.png" Id="R3f8cff20f59e4557" /><Relationship Type="http://schemas.openxmlformats.org/officeDocument/2006/relationships/notesSlide" Target="/ppt/notesSlides/notesSlide15.xml" Id="R0cb0480badc7442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23d13abd7f4fea" /><Relationship Type="http://schemas.openxmlformats.org/officeDocument/2006/relationships/image" Target="/ppt/media/image16.png" Id="R0685df63de9e4548" /><Relationship Type="http://schemas.openxmlformats.org/officeDocument/2006/relationships/notesSlide" Target="/ppt/notesSlides/notesSlide16.xml" Id="Rc42b45a5ef0a413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adaaf3b1ce4eef" /><Relationship Type="http://schemas.openxmlformats.org/officeDocument/2006/relationships/image" Target="/ppt/media/image17.png" Id="R16ebf506b8414c71" /><Relationship Type="http://schemas.openxmlformats.org/officeDocument/2006/relationships/notesSlide" Target="/ppt/notesSlides/notesSlide17.xml" Id="R3fd3228a0e1342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60e008ccc440b" /><Relationship Type="http://schemas.openxmlformats.org/officeDocument/2006/relationships/image" Target="/ppt/media/image18.png" Id="R1bae870174344c79" /><Relationship Type="http://schemas.openxmlformats.org/officeDocument/2006/relationships/notesSlide" Target="/ppt/notesSlides/notesSlide18.xml" Id="R0ab132d2786b4a2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139b7392c416f" /><Relationship Type="http://schemas.openxmlformats.org/officeDocument/2006/relationships/image" Target="/ppt/media/image19.png" Id="R1a42d5ab32e34237" /><Relationship Type="http://schemas.openxmlformats.org/officeDocument/2006/relationships/notesSlide" Target="/ppt/notesSlides/notesSlide19.xml" Id="R4efa12b963ce42b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fec553c974971" /><Relationship Type="http://schemas.openxmlformats.org/officeDocument/2006/relationships/image" Target="/ppt/media/image20.png" Id="R7f2fc352bc22401f" /><Relationship Type="http://schemas.openxmlformats.org/officeDocument/2006/relationships/notesSlide" Target="/ppt/notesSlides/notesSlide20.xml" Id="R7213aaf2046c4c2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efca54e91494b" /><Relationship Type="http://schemas.openxmlformats.org/officeDocument/2006/relationships/image" Target="/ppt/media/image21.png" Id="Re09c4c60c8094787" /><Relationship Type="http://schemas.openxmlformats.org/officeDocument/2006/relationships/notesSlide" Target="/ppt/notesSlides/notesSlide21.xml" Id="Rf9fb5e24ce71433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b074e34a8a4489" /><Relationship Type="http://schemas.openxmlformats.org/officeDocument/2006/relationships/image" Target="/ppt/media/image22.png" Id="Rd6fa99f81036448c" /><Relationship Type="http://schemas.openxmlformats.org/officeDocument/2006/relationships/notesSlide" Target="/ppt/notesSlides/notesSlide22.xml" Id="R57ca8650eb71476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d8d6e8572426c" /><Relationship Type="http://schemas.openxmlformats.org/officeDocument/2006/relationships/image" Target="/ppt/media/image23.png" Id="R47e12e00395e4fbf" /><Relationship Type="http://schemas.openxmlformats.org/officeDocument/2006/relationships/notesSlide" Target="/ppt/notesSlides/notesSlide23.xml" Id="R170f13969c224f5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84f1d51e44e9b" /><Relationship Type="http://schemas.openxmlformats.org/officeDocument/2006/relationships/image" Target="/ppt/media/image24.png" Id="R08f3ad9231ab43e4" /><Relationship Type="http://schemas.openxmlformats.org/officeDocument/2006/relationships/notesSlide" Target="/ppt/notesSlides/notesSlide24.xml" Id="R3c1202d239274bf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4fa7abd8b4cdc" /><Relationship Type="http://schemas.openxmlformats.org/officeDocument/2006/relationships/image" Target="/ppt/media/image25.png" Id="Rb6bac350a13b4f6d" /><Relationship Type="http://schemas.openxmlformats.org/officeDocument/2006/relationships/notesSlide" Target="/ppt/notesSlides/notesSlide25.xml" Id="Re17b596b990b41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9d4e0b7fe4148" /><Relationship Type="http://schemas.openxmlformats.org/officeDocument/2006/relationships/image" Target="/ppt/media/image26.png" Id="R7b1730a1527c4429" /><Relationship Type="http://schemas.openxmlformats.org/officeDocument/2006/relationships/notesSlide" Target="/ppt/notesSlides/notesSlide26.xml" Id="Rc11bd704fc0a471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03f3a0b04459a" /><Relationship Type="http://schemas.openxmlformats.org/officeDocument/2006/relationships/image" Target="/ppt/media/image27.png" Id="Rdd0d0a74f2c44c3d" /><Relationship Type="http://schemas.openxmlformats.org/officeDocument/2006/relationships/notesSlide" Target="/ppt/notesSlides/notesSlide27.xml" Id="R936f16ce4cba41f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81fa069b2447e" /><Relationship Type="http://schemas.openxmlformats.org/officeDocument/2006/relationships/image" Target="/ppt/media/image28.png" Id="R382e375e13634fe0" /><Relationship Type="http://schemas.openxmlformats.org/officeDocument/2006/relationships/notesSlide" Target="/ppt/notesSlides/notesSlide28.xml" Id="R685a8f8746e84b0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ab44b77cd4d1e" /><Relationship Type="http://schemas.openxmlformats.org/officeDocument/2006/relationships/image" Target="/ppt/media/image29.png" Id="R9e70219e985644f2" /><Relationship Type="http://schemas.openxmlformats.org/officeDocument/2006/relationships/notesSlide" Target="/ppt/notesSlides/notesSlide29.xml" Id="R1151fd31c60d4cc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a15b711104ab0" /><Relationship Type="http://schemas.openxmlformats.org/officeDocument/2006/relationships/image" Target="/ppt/media/image30.png" Id="R4332ad51b245416d" /><Relationship Type="http://schemas.openxmlformats.org/officeDocument/2006/relationships/notesSlide" Target="/ppt/notesSlides/notesSlide30.xml" Id="R810569230b1a45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13C3F9-9338-4E5D-B73A-6AC4E4C5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4BE91-1C47-47D8-93E4-0CD54922D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39896-3D82-419F-BF07-B88BAEB8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EC5EE-1E9E-4BD7-82C8-27F7B6E3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AD187-B9B5-4D7D-B094-C65E5DF5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切线、单调、极值、优化与相关变化率。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9BA86-583A-4119-96AD-F8E76C9A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AB4D4-A074-4529-8D45-587859C1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2B4F6-6F1D-4225-9BF2-673CD7BD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104094-1AC0-4A10-A296-FBD8759D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f0763183374b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35BC2A-BEFF-4076-9BA4-8016DF35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2F371-4318-4742-9AFE-D69ABBB3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FDFB82-D2A8-4679-AFC8-6C4DAABE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CE9EDE-FF35-4507-99AF-110AB359A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7F919-EE9E-47AE-A507-310D1B3D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235CB3-7E1B-4C77-AD26-3AFACB3C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0F5FD-C10B-47F1-9E2B-618A92BF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6158B-AD84-4523-B0C4-A3FAD09B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21043-0988-49D0-9D03-56ED1324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384596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885DC4-014D-4870-B535-32FDB6B4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B5ED7-74B6-4E00-BD23-64B14026E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4eed70e00748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50FB23-9DA5-47FA-BF49-01A051CB7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3B07C-F333-4781-A25F-8214CABD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0E9E85-6395-47BD-B009-E92CAEB1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C58EF-B461-4AAA-B986-F7A2E63A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10C3B-E99F-4659-A397-F5675D9A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B5228F-4666-4067-8DB8-26AB85D3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13709F-F649-428E-955B-00E42E4BA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F08AF-C55D-4E07-8BC1-F061BF1E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8F834-6CAA-433B-9BC2-9A54E6E9F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59255-BBDC-4288-9330-C5559702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00532-EB97-408A-974D-407009CD0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9A7CF4-22BB-45A0-A9D3-0C659B01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F93962-25AA-4AE1-AE77-3D066C80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CA2165-AE6A-4B5E-915D-1BE416A5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42401-8B4A-4025-91CD-28A3DB10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F43CE6-D49A-44CF-ABF7-47560BA9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D4C582-EFAC-4405-9E69-2A6AF2E4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成功标准｜极值判断要结合定义域与符号变化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4E4438-BF32-4C46-8032-7F613AE8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C3D72A-0BEB-439F-BAF6-9D67B4FB8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CAE007-656B-4480-9A37-78A93585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654810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D706B1-30A3-4A6D-80D0-BAFEC00F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682A0-3B52-4F1A-AA6C-E73EC3F0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6f788b3ee48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70CE1-280D-413B-AB3A-88147176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FBFB46-3AF5-42AF-BB1A-1886DD31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1971F-A982-4A57-A444-47C5F9E4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082CC-A16C-4CBC-97E5-2B9D16768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FDAF80-21D2-4500-B0FF-F3784DF2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4EE2DA-AF43-4797-A894-DCC34E3D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边界提醒｜只令导数为零就结束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D1ECE3-3CB0-4192-AFDF-EDF92B85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7BB9A-3857-4406-A2FC-97F1DFEE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168FB-0F64-423B-ABFE-95D71B99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切线、单调、极值、优化与相关变化率。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67C0CD-0216-4ECC-A28E-22F92C5B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FE12A8-A6A9-476A-ADE9-89F2ED56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C3B585-431B-45BF-9DDE-A523E082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CFCC7-275D-466C-9C63-31FD9D6F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Paper｜M1·驻点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D083DD-F2D6-44EA-98D1-87E83FA6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3B7BF1-9E2B-4A58-A88F-6D073E2D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1DC23-9E14-439B-B2CD-CA3A7B42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869D2-270E-49E9-8A52-15CDC5AD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435608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B30F30-5EF6-4755-9AA6-60E3943A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ADA5CC-915E-45D2-A487-F69B6A9C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72f5d0b5d40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8B218B-3AA7-4AE1-BDFD-F6100087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CFE389-9CA9-49D1-9530-63A674A7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F3B054-E438-43F0-B706-60E1BDFF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能解释“极值判断要结合定义域与符号变化”，并识别一个反例或边界。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D47CA-E22F-45D0-B536-EA6CA073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6783ED-BD08-4738-8C09-ADE74F2E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C37481-15A0-466B-B11B-85F52FAF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9CA5E1-C5E8-4437-8502-B38E0D4F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高频错因：只令导数为零就结束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36A85E-F548-4449-BA11-5BC930B0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4B2041-34FF-4289-9ABD-689FADC4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CE175C-F60C-46BD-AD54-943092898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F62F30-8651-40C0-9184-75EFC2B3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7835E3-40FE-4466-B0B5-A4503594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F8D05-0B3F-472D-8FD0-D701486C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9F6B88-E151-4BE3-A5DA-A1380E1F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648982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D932D9-C76A-4AC4-AC81-BCA5E567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27BAC-933F-4599-B803-7E4A47A7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f09211110541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D1B11F-A7C9-4A78-A395-62A53089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3D075F-A2F9-4F19-B704-ED4A63D4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0ACBBE-EB0A-433E-8EAA-A398498E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051CC-16F9-41FF-942C-49267720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C44BFC-1BBF-480D-B455-7028F819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02680E-81BA-462D-BCE8-B0A2ED12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D65809-C815-4C9A-B3F7-483335B9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2C99AC-3558-45A8-8959-A6315F4C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625723-7DF0-495B-973D-BC75D0D0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218BAA-05DF-4C73-81AE-FA2A771A4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FE630A-9309-48CE-8821-A7767752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端点比较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ED1D96-9622-43A6-8EBA-69B74D6E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B80E3B-33ED-401F-8FB8-03A2CF7E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EE0B5B-9772-4842-A346-257091E1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7A875-9B4D-4DDC-82BF-95F76F87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ED318D-782E-4543-95A6-1A1632A5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1F2930-4F71-44C1-AB73-11CB9D29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解析：f'(x)=2x−2=0。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F39D5B-A096-4C82-AFE9-6B55ACC9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7783E6-1FCB-400E-B628-53FAA232F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165A19-7E7A-4806-A95F-E3946208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119B84-34C7-4155-9EC1-8264CEA8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285738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10F73B-69B8-4791-852B-E4A41C3A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894FE-712F-46FD-8920-42F087CB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4614350c7442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DCF850-57F1-49DB-8D45-FEBC6159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50A186-13F6-404A-AF66-58BBAE32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CB618D-09C4-4991-A581-569CE53B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A76B79-0B9E-4241-A585-FA6C4377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A43ED-2DBC-4130-848A-BF8A2E42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3800F-9588-4AE1-AB5F-85597CC73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80562-1525-4DE3-9456-DFEF4827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8E8751-4397-417A-BB11-63B019F6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99C4BA-DDF0-420E-8B8F-FE39D512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3D0451-CE39-4618-A717-1736DDB0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4A4CBD-6213-4E05-B324-EF016283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DB8484-1A09-475D-951C-34A6CCEB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E66DB2-A7D2-4439-8D65-4B8DF470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1A1E8-A155-4EFC-B6EE-9AD9AB1E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6821B8-DA3E-4DBB-BD9E-433CCA35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C55B20-616B-4FB1-A7A7-4B131D2A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2D5141-941D-497A-82F1-7B082587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155B47-9DE0-441B-B91D-7E8AB619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16045F-3E5B-460D-BED6-B73A3D44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553723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5726B-B07C-4CA4-A654-31CFC6EA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14494-A25F-4546-B2E0-F908DD2D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1603d5f0f43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D5B09-B46F-4503-9E8C-12D286DC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460DC-07C4-4EC1-B7F9-88E26322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39248-F0E0-4EC1-BE2A-BBE51F59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A968A-CF8D-4642-9207-CF98B67B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6AE5E8-1720-4FCD-9FA0-2EAE9B278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F9BF0E-F056-4DB7-A6BC-835DCC7E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7BB81C-02D0-4CBC-82F3-E7FF8441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4D25B-99C5-4325-806A-45A20CB45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C2307-5C72-425F-AC8A-30F9D5B8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693502-3462-43BB-A8D5-22F05489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78546B-EA85-4367-99E4-031597B1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C7059-1112-4968-8833-32D3F819D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C5BCD6-9B61-4047-BF5A-359EEB92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A34B1A-361C-487A-B73F-68BE6306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8D55EC-3B24-412B-B0A2-2B372ACE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F12F44-D509-4FB3-A28E-E6003DF6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15BC82-218F-45F7-9CE3-F4EBAEE1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628942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242F8C-EB9F-463A-AD2A-301B0EA9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A4873-8398-4939-983E-2F6AA044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9e87b274240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DE4D6-3410-4E2F-B157-14547639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2CBD3-E9C5-4788-865D-49DFDBE1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CFD66-2494-4545-BC94-22079703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A2E57-483F-4A92-8E34-ECF2DDEC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62EAD8-D35D-4D6A-B67D-523C850B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0187B8-C6D8-414B-A0DE-D78934BA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2C640-FB24-425D-83CD-1E23179C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2E6CF-4133-4459-BF9C-F44ADF30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0D1C0F-5EC5-4CF0-9CA3-D7321756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29F02D-69E7-45E8-AEB4-E5F7F3BF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590107-84B7-4B35-9175-D3B8A1CD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A2D09-3306-4786-B881-6AAA5C3C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211EC-B762-4DE0-965F-2126D80C5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3FCA5-F897-4DDD-A2BB-97D92DA31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075058-ECE9-4D84-9A45-C0FE6314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A059C8-C3A5-4DA0-9D81-3833F99E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F72114-0268-41DD-9B37-239A432A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976117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046D3A-A223-40C1-93B0-638AFFAC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3FB76-D93D-470F-B05E-ED8C1EC8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4378638474b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70C92-9D97-42C9-B6DA-0EEA9898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5FA7FF-AFFE-4190-A112-2B1ACA25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6E8168-A45E-4D0D-8CA8-5C96A56B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FB0D5-8E11-4B66-8226-DFB64339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f(x)=x²−4x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456D6-28DF-4C70-B4FE-92940C33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Paper｜M1·驻点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7595ED-5421-4AF2-AF7C-4734C6BB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9DA952-0741-4440-8CBA-084C7F74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1B6839-1D0F-45E5-B986-76493E63F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51B9B1-CF0E-426E-A7C9-30AC7A1E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94632-D4F3-4085-9BA8-608A1504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0D226D-449C-4A9E-9DF0-8BCC1E61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99479D-A204-408B-92B4-6CD20D031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F5CC37-8224-42AF-82DD-BBABB2C5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3EB0AC-4985-4CC8-9F70-002D452F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38EA65-2DB4-49F9-9F28-8E14AFFE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D21E41-4EA4-4340-87A4-3E5203DD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928B60-E977-4AE7-B586-70A8CF94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B8DCA1-599B-469C-B15D-9016D094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755262-559E-4EB9-B277-C77A202C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19586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7A66A7-2A9A-49D0-AB03-EF756165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F2C73-DCDB-4BE3-9CAB-8E28596E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723b70ecb4c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EE4CB-1831-4BDD-A56A-760EADE7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54710-38E9-4E24-995A-8128DE3B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A3F3B-070E-4598-9986-CA275B0E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0982CB-81A2-49A0-9D64-612BD189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6D234-0AC2-495E-AA0A-18E3EA625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函数 f(x)=x²−2x 的驻点横坐标是：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DB8E68-D78A-4A9F-80B1-5C583F34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FA8F2C-AA68-4A9E-9BCA-824AFDCB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98868-5CD5-49BF-8F49-A722DA82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C3EE0A-ABF8-42E4-A670-184DCB6F8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函数 f(x)=x²−4x 的驻点横坐标是：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40520-19DD-491D-96E2-694F45DF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3B48FE-923B-438F-A990-C015AA9A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AC42D-5DC3-4AA0-A83E-82152A48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64C40B-63A0-4B16-9582-26C257F35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f'(x)=(3−x)(x+1)，且定义域含 x=3，则 f 在 x=3 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F355E-C757-4AB0-BAD7-E1785385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25F5C-64AA-4B38-9221-44EF8EADD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C2FD75-9A9B-40B8-8D26-9231AFB1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A76D98-7E47-4832-9FAC-6E624C42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271071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32CA98-AE85-445E-84CB-646F4CBB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CD168-4A9F-4817-9AA8-59C668E2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2aa17b5db4e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4D371-62FC-46D0-93D4-AEAA5756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21938-3F0E-4D04-939E-E9106E79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A76CC4-D8CA-4163-A22F-A5EDB504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C8BCF-B2AD-4350-AFF2-DA5D9586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D98B4-951A-48B7-9E1C-16CF06B5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62E8FA-38B3-4B35-9BB8-A3BC989B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B75311-A765-4FB9-81A0-AA3342D68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DC733E-ABA7-402B-AB71-85090C9D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解析链：f'(x)=2x−4=0。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38C428-AA24-470D-9B3B-9EF33C9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7A1C73-0E52-45D5-A1AA-1EE58479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E3AAAF-7C5A-4FCE-A3DD-9EEB91BB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D14FB1-64FB-4F1D-BF37-5D7DD9D5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899764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DC50A-4B92-4652-A387-05CE06F7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C4DDC0-531B-45B4-9D99-FBC3CB84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d8eabad2e44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55C3C3-F5FD-4C9A-8582-53071CF6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3D64C-3612-43C7-8EF0-344A963E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3A47EC-4CE2-446C-A773-E90CF9EA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18F2D0-B4F5-4050-804F-3A8209D2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f'(x)=(3−x)(x+1)，且定义域含 x=3，则 f 在 x=3 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D09DDC-9487-41BA-9468-43D13E6C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95DCC-5148-492C-BA2F-FAC8B9B6B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F09E7E-DD1C-45FD-9BBD-C72FCE326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1CDD7C-E726-49D1-B8DC-572D503B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ACBB25-967F-4F3D-95E4-6355FB2A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5FB7D-35E2-4E11-9D10-BDE33602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B960CE-A6B1-46CF-A6DE-499CB9D6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17E06-AA62-41DB-84E3-8C8B0AF4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6CD479-1092-4740-B08B-8A7D7764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886396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BE0E4D-7A4E-4423-877B-F7CD9807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75E96-1A7F-4C93-98E3-FA6C7075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c4d6d5e3e41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593EC-453A-4C09-B06A-1E7928E8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80950-EE62-4AA2-A982-E468A08C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7B092-FD48-4F08-8FC1-3765A2A7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能独立执行“建函数—求导—临界点—端点比较”，并说明每一步理由。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08F5B-9EEB-40C0-81EF-7A4CD1EB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8A8D9-2AD8-4830-B88B-6A2322FA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721E24-03A3-48F6-9BA1-B91C86FA8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0A7FA-5F67-4167-A47B-09CF057D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高频错因：只令导数为零就结束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339411-6143-46BA-AE1A-A284C18C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C114E8-60CC-4E47-A560-2D6A4F29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B02F43-400D-4789-B164-AE1F708AE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3117C-4325-4156-92B7-68DAC0E9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3CBEE-4AA4-4BF9-ACF7-4BD69BF7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CC6B0F-10A2-4F6B-A349-6DC80AC4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B0043-74A6-47CC-A2E5-5E0BF3C7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552214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58593C-7AA5-4A2B-BA13-AF34A8F3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77196-DA17-4034-9828-08263284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6f08c48054b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998FA-9736-4277-8472-94367ADF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11641-993F-4E01-BEBA-67F8D28E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398860-706F-4B0D-8944-B5307A67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06DA6-78AD-4405-9BF5-AAD6DC81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A18648-C67D-4B94-A309-34B4C3AE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8E074-4E40-44AC-BE51-BD41BE59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A389EB-5132-4EA0-8CC0-227B9CCF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7EB6CB-1BF2-4BD4-97F3-B46E2C6E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88F325-DAD0-4CE1-A2C2-A036571C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333179-602C-4C83-9B6A-5083CC53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04FFB-7DA9-4DBC-8D3C-A261F255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端点比较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36528C-87BB-4E54-82F2-1475F742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C89DBC-94BE-40CA-952C-60A58DDD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7158C1-F144-4EFE-A26A-17793173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A6DF41-F284-4C25-AD27-126DE0FB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827D44-808A-4729-8271-1655E569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1CAB37-8952-487A-84F5-A8676222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正确结论：局部极大点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解析：在 x=4 附近，x+1&gt;0，而 4−x 由正变负，所以 f 先增后减。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41BDB5-B76F-444E-A258-089F8CF5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404343-63E1-4734-AC8D-20971A8B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872582-44D2-4665-953A-DFC95294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529439-E96F-43E0-8659-ED95B3CD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8208068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F1DE4F-FF89-4C16-BAE4-22935437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9E4CC-C504-4920-A0D5-34E9F830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cff20f59e45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7FB82-364F-4E27-A64E-ED19341B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A8B57-85E7-4821-9EFB-0412AE19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1FEC9-8A87-48F0-9914-D8DB047E6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C80D1-B722-4482-A1BD-896EEA4A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B05FA9-49B0-45FB-815A-B903668B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9B6A7-73D9-4E48-BD0C-4B228BCA7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A3DFCD-F9A5-4C2A-A9DE-F325B08C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8FA0F8-F679-4CC7-8579-99A447BB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E2A215-C1BA-4E56-9426-F43A82A4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9E8EFD-4C76-4D65-A3EC-DC1B4EE5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C9C8A-096E-4C7E-B436-E0DA8044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E5CE53-9E1B-4057-BCC6-1927B99CF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458368-8678-441D-9ACF-B7CB4267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434B7C-7713-4144-83FF-0CD65A8B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1B100D-E55E-42C9-9681-FD4FC7B1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2C3531-477B-4292-ABC7-01A0CB02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BF5D4-EF71-4C06-A6E7-99D3D340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D60893-9CAF-4FFC-B0AE-E8F80C3A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C86DE1-D3BE-455C-8C34-D67A7AFC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771908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3F0A84-1775-46A7-80C8-13AF6A75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E5B9D-F550-4528-8C7D-4F044C36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5df63de9e45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6357FF-F23F-4A8E-A641-908F0045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FADF4-0E3B-4B1D-B62A-32AF7A13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081D4E-D1B8-4239-8D19-1C600C48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77843E-EFFE-4E03-9591-B61A38806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C35429-D428-43D5-B59F-E87AEC3F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16960-87E1-4265-B246-00EB12FB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BA5681-F32B-4480-A671-030806BD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BE309E-E602-44D2-8747-269D5C7B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84FA56-03ED-4FDB-97E9-BB49EF37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8AC1AB-659E-4BF9-8AF2-8686EB4A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CAB393-04B3-4B61-A372-330AAC64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A45083-D0EA-4FE1-88FC-4928B3D9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DE4EA-434C-4ABF-B251-1068BAE2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0D85CC-B2EB-4A72-B52A-C236A158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C0F923-E679-48D5-AE75-36928F9D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D08B89-1500-4C7F-BEA9-E66E69C4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56D390-B0C3-46EE-8BBF-02C648DC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975764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C43F94-561F-476D-9220-67C7A95C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A6888-7E41-4174-8A3C-56F85095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ebf506b8414c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245B1-2710-428E-9B75-123AE83D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4C0723-608A-43F2-9AB8-977B3D8B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7260AA-04AC-4210-B373-C98E00D3B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89CBB-548A-4B0A-8DC4-A0DDDD44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A537C-1193-42B8-8FB6-1E318563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6C8933-6050-4020-9E83-7F2AAA23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76D2C-2FC9-4A9C-9C13-01F16DD9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D1F0E-32AB-4CD8-B593-239E813B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629707-7069-4EE0-AB61-18775DFA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6F04C-B3DA-4A0F-A5FF-374C5705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52EB3-27E4-4668-846C-11405257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F76A8F-F4CC-4E79-A3C3-64A39062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08F7F6-476F-46B2-99D4-3C2154E2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3A14F1-C7D1-4199-97D7-A519FAA4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CB8E7-65EE-46C9-947B-C112A07D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008CC-B77D-4BBB-A5AA-736813C5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3FB0C-A9A1-4F9C-AFE7-946D9317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374929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4AAB61-6D68-41D8-81EE-C38E26B9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9B11EF-7713-4A02-8641-2071B5E2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e870174344c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DAD21-1C95-45BF-B5AB-AD5A4C68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95B738-A7AC-4047-8456-5A70299E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3D978-17EB-4CC1-A452-899E6C5F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00316-804D-4CD1-B29F-F7D52DD6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f'(x)=(5−x)(x+1)，且定义域含 x=5，则 f 在 x=5 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41A9DB-4C70-47DE-A555-D68CEFEE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Paper｜M1·导数符号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F0A99-5ED0-4B55-BAE8-D1DCCDC1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11EF8E-3B7E-4CFA-8A8E-D2F73675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0ACF5-A44A-447E-B65F-FB15E991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7B750A-C3F3-4CAD-B089-47D5FBBE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5A4029-D4DA-46DC-9AD8-71BE133A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9B7B5-74A2-4070-9E6A-73C61A5E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184474-F831-43BE-8A0D-2CBB31B0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079C9-4DED-4141-9F3B-81657A5E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C27C7-A987-402E-9EFF-425FD765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99DD98-3BA5-4785-933B-7A466963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8170F-8F24-48E0-A370-E9E7E110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1AC0F3-0938-4193-A95E-EFE44AE8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B5FB36-99A7-49F3-88A6-E9FE5C45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EB7B98-94FB-4982-B9C6-9D86C211B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7473094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F69E87-D3F4-460E-9727-681356AE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9DEE2-F09E-4492-AA31-2C29F4941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42d5ab32e342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AF698E-5AE4-4806-9ACD-DDE804AB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5D936-3ED4-4307-AC5A-010528B4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996B9-89B7-40EE-8E68-C9FCD7BA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8E3617-DA0F-42D4-8C66-475C6927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9A5F45-A24C-49F8-B977-8662C868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f'(x)=(4−x)(x+1)，且定义域含 x=4，则 f 在 x=4 处是：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10F18C-DB84-4931-A71D-39942A5D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30337-E6B2-4057-BA95-59B7F439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A7B9DD-2C6F-48AF-B2A9-867D041E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040356-A0AF-4D53-AF4A-601FD37A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f'(x)=(5−x)(x+1)，且定义域含 x=5，则 f 在 x=5 处是：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2C7541-8A6D-4712-8E27-37080DD98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A0286D-95C0-49DB-AC0F-1972411E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02454C-0DDA-4F76-89D6-445C08D9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D1368-2A3F-443B-B5AC-D84E27E1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 0≤x≤18 上，f(x)=−x²+12x 的最大值是：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60B95B-C00B-422E-AF8C-EAA7F4AF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E55A95-3D32-4188-83FD-617F99F6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3046B8-7DC8-429F-8EAA-B4DD9E04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BD7AEA-303F-43D4-AAD0-90F040CF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5550587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8493C9-F198-4E1A-B181-AC2FD4DC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FF88F-F673-4D92-9743-38F865BA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2fc352bc2240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C422A-A0E9-472C-8077-795EAAAD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22F65-E048-4272-A9EC-00DCF098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1985B-3D3E-4D35-8E98-A52F1F4F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66EAF-9EEF-461B-9373-33BC5BBB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3CFBA-D909-49D5-ACF7-50A6257C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4BEAC8-4143-4F89-83EC-AEEDDDE9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E5A98D-FBC8-425A-93A6-961B2B3C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25F85D-08A8-4505-9477-C17727CF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正确结论：局部极大点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解析链：在 x=5 附近，x+1&gt;0，而 5−x 由正变负，所以 f 先增后减。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E58ED5-9A82-426E-AFFD-3A8E4E37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78FDAD-3882-4B80-B9D0-BB535C8E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F9B361-9240-4818-91E5-84527EF6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6F015D-D692-4C61-9F33-0AB707AD3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1759754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3C165-63E7-48DF-B6AB-3A791767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FC85C-1D3D-4473-828C-B5A1C9B3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c4c60c80947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81246-8913-41E2-91B3-1F16C781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488CB-0EF1-45AD-9816-197CC726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908096-0D2B-4A07-A0D9-E1C2AAE5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8CA7C-BA9A-48EE-8328-D721B376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0≤x≤18 上，f(x)=−x²+12x 的最大值是：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300A7-6D32-4DA6-979B-CDE36F39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70BE1-A5FC-49F4-A251-75D0F0A6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909E1-9F49-4F6C-91DC-270BF8BE1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38D75-AC40-4108-B6C2-5BFDE8BD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10B5A8-5244-458D-B53F-3647D4F2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AC658A-673E-47D5-A8F4-CE3D5637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9ADF5-BE2D-482A-940D-96C80A4E3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F3EE35-2AB1-4C05-8DC7-6CE8896A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4D9108-4195-4C6C-AAE4-2EF7855F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0799174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78AF8-C624-4B4F-B285-E2641538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722E32-1516-4AC0-BDF3-FEC14E06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a99f8103644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FD970-65BF-4251-A41C-A4C2CE85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1EBAF9-F93B-4D26-B7A6-850B848F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92756-F57D-4C54-B419-03A06B91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9FC87-9E4D-4652-99A5-1A8B4A1C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F93AF-FAED-468B-A91A-5DEE32DA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D52CC6-B6FD-44C3-9378-532AEA28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DFCA24-AC24-458E-A483-7D04C2A7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高频错因：只令导数为零就结束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C0DF0C-89F5-4335-A564-83A70E82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FDA142-26E3-49FA-A0AF-55DEF6CB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550453-F0B3-4612-AF55-9128FA11F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A48A2-403E-4B47-804B-4B3BC53E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6B517-F8F0-44A7-9FBD-9AB0AEB8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9F4971-1D7F-423C-8813-8B028FB8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8836EB-C4EF-4B1E-997C-8023E5AD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3521119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A6AA53-16F9-441D-BC76-A6DD7732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08C05-3CF0-4451-8208-E13EDE2C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12e00395e4f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A3386-6715-4339-B5B8-D9826B93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BD8AC-E9B2-403F-8B42-ECFEE8F2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B32069-4AE1-4FE2-812E-9C71624A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7080B-16F9-4420-826B-9795371B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04C77-46AC-4E5D-8B55-B26DBB5A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C37A0-5B20-4CDD-AEC2-3BA246C4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EAD8F5-822D-4B42-A1BA-A7067188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6DCA20-C989-4EA2-8E8F-DA6D38E1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CC81A6-3BFD-436B-8C5A-DD0D3F0AE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F7EA25-E4F1-4FDD-BB30-E8C11396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0C5180-B0CC-4632-95F8-06856396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端点比较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2CD13E-1CF4-476A-8CFE-09D4C566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CD76F6-6240-4835-8EA4-3809B8C1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0510E2-A38E-48A8-A1CD-0170A353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3E9D70-BFF6-45EE-B725-D03CF818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FDC7A0-7C85-4EDB-A770-25080765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698B9-66F7-48D4-9913-7CA20638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解析：f'(x)=−2x+14=0 得 x=7；比较驻点与端点后，最大值为 f(7)=49。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1F4A4-6FCE-4600-A41A-C91163D1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449EC7-81C0-4303-979F-F26A4A02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BE3A3D-E9C4-46F1-AB84-B4A2FB28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778BAF-2C98-4C29-BCD5-DBF7DA81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2685427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CD4437-6AD6-400C-82D9-7300EF4E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DF2CD-0672-42AF-8E77-2E476CC9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3ad9231ab43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D3340-61DD-42F6-92D2-6DE7AF4C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9354E-2D0F-4C03-9E7C-16BC9041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D68F63-7F41-4F0F-8E0D-11F7074C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4D148A-5840-41CA-920F-4222F8BC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FA135-0112-4F4D-841F-E34FF40E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591B5C-1EA0-46DC-BC3E-2A851F48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231F55-E2DD-4002-9183-6C66A86A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12DCFC-FB1C-45FE-84D9-5A785E43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7CDB4-21A2-485C-A63F-890F61C8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B35853-7A75-4270-BB09-60C8A30A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07BDA-20F9-4595-B433-F907450BA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20EE2-26E4-4211-A678-9141AD02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6D22B-140D-4C2C-9482-4D5E424C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494B86-C5E1-4F8C-9FCB-202025D5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34EBF-A4C3-4A20-BE81-D6CA8FC6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6BE1A-6741-46D4-A862-97B3D08C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5E2FD-68E7-4111-9478-904B7463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F9BE5-3246-4294-8F61-6802802A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9F272A-B394-4A28-87A4-5ABF4EF0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0976242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9D83C9-6308-49F7-AFDF-AC0882F2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9EA406-1385-4DCE-A123-E64B4CD1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bac350a13b4f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2C09F-29C8-4E28-BEFD-A8789F2E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C4FE0-6993-4B5F-ABB7-95B6EE2F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55DD8F-9685-4043-8286-25CB3A21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AEB72-40EB-4547-AD95-C792D218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96807-F558-4825-B852-39A7405C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D97A0F-8B4C-459F-91ED-28DBC092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19ED0-1160-498D-BA36-3A7C5980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37ADB-F28C-4E61-B6D1-4EFF020A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696EED-884D-4365-8BD7-248D94F0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5ED153-CFD7-4F6D-BF28-49B6451F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D4A31-6E73-4685-86D8-6828103E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647AC-E489-413E-A7FD-42C0A3D9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F89C0C-99D0-41C8-A345-71BAEF49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59ADF0-FC24-443E-AB9D-6EDB0467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F21467-15AD-494F-8B8F-309B6454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358B11-EE16-4546-B5B8-7467652F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268B71-0F5F-40D9-83F0-B44B20F0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3147079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614FF3-3DAC-4DEC-96D5-D6AAD2E3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40ED13-91BE-4E72-97C4-D86D741B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730a1527c442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B1FD1-4737-4AE1-91CB-6164F551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A78A8C-4819-466E-B47D-70295F75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2A1A7-C46B-4667-BC09-5ADC2A83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F649A-AF59-4985-8038-190C6E1B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E0900-0B33-4A21-88D0-4DF954C6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93BFD-0BC7-4598-A30F-AD34C722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1B196E-A615-4340-A79E-0BDE1AD8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极值判断要结合定义域与符号变化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1A62A-BB4B-4804-8414-1DE3BACC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3EAEFE-2FB5-4873-8B1E-D91949A7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132C0A-4171-473E-B970-FCFB7AA4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建函数—求导—临界点—端点比较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8AF2A5-279E-4E90-B75F-9065FF5B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642276-934E-4F39-96CB-7B68EACE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279649-3D1B-4657-A40D-42E427AB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检查：只令导数为零就结束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05DF43-4AF1-4E2F-8F0F-AB42EDB7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45B29B-00D6-44E9-B315-111FEAD2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12EAF0-BA7C-4CE6-A4A6-68C99202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BEBB74-5D73-4D45-BA20-08C70F5D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6597326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9E2406-401E-48DC-AABE-F5A297B1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41FBA-828E-4DF5-B5A4-201B6B53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0d0a74f2c44c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E755E5-A8E7-4FE5-81B7-7EAD9D8D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65D75-A9DF-4E4F-825C-3471C2EF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F4E1E-7635-418F-B452-1F6C498D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23478E-0C0D-43D1-8C81-FF5B124D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【原创情境迁移｜低空经济32项沙盒】以下参数为“导数应用”训练所设，不是官方资料中的实际数据：在 0≤x≤24 上，f(x)=−x²+16x 的最大值是：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DFE78-AC39-41D2-A181-04D9207A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Paper｜M1·最优化与端点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7E49D4-0646-48A4-8F48-1CA3FE35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E12DAC-B9A4-4FF8-A5BA-A489D318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1EDC6-7CB0-4CCE-9E98-E6D902C6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37EBC-93C5-4793-8523-73423403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2DFDB7-3713-4953-8ED8-C8473AF2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08F5E0-DFDE-4C01-88A1-5A59F57C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AEE310-9DD9-4F10-81DC-F565AA1F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762111-13F1-4B19-946D-9018630C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A13C6D-9F5B-4A31-8BF0-439B4F4E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994A6B-A1BD-412A-B3CE-D356C3AD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DEB790-8F73-4A17-B934-6B618F66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890CE8-568D-428B-83AC-D7A02D3A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A6CC75-C2C3-4E4D-BDFA-8A97BF31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849A7E-FA43-4A28-B79B-F9996603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1456232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55768-93D6-407B-829F-8FDF39DE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802E26-3859-4F4C-8E57-8B1561715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2e375e13634f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68719-5E5D-4C8A-8A73-5BB4A0D3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12A80-4F3D-4B93-AC11-C01542F3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C0C6A-D065-463E-A5E0-D6D16EA0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EAD786-BB4E-4D22-B2D6-D2A2EA34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7D2AF-76C8-4C88-A194-52B18BF8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【原创情境迁移｜启德体育园2026运营】以下参数为“导数应用”训练所设，不是官方资料中的实际数据：在 0≤x≤21 上，f(x)=−x²+14x 的最大值是：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E9FEA-4753-46BB-819D-285B52BA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8DF52C-5CB6-4791-A25D-2D88FA32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43B7A-F3F6-4B23-A522-35D21935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A6B69F-231C-43AD-B498-71F66A03A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【原创情境迁移｜低空经济32项沙盒】以下参数为“导数应用”训练所设，不是官方资料中的实际数据：在 0≤x≤24 上，f(x)=−x²+16x 的最大值是：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11561-5B04-4011-B923-A25F966F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3C6840-9C15-4972-A624-352AB27D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A1997D-DDB3-42A9-B684-D5080913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1A579E-DD0F-45CA-8F15-BF425FF9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2030与稳定币】以下参数为“导数应用”训练所设，不是官方资料中的实际数据：函数 f(x)=x²−20x 的驻点横坐标是：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15505-CA40-4FE9-AC17-16DCE497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C7C9AE-9739-490D-98AC-BF4387E2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0506EC-ACB5-4799-8BAA-7757BE49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99BC6D-D6F4-4780-8352-5A58FC82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913817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F2D5F5-6880-444E-B808-292CFC42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91379E-677F-4291-BDD4-7AA8B88B6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70219e985644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C0F84-AAEE-41D5-B907-36A47377D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10558-992C-453F-A594-0468F9FA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67C8CE-4FCC-45D5-85C7-A103890F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ABC0A-4C6D-4542-A6A3-927DFEC7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只令导数为零就结束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7B2E0-6D7D-4745-AEDA-6FE3887B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5F2227-F92A-4381-9607-2A9FDEAC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4530A-3BC9-436C-BE53-6842B03F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F96337-FB3D-4479-9047-3714F74C9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解析链：f'(x)=−2x+16=0 得 x=8；比较驻点与端点后，最大值为 f(8)=64。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46D376-CDC8-4B77-8919-65AC954D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AD9473-4E8D-409C-9B9D-C9A4A44D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B3AAAC-5999-4380-895C-4703684D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430D44-A85C-4209-97CD-FF172867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325773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0BD99-6E53-48DA-8DA5-6923D51B8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B5866-0D07-4EFE-809C-D284F9AB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2ad51b24541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9FD7B6-9DC7-44EF-A325-C1D41734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57A61-45A6-44EC-8545-A9C33445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78751F-5002-4E23-B547-04EA6AB7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8ACB3E-B943-4E07-B449-540E7868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2030与稳定币】以下参数为“导数应用”训练所设，不是官方资料中的实际数据：函数 f(x)=x²−20x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8CB3A-E62E-4E34-A418-B49FCF71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DE041-F5C1-409A-92BB-100E3DFC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26958E-860D-4158-B359-48F03BD1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36130-7991-47A6-9B38-BA59FE86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04FA7E-D7DD-4752-AC7E-71E17FB8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2E0DE4-D066-41A1-A021-D0ED8C51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0B36F2-EE84-497F-8A07-B1F75415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D54FF-029F-4E28-B707-3953BCA9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导数应用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E95596-AF28-44E5-8D35-11AE1178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191814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2026-08-19T08:36:39.9280000Z</dcterms:created>
  <dcterms:modified xsi:type="dcterms:W3CDTF">2026-08-19T08:36:39.9280000Z</dcterms:modified>
</coreProperties>
</file>