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f4271a47da419a" /><Relationship Type="http://schemas.openxmlformats.org/officeDocument/2006/relationships/extended-properties" Target="/docProps/app.xml" Id="Ra0c2ecd73d88443f" /><Relationship Type="http://schemas.openxmlformats.org/officeDocument/2006/relationships/officeDocument" Target="/ppt/presentation.xml" Id="Rf51ac442c21642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54b384866f4f35"/>
  </p:sldMasterIdLst>
  <p:notesMasterIdLst>
    <p:notesMasterId xmlns:r="http://schemas.openxmlformats.org/officeDocument/2006/relationships" r:id="R0b6ff926370b48cb"/>
  </p:notesMasterIdLst>
  <p:sldIdLst>
    <p:sldId xmlns:r="http://schemas.openxmlformats.org/officeDocument/2006/relationships" id="256" r:id="Rb75be3f7cbc84268"/>
    <p:sldId xmlns:r="http://schemas.openxmlformats.org/officeDocument/2006/relationships" id="257" r:id="R4928adeb88484432"/>
    <p:sldId xmlns:r="http://schemas.openxmlformats.org/officeDocument/2006/relationships" id="258" r:id="R7415db6f15f64c91"/>
    <p:sldId xmlns:r="http://schemas.openxmlformats.org/officeDocument/2006/relationships" id="259" r:id="R758b8f5e7fa244f9"/>
    <p:sldId xmlns:r="http://schemas.openxmlformats.org/officeDocument/2006/relationships" id="260" r:id="R5404082ec81e40b8"/>
    <p:sldId xmlns:r="http://schemas.openxmlformats.org/officeDocument/2006/relationships" id="261" r:id="Reebc00f4beab45e4"/>
    <p:sldId xmlns:r="http://schemas.openxmlformats.org/officeDocument/2006/relationships" id="262" r:id="R84419940d9bf4e6a"/>
    <p:sldId xmlns:r="http://schemas.openxmlformats.org/officeDocument/2006/relationships" id="263" r:id="Rff3205157c7246a8"/>
    <p:sldId xmlns:r="http://schemas.openxmlformats.org/officeDocument/2006/relationships" id="264" r:id="Rb76cb25a9a964c92"/>
    <p:sldId xmlns:r="http://schemas.openxmlformats.org/officeDocument/2006/relationships" id="265" r:id="R4e91462b30ec4cab"/>
    <p:sldId xmlns:r="http://schemas.openxmlformats.org/officeDocument/2006/relationships" id="266" r:id="Rd1570767e20c4f88"/>
    <p:sldId xmlns:r="http://schemas.openxmlformats.org/officeDocument/2006/relationships" id="267" r:id="R9af6ac73bef64aa8"/>
    <p:sldId xmlns:r="http://schemas.openxmlformats.org/officeDocument/2006/relationships" id="268" r:id="Rc8916e9534d94138"/>
    <p:sldId xmlns:r="http://schemas.openxmlformats.org/officeDocument/2006/relationships" id="269" r:id="R643bdef0c87f4e34"/>
    <p:sldId xmlns:r="http://schemas.openxmlformats.org/officeDocument/2006/relationships" id="270" r:id="R53b7457eeb3f4ecc"/>
    <p:sldId xmlns:r="http://schemas.openxmlformats.org/officeDocument/2006/relationships" id="271" r:id="Rbdd01cea92eb43df"/>
    <p:sldId xmlns:r="http://schemas.openxmlformats.org/officeDocument/2006/relationships" id="272" r:id="R7c05e36d0daa4025"/>
    <p:sldId xmlns:r="http://schemas.openxmlformats.org/officeDocument/2006/relationships" id="273" r:id="R327dcb37eb194d62"/>
    <p:sldId xmlns:r="http://schemas.openxmlformats.org/officeDocument/2006/relationships" id="274" r:id="Rd03d0304e2cd473e"/>
    <p:sldId xmlns:r="http://schemas.openxmlformats.org/officeDocument/2006/relationships" id="275" r:id="R00f7dc458e4c4ae2"/>
    <p:sldId xmlns:r="http://schemas.openxmlformats.org/officeDocument/2006/relationships" id="276" r:id="R50285562191a4172"/>
    <p:sldId xmlns:r="http://schemas.openxmlformats.org/officeDocument/2006/relationships" id="277" r:id="R05c87f6f3cee46e4"/>
    <p:sldId xmlns:r="http://schemas.openxmlformats.org/officeDocument/2006/relationships" id="278" r:id="R2b40eea4e68a4839"/>
    <p:sldId xmlns:r="http://schemas.openxmlformats.org/officeDocument/2006/relationships" id="279" r:id="R1dc2bc7db20049ee"/>
    <p:sldId xmlns:r="http://schemas.openxmlformats.org/officeDocument/2006/relationships" id="280" r:id="R88821b6f60cf4370"/>
    <p:sldId xmlns:r="http://schemas.openxmlformats.org/officeDocument/2006/relationships" id="281" r:id="Rc750ed6f7c264d9c"/>
    <p:sldId xmlns:r="http://schemas.openxmlformats.org/officeDocument/2006/relationships" id="282" r:id="Rd525a6d5682c4045"/>
    <p:sldId xmlns:r="http://schemas.openxmlformats.org/officeDocument/2006/relationships" id="283" r:id="R11e992579e584e52"/>
    <p:sldId xmlns:r="http://schemas.openxmlformats.org/officeDocument/2006/relationships" id="284" r:id="Re2446ade40e945fe"/>
    <p:sldId xmlns:r="http://schemas.openxmlformats.org/officeDocument/2006/relationships" id="285" r:id="Rc2e817a7876341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253cabc92c4bf0" /><Relationship Type="http://schemas.openxmlformats.org/officeDocument/2006/relationships/slideMaster" Target="/ppt/slideMasters/slideMaster1.xml" Id="R7c54b384866f4f35" /><Relationship Type="http://schemas.openxmlformats.org/officeDocument/2006/relationships/notesMaster" Target="/ppt/notesMasters/notesMaster1.xml" Id="R0b6ff926370b48cb" /><Relationship Type="http://schemas.openxmlformats.org/officeDocument/2006/relationships/presProps" Target="/ppt/presProps.xml" Id="R4daa5a7421a34796" /><Relationship Type="http://schemas.openxmlformats.org/officeDocument/2006/relationships/tableStyles" Target="/ppt/tableStyles.xml" Id="Rbda1f16d8b014112" /><Relationship Type="http://schemas.openxmlformats.org/officeDocument/2006/relationships/slide" Target="/ppt/slides/slide1.xml" Id="Rb75be3f7cbc84268" /><Relationship Type="http://schemas.openxmlformats.org/officeDocument/2006/relationships/slide" Target="/ppt/slides/slide2.xml" Id="R4928adeb88484432" /><Relationship Type="http://schemas.openxmlformats.org/officeDocument/2006/relationships/slide" Target="/ppt/slides/slide3.xml" Id="R7415db6f15f64c91" /><Relationship Type="http://schemas.openxmlformats.org/officeDocument/2006/relationships/slide" Target="/ppt/slides/slide4.xml" Id="R758b8f5e7fa244f9" /><Relationship Type="http://schemas.openxmlformats.org/officeDocument/2006/relationships/slide" Target="/ppt/slides/slide5.xml" Id="R5404082ec81e40b8" /><Relationship Type="http://schemas.openxmlformats.org/officeDocument/2006/relationships/slide" Target="/ppt/slides/slide6.xml" Id="Reebc00f4beab45e4" /><Relationship Type="http://schemas.openxmlformats.org/officeDocument/2006/relationships/slide" Target="/ppt/slides/slide7.xml" Id="R84419940d9bf4e6a" /><Relationship Type="http://schemas.openxmlformats.org/officeDocument/2006/relationships/slide" Target="/ppt/slides/slide8.xml" Id="Rff3205157c7246a8" /><Relationship Type="http://schemas.openxmlformats.org/officeDocument/2006/relationships/slide" Target="/ppt/slides/slide9.xml" Id="Rb76cb25a9a964c92" /><Relationship Type="http://schemas.openxmlformats.org/officeDocument/2006/relationships/slide" Target="/ppt/slides/slide10.xml" Id="R4e91462b30ec4cab" /><Relationship Type="http://schemas.openxmlformats.org/officeDocument/2006/relationships/slide" Target="/ppt/slides/slide11.xml" Id="Rd1570767e20c4f88" /><Relationship Type="http://schemas.openxmlformats.org/officeDocument/2006/relationships/slide" Target="/ppt/slides/slide12.xml" Id="R9af6ac73bef64aa8" /><Relationship Type="http://schemas.openxmlformats.org/officeDocument/2006/relationships/slide" Target="/ppt/slides/slide13.xml" Id="Rc8916e9534d94138" /><Relationship Type="http://schemas.openxmlformats.org/officeDocument/2006/relationships/slide" Target="/ppt/slides/slide14.xml" Id="R643bdef0c87f4e34" /><Relationship Type="http://schemas.openxmlformats.org/officeDocument/2006/relationships/slide" Target="/ppt/slides/slide15.xml" Id="R53b7457eeb3f4ecc" /><Relationship Type="http://schemas.openxmlformats.org/officeDocument/2006/relationships/slide" Target="/ppt/slides/slide16.xml" Id="Rbdd01cea92eb43df" /><Relationship Type="http://schemas.openxmlformats.org/officeDocument/2006/relationships/slide" Target="/ppt/slides/slide17.xml" Id="R7c05e36d0daa4025" /><Relationship Type="http://schemas.openxmlformats.org/officeDocument/2006/relationships/slide" Target="/ppt/slides/slide18.xml" Id="R327dcb37eb194d62" /><Relationship Type="http://schemas.openxmlformats.org/officeDocument/2006/relationships/slide" Target="/ppt/slides/slide19.xml" Id="Rd03d0304e2cd473e" /><Relationship Type="http://schemas.openxmlformats.org/officeDocument/2006/relationships/slide" Target="/ppt/slides/slide20.xml" Id="R00f7dc458e4c4ae2" /><Relationship Type="http://schemas.openxmlformats.org/officeDocument/2006/relationships/slide" Target="/ppt/slides/slide21.xml" Id="R50285562191a4172" /><Relationship Type="http://schemas.openxmlformats.org/officeDocument/2006/relationships/slide" Target="/ppt/slides/slide22.xml" Id="R05c87f6f3cee46e4" /><Relationship Type="http://schemas.openxmlformats.org/officeDocument/2006/relationships/slide" Target="/ppt/slides/slide23.xml" Id="R2b40eea4e68a4839" /><Relationship Type="http://schemas.openxmlformats.org/officeDocument/2006/relationships/slide" Target="/ppt/slides/slide24.xml" Id="R1dc2bc7db20049ee" /><Relationship Type="http://schemas.openxmlformats.org/officeDocument/2006/relationships/slide" Target="/ppt/slides/slide25.xml" Id="R88821b6f60cf4370" /><Relationship Type="http://schemas.openxmlformats.org/officeDocument/2006/relationships/slide" Target="/ppt/slides/slide26.xml" Id="Rc750ed6f7c264d9c" /><Relationship Type="http://schemas.openxmlformats.org/officeDocument/2006/relationships/slide" Target="/ppt/slides/slide27.xml" Id="Rd525a6d5682c4045" /><Relationship Type="http://schemas.openxmlformats.org/officeDocument/2006/relationships/slide" Target="/ppt/slides/slide28.xml" Id="R11e992579e584e52" /><Relationship Type="http://schemas.openxmlformats.org/officeDocument/2006/relationships/slide" Target="/ppt/slides/slide29.xml" Id="Re2446ade40e945fe" /><Relationship Type="http://schemas.openxmlformats.org/officeDocument/2006/relationships/slide" Target="/ppt/slides/slide30.xml" Id="Rc2e817a7876341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d0581306a244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9c1a3988734836" /><Relationship Type="http://schemas.openxmlformats.org/officeDocument/2006/relationships/notesMaster" Target="/ppt/notesMasters/notesMaster1.xml" Id="R5537de83b7d1486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5454d5d5a84acf" /><Relationship Type="http://schemas.openxmlformats.org/officeDocument/2006/relationships/notesMaster" Target="/ppt/notesMasters/notesMaster1.xml" Id="R67cc6d4d3585428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6f9dbb30624015" /><Relationship Type="http://schemas.openxmlformats.org/officeDocument/2006/relationships/notesMaster" Target="/ppt/notesMasters/notesMaster1.xml" Id="R8fe8bbed606249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22cef906f74777" /><Relationship Type="http://schemas.openxmlformats.org/officeDocument/2006/relationships/notesMaster" Target="/ppt/notesMasters/notesMaster1.xml" Id="R5f61e510acd644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2f3fb069ce404c" /><Relationship Type="http://schemas.openxmlformats.org/officeDocument/2006/relationships/notesMaster" Target="/ppt/notesMasters/notesMaster1.xml" Id="R69c127fd649c46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662a28dc174594" /><Relationship Type="http://schemas.openxmlformats.org/officeDocument/2006/relationships/notesMaster" Target="/ppt/notesMasters/notesMaster1.xml" Id="R3ebf87eae6d0475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876e344f09495c" /><Relationship Type="http://schemas.openxmlformats.org/officeDocument/2006/relationships/notesMaster" Target="/ppt/notesMasters/notesMaster1.xml" Id="Ra153219924ca40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647aee73fc4c20" /><Relationship Type="http://schemas.openxmlformats.org/officeDocument/2006/relationships/notesMaster" Target="/ppt/notesMasters/notesMaster1.xml" Id="R72379220711f4e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62b035326b4e11" /><Relationship Type="http://schemas.openxmlformats.org/officeDocument/2006/relationships/notesMaster" Target="/ppt/notesMasters/notesMaster1.xml" Id="R1b3850da706d40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2f04365d3ca43bb" /><Relationship Type="http://schemas.openxmlformats.org/officeDocument/2006/relationships/notesMaster" Target="/ppt/notesMasters/notesMaster1.xml" Id="Rb45f74acbcdd411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f98647dc01445a" /><Relationship Type="http://schemas.openxmlformats.org/officeDocument/2006/relationships/notesMaster" Target="/ppt/notesMasters/notesMaster1.xml" Id="R9ebf7d8c2c7747c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30351a137ed4820" /><Relationship Type="http://schemas.openxmlformats.org/officeDocument/2006/relationships/notesMaster" Target="/ppt/notesMasters/notesMaster1.xml" Id="R25ef82d5ee294ed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1a7985a8444649" /><Relationship Type="http://schemas.openxmlformats.org/officeDocument/2006/relationships/notesMaster" Target="/ppt/notesMasters/notesMaster1.xml" Id="Rdaca1fd1fa6e438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46f3943361840ad" /><Relationship Type="http://schemas.openxmlformats.org/officeDocument/2006/relationships/notesMaster" Target="/ppt/notesMasters/notesMaster1.xml" Id="R76749d9296e2492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b46fefea6f64ec3" /><Relationship Type="http://schemas.openxmlformats.org/officeDocument/2006/relationships/notesMaster" Target="/ppt/notesMasters/notesMaster1.xml" Id="Rf858a5197d1b4e9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95a045412064827" /><Relationship Type="http://schemas.openxmlformats.org/officeDocument/2006/relationships/notesMaster" Target="/ppt/notesMasters/notesMaster1.xml" Id="R1fea4736ac5e489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8a2b566bb2f4269" /><Relationship Type="http://schemas.openxmlformats.org/officeDocument/2006/relationships/notesMaster" Target="/ppt/notesMasters/notesMaster1.xml" Id="R2af0166c547c4f9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692aea609d54c02" /><Relationship Type="http://schemas.openxmlformats.org/officeDocument/2006/relationships/notesMaster" Target="/ppt/notesMasters/notesMaster1.xml" Id="Rcd6de18c984440b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9b135b5177843aa" /><Relationship Type="http://schemas.openxmlformats.org/officeDocument/2006/relationships/notesMaster" Target="/ppt/notesMasters/notesMaster1.xml" Id="Rc47ee77225564b9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aa037800f0041a1" /><Relationship Type="http://schemas.openxmlformats.org/officeDocument/2006/relationships/notesMaster" Target="/ppt/notesMasters/notesMaster1.xml" Id="Ra992d7aaf08a495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a1f361e6e35441c" /><Relationship Type="http://schemas.openxmlformats.org/officeDocument/2006/relationships/notesMaster" Target="/ppt/notesMasters/notesMaster1.xml" Id="R820e9c36c5dd4e9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484f35b7d42476a" /><Relationship Type="http://schemas.openxmlformats.org/officeDocument/2006/relationships/notesMaster" Target="/ppt/notesMasters/notesMaster1.xml" Id="R0ef3ffe2c3f942b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2e3062593f04c60" /><Relationship Type="http://schemas.openxmlformats.org/officeDocument/2006/relationships/notesMaster" Target="/ppt/notesMasters/notesMaster1.xml" Id="R7e0bcab5f4484e0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3e9c1dff3434065" /><Relationship Type="http://schemas.openxmlformats.org/officeDocument/2006/relationships/notesMaster" Target="/ppt/notesMasters/notesMaster1.xml" Id="Rcfdc9e4401b543a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3f53f8b658d4059" /><Relationship Type="http://schemas.openxmlformats.org/officeDocument/2006/relationships/notesMaster" Target="/ppt/notesMasters/notesMaster1.xml" Id="R06382c544c9a459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26565ae1a6c4604" /><Relationship Type="http://schemas.openxmlformats.org/officeDocument/2006/relationships/notesMaster" Target="/ppt/notesMasters/notesMaster1.xml" Id="Rfb7386e38489494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2b2f88c0d9f453a" /><Relationship Type="http://schemas.openxmlformats.org/officeDocument/2006/relationships/notesMaster" Target="/ppt/notesMasters/notesMaster1.xml" Id="Rbde95766c0d844a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c03d63b4d3843fd" /><Relationship Type="http://schemas.openxmlformats.org/officeDocument/2006/relationships/notesMaster" Target="/ppt/notesMasters/notesMaster1.xml" Id="R22588910fa5c402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d5ea425fe3a4433" /><Relationship Type="http://schemas.openxmlformats.org/officeDocument/2006/relationships/notesMaster" Target="/ppt/notesMasters/notesMaster1.xml" Id="Rfda9c88f555f42c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746a3704eb74b68" /><Relationship Type="http://schemas.openxmlformats.org/officeDocument/2006/relationships/notesMaster" Target="/ppt/notesMasters/notesMaster1.xml" Id="Rc4c84c18a0c84f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的“二项展开”学习单元。本套课件共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讲稿】明确告诉学生：本单元只训练“二项展开”。先解释知识范围，再用一句话建立核心判断，最后示范标准方法。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【互动提问】请用自己的话复述“先以通项锁定次数，再计算组合系数”，并举一个会触发“把 M2 的二项式深化或课程外近似内容混入 M1”的错误例子。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Q1：展开 (1+x)^3，x² 的系数是： 选项为 A.2；B.4；C.3；D.5。讲解时强调：先以通项锁定次数，再计算组合系数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【预期回答】学生能说出“写通项—配指数—算系数—核对范围”中的起始动作，并避开“把 M2 的二项式深化或课程外近似内容混入 M1”。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分步讲评：先重述题目条件，再逐步示范“写通项—配指数—算系数—核对范围”，最后给出正确结论“3”。完整解析：x²项的系数为C(3,2)=3。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Mathematics Extended Part Module 1 2027 Assessment Framework、2012-2023公开卷、Sample Paper 与 Practice Paper｜M1·二项展开系数。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M2 的二项式深化或课程外近似内容混入 M1”或更精确的个人错因，并写出可执行检查动作。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讲稿】逐项解释“二项展开”中的专有名词、符号、对象和单位。特别强调：把 M2 的二项式深化或课程外近似内容混入 M1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讲稿】用“条件—表示—方法—核验”重建本知识点。示范时逐步引用：写通项—配指数—算系数—核对范围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讲稿】带学生逐句读取任务，不先求答案。要求指出材料中的有效条件，再按“写通项—配指数—算系数—核对范围”作答。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M2 的二项式深化或课程外近似内容混入 M1”或更精确的动作。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Q11：在 (a+b)^7 的展开中，含 b² 的项是： 选项为 A.C(7,2)a²b^5；B.C(7,1)a^6b；C.C(7,2)a^5b²；D.C(7,3)a^4b³。讲解时强调：先以通项锁定次数，再计算组合系数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【预期回答】学生能说出“写通项—配指数—算系数—核对范围”中的起始动作，并避开“把 M2 的二项式深化或课程外近似内容混入 M1”。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分步讲评：先重述题目条件，再逐步示范“写通项—配指数—算系数—核对范围”，最后给出正确结论“C(7,2)a^5b²”。完整解析：通项为C(n,k)a^(n−k)b^k；令k=2。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Mathematics Extended Part Module 1 2027 Assessment Framework、2012-2023公开卷、Sample Paper 与 Practice Paper｜M1·二项通项。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M2 的二项式深化或课程外近似内容混入 M1”或更精确的个人错因，并写出可执行检查动作。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讲稿】逐项解释“二项展开”中的专有名词、符号、对象和单位。特别强调：把 M2 的二项式深化或课程外近似内容混入 M1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讲稿】用“条件—表示—方法—核验”重建本知识点。示范时逐步引用：写通项—配指数—算系数—核对范围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讲稿】带学生逐句读取任务，不先求答案。要求指出材料中的有效条件，再按“写通项—配指数—算系数—核对范围”作答。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M2 的二项式深化或课程外近似内容混入 M1”或更精确的动作。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Q21：【原创参数变式｜二项展开】以下参数为训练所设，不是考评局或新闻资料中的实际数据：若 (1+x)^9=Σ(k=0→9) C(9,k)x^k，则 x^8 的系数是： 选项为 A.8；B.9；C.10；D.17。讲解时强调：先以通项锁定次数，再计算组合系数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【预期回答】学生能说出“写通项—配指数—算系数—核对范围”中的起始动作，并避开“把 M2 的二项式深化或课程外近似内容混入 M1”。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分步讲评：先重述题目条件，再逐步示范“写通项—配指数—算系数—核对范围”，最后给出正确结论“9”。完整解析：系数为C(9,8)=C(9,1)=9。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Mathematics Extended Part Module 1 2027 Assessment Framework、2012-2023公开卷、Sample Paper 与 Practice Paper｜M1·求和符号与对称系数。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M2 的二项式深化或课程外近似内容混入 M1”或更精确的个人错因，并写出可执行检查动作。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讲稿】逐项解释“二项展开”中的专有名词、符号、对象和单位。特别强调：把 M2 的二项式深化或课程外近似内容混入 M1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讲稿】用“条件—表示—方法—核验”重建本知识点。示范时逐步引用：写通项—配指数—算系数—核对范围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讲稿】带学生逐句读取任务，不先求答案。要求指出材料中的有效条件，再按“写通项—配指数—算系数—核对范围”作答。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M2 的二项式深化或课程外近似内容混入 M1”或更精确的动作。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Paper｜M1·求和符号与对称系数；用于知识范围与设问结构校准，题目身份为DSE原创模考题，不冒充历届真题（访问日期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1 2027 Assessment Framework、2012-2023公开卷、Sample Paper 与 Practice Paper｜M1·二项展开系数；用于知识范围与设问结构校准，题目身份为DSE原创模考题，不冒充历届真题（访问日期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1901f85a4346d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b43ca03c26443c" /><Relationship Type="http://schemas.openxmlformats.org/officeDocument/2006/relationships/slideLayout" Target="/ppt/slideLayouts/slideLayout1.xml" Id="R94e23d4f67d54f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e23d4f67d54f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a4306255641ff" /><Relationship Type="http://schemas.openxmlformats.org/officeDocument/2006/relationships/image" Target="/ppt/media/image.png" Id="Rb90985d14d564174" /><Relationship Type="http://schemas.openxmlformats.org/officeDocument/2006/relationships/notesSlide" Target="/ppt/notesSlides/notesSlide1.xml" Id="R0229a26d990247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42d9f9f684f1b" /><Relationship Type="http://schemas.openxmlformats.org/officeDocument/2006/relationships/image" Target="/ppt/media/image2.png" Id="R93602614c1ce475f" /><Relationship Type="http://schemas.openxmlformats.org/officeDocument/2006/relationships/notesSlide" Target="/ppt/notesSlides/notesSlide2.xml" Id="R83ab033473b84e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48da45a6cc41f8" /><Relationship Type="http://schemas.openxmlformats.org/officeDocument/2006/relationships/image" Target="/ppt/media/image3.png" Id="R6c6615675c3d497b" /><Relationship Type="http://schemas.openxmlformats.org/officeDocument/2006/relationships/notesSlide" Target="/ppt/notesSlides/notesSlide3.xml" Id="Rcaebf01af61749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f47f0655a48fa" /><Relationship Type="http://schemas.openxmlformats.org/officeDocument/2006/relationships/image" Target="/ppt/media/image4.png" Id="R05e3a860c8cd4331" /><Relationship Type="http://schemas.openxmlformats.org/officeDocument/2006/relationships/notesSlide" Target="/ppt/notesSlides/notesSlide4.xml" Id="R170fc7fc513944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3853b75b004fe9" /><Relationship Type="http://schemas.openxmlformats.org/officeDocument/2006/relationships/image" Target="/ppt/media/image5.png" Id="Re52fc1e668dd44df" /><Relationship Type="http://schemas.openxmlformats.org/officeDocument/2006/relationships/notesSlide" Target="/ppt/notesSlides/notesSlide5.xml" Id="R8bfbff823c2646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de673eeb5437f" /><Relationship Type="http://schemas.openxmlformats.org/officeDocument/2006/relationships/image" Target="/ppt/media/image6.png" Id="Ra588cf1387ef479b" /><Relationship Type="http://schemas.openxmlformats.org/officeDocument/2006/relationships/notesSlide" Target="/ppt/notesSlides/notesSlide6.xml" Id="R2a5322d9477648a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839bcf93c0496c" /><Relationship Type="http://schemas.openxmlformats.org/officeDocument/2006/relationships/image" Target="/ppt/media/image7.png" Id="Rcf6147052da6432e" /><Relationship Type="http://schemas.openxmlformats.org/officeDocument/2006/relationships/notesSlide" Target="/ppt/notesSlides/notesSlide7.xml" Id="Rebab31280e974d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7500274cbb43f5" /><Relationship Type="http://schemas.openxmlformats.org/officeDocument/2006/relationships/image" Target="/ppt/media/image8.png" Id="R594faf0cb3fa4392" /><Relationship Type="http://schemas.openxmlformats.org/officeDocument/2006/relationships/notesSlide" Target="/ppt/notesSlides/notesSlide8.xml" Id="R6c25fe7d0cb44d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c5bec6bfb4391" /><Relationship Type="http://schemas.openxmlformats.org/officeDocument/2006/relationships/image" Target="/ppt/media/image9.png" Id="R7ea8385e5a034682" /><Relationship Type="http://schemas.openxmlformats.org/officeDocument/2006/relationships/notesSlide" Target="/ppt/notesSlides/notesSlide9.xml" Id="R50e0ec0dab5e475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1f31678ddf4164" /><Relationship Type="http://schemas.openxmlformats.org/officeDocument/2006/relationships/image" Target="/ppt/media/image10.png" Id="R00806730c06748d7" /><Relationship Type="http://schemas.openxmlformats.org/officeDocument/2006/relationships/notesSlide" Target="/ppt/notesSlides/notesSlide10.xml" Id="R1ba1b226098440d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b0fb55698645cb" /><Relationship Type="http://schemas.openxmlformats.org/officeDocument/2006/relationships/image" Target="/ppt/media/image11.png" Id="Rebabd63e3d7a439b" /><Relationship Type="http://schemas.openxmlformats.org/officeDocument/2006/relationships/notesSlide" Target="/ppt/notesSlides/notesSlide11.xml" Id="R4f99654139054e1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0bcf92ac004e0b" /><Relationship Type="http://schemas.openxmlformats.org/officeDocument/2006/relationships/image" Target="/ppt/media/image12.png" Id="R0997466d01794300" /><Relationship Type="http://schemas.openxmlformats.org/officeDocument/2006/relationships/notesSlide" Target="/ppt/notesSlides/notesSlide12.xml" Id="R2f69573cda3c4f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580eab8eb4fe7" /><Relationship Type="http://schemas.openxmlformats.org/officeDocument/2006/relationships/image" Target="/ppt/media/image13.png" Id="R82cc05744cd645b2" /><Relationship Type="http://schemas.openxmlformats.org/officeDocument/2006/relationships/notesSlide" Target="/ppt/notesSlides/notesSlide13.xml" Id="R6f2ff81be0af4bb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e138b83904eb5" /><Relationship Type="http://schemas.openxmlformats.org/officeDocument/2006/relationships/image" Target="/ppt/media/image14.png" Id="R7ae92d0a26344ca9" /><Relationship Type="http://schemas.openxmlformats.org/officeDocument/2006/relationships/notesSlide" Target="/ppt/notesSlides/notesSlide14.xml" Id="Re6b830f34f154a6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ebddc989b4f66" /><Relationship Type="http://schemas.openxmlformats.org/officeDocument/2006/relationships/image" Target="/ppt/media/image15.png" Id="R3f008fc282274dc5" /><Relationship Type="http://schemas.openxmlformats.org/officeDocument/2006/relationships/notesSlide" Target="/ppt/notesSlides/notesSlide15.xml" Id="R98de654bc88c4c4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cae37f72345c4" /><Relationship Type="http://schemas.openxmlformats.org/officeDocument/2006/relationships/image" Target="/ppt/media/image16.png" Id="Rc00afcb271554a62" /><Relationship Type="http://schemas.openxmlformats.org/officeDocument/2006/relationships/notesSlide" Target="/ppt/notesSlides/notesSlide16.xml" Id="R356648edd081440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1d254764b458b" /><Relationship Type="http://schemas.openxmlformats.org/officeDocument/2006/relationships/image" Target="/ppt/media/image17.png" Id="R26cc19003bad4b8d" /><Relationship Type="http://schemas.openxmlformats.org/officeDocument/2006/relationships/notesSlide" Target="/ppt/notesSlides/notesSlide17.xml" Id="Re80e0438a827465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708b4b686b49d8" /><Relationship Type="http://schemas.openxmlformats.org/officeDocument/2006/relationships/image" Target="/ppt/media/image18.png" Id="R06c43843921f4dce" /><Relationship Type="http://schemas.openxmlformats.org/officeDocument/2006/relationships/notesSlide" Target="/ppt/notesSlides/notesSlide18.xml" Id="R0ba89c1cf2ce49d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8cf6e867dc4ac8" /><Relationship Type="http://schemas.openxmlformats.org/officeDocument/2006/relationships/image" Target="/ppt/media/image19.png" Id="Rcd3f1fd56bf44e62" /><Relationship Type="http://schemas.openxmlformats.org/officeDocument/2006/relationships/notesSlide" Target="/ppt/notesSlides/notesSlide19.xml" Id="Rd4d8bc6a7758404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60805d7f74d38" /><Relationship Type="http://schemas.openxmlformats.org/officeDocument/2006/relationships/image" Target="/ppt/media/image20.png" Id="R93b02c322b5c4191" /><Relationship Type="http://schemas.openxmlformats.org/officeDocument/2006/relationships/notesSlide" Target="/ppt/notesSlides/notesSlide20.xml" Id="R70732cdc86594f5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21f5cb46d4ced" /><Relationship Type="http://schemas.openxmlformats.org/officeDocument/2006/relationships/image" Target="/ppt/media/image21.png" Id="R50c24a27077b4f54" /><Relationship Type="http://schemas.openxmlformats.org/officeDocument/2006/relationships/notesSlide" Target="/ppt/notesSlides/notesSlide21.xml" Id="R7d73aa6f5104438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7a69150bde4cc9" /><Relationship Type="http://schemas.openxmlformats.org/officeDocument/2006/relationships/image" Target="/ppt/media/image22.png" Id="Rbd09d09b9e464688" /><Relationship Type="http://schemas.openxmlformats.org/officeDocument/2006/relationships/notesSlide" Target="/ppt/notesSlides/notesSlide22.xml" Id="Rb3e481303f30403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542ad85f7248b9" /><Relationship Type="http://schemas.openxmlformats.org/officeDocument/2006/relationships/image" Target="/ppt/media/image23.png" Id="R389cb854c33a40c7" /><Relationship Type="http://schemas.openxmlformats.org/officeDocument/2006/relationships/notesSlide" Target="/ppt/notesSlides/notesSlide23.xml" Id="Rd16d1f2e88b5436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4a40b73c1942cb" /><Relationship Type="http://schemas.openxmlformats.org/officeDocument/2006/relationships/image" Target="/ppt/media/image24.png" Id="Rfa597ae42e9b40c0" /><Relationship Type="http://schemas.openxmlformats.org/officeDocument/2006/relationships/notesSlide" Target="/ppt/notesSlides/notesSlide24.xml" Id="R9c6ed4b439084ee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17f147ddf4608" /><Relationship Type="http://schemas.openxmlformats.org/officeDocument/2006/relationships/image" Target="/ppt/media/image25.png" Id="R6aba9c19eb1b4992" /><Relationship Type="http://schemas.openxmlformats.org/officeDocument/2006/relationships/notesSlide" Target="/ppt/notesSlides/notesSlide25.xml" Id="Rdef0ae8439784b0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1cfbfe51e411d" /><Relationship Type="http://schemas.openxmlformats.org/officeDocument/2006/relationships/image" Target="/ppt/media/image26.png" Id="Rec0d420896dd4c8f" /><Relationship Type="http://schemas.openxmlformats.org/officeDocument/2006/relationships/notesSlide" Target="/ppt/notesSlides/notesSlide26.xml" Id="R1c071689e4d8450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f66c2a81424449" /><Relationship Type="http://schemas.openxmlformats.org/officeDocument/2006/relationships/image" Target="/ppt/media/image27.png" Id="Rc9d6a19aacf24058" /><Relationship Type="http://schemas.openxmlformats.org/officeDocument/2006/relationships/notesSlide" Target="/ppt/notesSlides/notesSlide27.xml" Id="R8bf3791ebfbe48d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ede1af36de4454" /><Relationship Type="http://schemas.openxmlformats.org/officeDocument/2006/relationships/image" Target="/ppt/media/image28.png" Id="R45083fe9e1184e91" /><Relationship Type="http://schemas.openxmlformats.org/officeDocument/2006/relationships/notesSlide" Target="/ppt/notesSlides/notesSlide28.xml" Id="Rc7e5cefe36204da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a6e4ed74534157" /><Relationship Type="http://schemas.openxmlformats.org/officeDocument/2006/relationships/image" Target="/ppt/media/image29.png" Id="Rbd15eb80d3be4cce" /><Relationship Type="http://schemas.openxmlformats.org/officeDocument/2006/relationships/notesSlide" Target="/ppt/notesSlides/notesSlide29.xml" Id="R1a66589f6ff7417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41f73f1f374a8e" /><Relationship Type="http://schemas.openxmlformats.org/officeDocument/2006/relationships/image" Target="/ppt/media/image30.png" Id="R08d3310118aa47c2" /><Relationship Type="http://schemas.openxmlformats.org/officeDocument/2006/relationships/notesSlide" Target="/ppt/notesSlides/notesSlide30.xml" Id="Re03f60b088f249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61E72F-6067-4743-9807-F9531AD5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856D92-198E-4DCD-9025-59BFFA2C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B4DB62-2A3E-45CC-8D77-BE4606DAB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23D906-1EEE-4848-A3AF-5E414350A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9F379E-C55E-40C4-B512-5966C898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正整数指数的二项展开、通项与求和符号；不延伸至三项式、最大系数或数值近似。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2379CF-A9DC-431E-9038-9D61FB88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A26993-120F-4B1A-8FCE-307AD569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B60CBD-C943-40EE-9F97-EDFE929F2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09F90C-A773-4C7D-ACDF-C9259643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985d14d5641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8C7E70-92A9-42D2-B3D3-790714E0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6C101B-85BC-43B4-A496-F899C2EB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19A566-9CD4-4047-BAE2-DBDC6EEA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9C62C1-2B18-4D97-BAA7-8ED7D047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C94A7D-6B9E-4440-AB6D-394EF020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72DCAA-3F41-429A-867E-F847BDAD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EAFBDB-7D35-4342-8C04-3BB9C1358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E15023-5783-4ECF-AE12-F121EA56A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8DEE92-CCAB-4E82-BEAF-6D1DC9C6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430024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B7BF2F-B519-49FC-81A2-A8709406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4A109-749B-4367-A78B-E256CAE7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602614c1ce47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34F9A-7EDC-4274-A6AB-F5684BA9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A150D-B09F-46F1-8A66-F878AAC2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D43B82-63F6-4B90-A381-2EA1519F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61D3FC-1083-4F8D-81BB-1CB39D9C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DE80F6-A0BD-4ABE-98AB-78DC826D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83E3BE-4440-4FEE-BAFD-479BE5566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294710-96EC-4A96-A7F8-2626F7AE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957C4D-EC15-46A3-8B5A-4EDDEC6A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92F591-9917-4C4C-925B-E6FE05FF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76A5F2-EE37-4F8E-A447-ED659E3C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6A25E5-28E4-4C92-84AA-259F5DA5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8FCB96-25BB-46B2-B1E1-D4487192B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CB90B3-FB59-4ADA-B815-7321C8578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4C59BE-7175-44CE-9C95-5127DFFA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465844-7EE7-4721-A529-DD53D923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84DFA8-39D4-4702-997F-A9EEAD18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1F43FE-A242-4166-B307-32ED25F24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成功标准｜先以通项锁定次数，再计算组合系数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5E1084-9A55-40AE-8088-324D89355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C7C2EF-BBA6-46F1-9723-52F51F06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BED36C-0082-4F1E-BC56-ABFDE391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9996510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F9C1DD-8A73-43B9-BA1A-5DA81D85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455FEE-F511-41E9-BD00-DBF33C060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6615675c3d49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CFFB13-3A59-45BC-BD74-2B322464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75907-4E91-4CA5-BCE7-235C6D94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657288-76AF-47E5-88A7-C963D2CE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08DA9-E130-4534-B7B0-0DA7CDAA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6E5D7-08B0-433C-983B-349E6E3A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1490EC-C0C9-4BE7-9EC8-1BB1627F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 M2 的二项式深化或课程外近似内容混入 M1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9D882A-B4D6-4882-B7B3-664587F6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FC022E-1C82-4C57-A0BC-4035A5A4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AF580-5AE1-43C9-BF81-1CB49DDA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正整数指数的二项展开、通项与求和符号；不延伸至三项式、最大系数或数值近似。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30F21E-112D-4496-BE8A-D1967B1C3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9C5A60-E4C5-494B-A0C3-7885C1D0D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EC21FE-A68C-4BE1-97BC-A276B879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6638A9-A381-4FEA-8F3A-5D38B29FA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Mathematics Extended Part Module 1 2027 Assessment Framework、2012-2023公开卷、Sample Paper 与 Practic…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80291E-1951-4162-8946-631E407A9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B28727-4420-4E90-9923-0FD45951A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DD4CF1-FE02-4DCB-9A15-A460B3CA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9453C7-CC60-4A14-AB26-D6E25587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539791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7C7645-B5DD-4BE1-B0D4-8552B756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59C2B-075F-4A30-80C5-4C186F77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3a860c8cd43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959335-5920-469A-80DD-3BB1FB33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8E7AC3-74ED-4E02-A5D1-E812028E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2C10A-45D0-4381-BCF7-EA12AC23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能解释“先以通项锁定次数，再计算组合系数”，并识别一个反例或边界。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2CBD7-4DB0-4B4C-96D1-C5516AE2B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C845A1-7F9C-4B4C-B2CF-53FE7E3AB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3DA046-C855-4EC9-B2A3-C3E691A2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(1+x)^3，x² 的系数是：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E8AB5C-58D8-4332-AD68-E63D229C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M2 的二项式深化或课程外近似内容混入 M1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6A4B9A-7265-48FC-934D-1578239BC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99220D-6E9A-483F-A77B-A7007597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58D01C-2733-42E0-9710-22A2A215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6D0D4F-3B9E-4781-813F-532B6A357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9BD968-2824-4083-80FC-C527E02C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17B7DD-8FD1-4251-9531-07F6E3FE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70F824-1F21-447D-B0BC-1F81B094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189881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442914-5CB4-410F-8C30-DDA10C2CD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B677E6-B313-41B3-AC9B-6F502CC8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2fc1e668dd44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2034F-1CD1-49E4-9976-9E06AB93F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00725-F3CA-4299-A799-35964515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93535F-8FF6-412E-AA24-5B4E0807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55D436-5CF4-4977-A8E8-B9D2D66F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F124D-3BA3-4A66-AC0B-E9789465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2CD4D-CD60-4329-B0E7-1E3F3AC9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653803-DDEC-4F1A-B61B-8822013A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3719CB-B587-4D50-9E15-B6D582C0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FC061C-1F6C-479E-9F4C-9B844A62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算系数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18C30D-E6A4-497D-B914-1D159A09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160636-0CA5-4CF9-857B-7E605CA1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1E5A7C-EA4F-4ACF-90AB-A0BCBF81F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5A5F2F-19E0-4E70-BB3F-3AD9E21DD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C4A7D7-518C-4D53-89E1-A167F3102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(1+x)^3，x² 的系数是：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44ACC3-17A3-4D30-BDAB-E7481903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C13949-C997-4D2B-A789-E83BE965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D2B764-429F-40B0-9F1E-B95751310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解析：x²项的系数为C(3,2)=3。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AA9E14-FA1D-4923-971F-B78543F6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BE7733-172D-4FA9-89E7-65B68C8D9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6056A1-FA3C-4F3B-8315-A47B107D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66083C-1D78-46EE-BE79-21AC59AC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980963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AD8E5A-F8CB-48B5-BB43-A6BD556B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FA6282-C4AA-45C8-BA97-759BB871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88cf1387ef47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79C094-8708-491C-8994-BCDF4785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08758F-33BE-43DF-BFD5-731F0506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37752E-B57A-4F51-A2F1-CB9383FB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F40C26-A88E-4404-9B6E-E1ADF410C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BAC5E2-68D5-4293-BB37-D4E2BFE4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052DF-7299-44E8-827F-B1C6E377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A60CC3-AC34-4103-9122-890AF891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2081B8-3453-41EE-807A-3CD9D7DCC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AA39CC-1890-445F-9F70-8DD924E95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90DF5D-EBAD-4C73-841C-7FC7AB6BC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D76E5B-8BFE-4516-8E62-4ECFAA0BF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AD35C3-963D-41A4-9A4D-05FC1910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5FDB22-C984-4232-B0D7-65BB7814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05A76E-9238-47D4-817A-8BA77D986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25951D-00F0-4C99-B62B-0B143F69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6FC0D6-985A-49C8-82B8-B21F90D40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B46776-0E11-4815-9907-78756EF0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BF555B-6D22-4870-9B64-5B02EFDC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C6AC7A-8694-47BC-87B2-3057F1D2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487321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B63C50-8B97-4584-A162-E1A1F405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E563D6-F70F-433D-9FF7-2084DA41D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147052da643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EEDB7-D7AF-4AEA-BB1F-6AE2CD4E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0B5C6A-D319-48C4-A7D7-FDBBD314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3F769-AE6B-4015-A18E-303092B5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7486D7-3D41-4932-A42E-9527CE61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35CE3-FFA0-40E3-A02A-052BD642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5DDB0E-4FB7-4ECE-8CE2-6399D306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A61DBD-7030-4BA2-B361-BAB66152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AF5088-C7D2-4F4D-9F0B-80FAC4CD3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AE097B-B8DB-4A2D-A2D6-292B697F8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A58174-2497-4613-AA74-25B5A6FF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DC8BAF-1B8A-41E3-9329-CE87E7D17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F6B66B-187F-45B1-BE09-1B7760B1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4F16D0-3477-4CD7-92C0-A13623BE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BBFDAC-9913-4A60-A399-19664F482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1FD3C6-FA71-458D-9698-C49B8BBF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B0D0DD-1A63-4765-8E28-32DAA448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21409E-C65C-40BE-8A87-52BEBD6F1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533512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7A5F12-C584-4E1F-876F-ADC08D7D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81914A-D6ED-4CE5-834A-CC5C4760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faf0cb3fa43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FD6AF-C9BA-4E6C-8128-04C93705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B11712-ED4B-4671-A521-492518D5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5889F-06C2-4205-94E4-4829D41A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B7365F-9F21-4494-AB64-115591ED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(1+x)^3，x²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EE3710-6FB0-4359-BDA3-F3198BD8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424E3F-8A81-419E-BF51-1F429E7A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47C51B-B7EC-404B-AED9-5E0E1C11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089523-F8A5-4346-BA3D-DF795415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6C176F-4514-433F-9168-7C338B06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78CC2B-DA6A-424A-9FA9-2C6722712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38FC1-B94A-427C-A6FC-EB679F46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C1973C-FA22-43C7-B52A-5137F46F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FFFD14-8D13-41EE-8756-4F52A832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B72A70-F879-4A08-9ACD-32F042117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075CE2-07E5-43AE-A757-D9AC107DA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71A8FF-9AB6-4015-88A4-F91BAA6D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E61AE1-D4D4-442E-8C49-0BABB225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306727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9E1659-FC35-4D10-B3F3-1FED19D7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D167D0-91AA-4AF9-9497-E7814DFA3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a8385e5a0346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7C7424-8643-4005-906E-5ABADA9D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A50713-4DF0-42E2-B78E-C33D0554D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D44A5-4715-44DA-8F27-3E134AFF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7E74D4-6337-4DD8-98BD-F26D0BE4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(1+x)^4，x²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227723-0E71-4F7B-ABE4-2AE76C7C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1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5745C-8173-4C78-A013-B8FA422C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084D8E-4B68-4746-A0E6-7335EA8B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88FF4D-5F03-4F00-8D08-4AA326542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EFDFAA-5707-4B2F-8E51-3CC5CA8D7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F27340-559F-4C12-837E-F5626406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B8A4DF-FBA0-43B8-B786-BBBA32C7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B9FD15-3C0D-42C3-9648-82F1AD0E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9A518-3606-4B73-BFAB-27E8093A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376B99-59C0-4886-BA44-6CB347B72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73CAC0-F6D2-4364-A2E4-8B89C86EE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706D25-0E02-4E53-9882-F3A0F9713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F85C04-EC01-4DB8-8495-975E7884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BC9C64-9FC6-4D2E-AF6D-F7F9832CC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5445A7-40EA-4D19-A734-70A9370C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851718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EBA7B1-9D93-4114-9D23-B1E01685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C0A2A7-4B1C-409A-B468-D1C0A59A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806730c06748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40751-6B64-4BE9-AE30-2431536C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996A7F-1BF0-4E2D-B032-CB3E53282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360AD-A469-4E77-97D3-71B932D4D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2D1ABC-5FEB-4C0B-B059-2C55EE5C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ACC1D0-2024-4DBB-899A-AD21CD2D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展开 (1+x)^3，x² 的系数是：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98B099-A6D7-44C1-B309-989AFA1C0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A2DEAF-1500-440E-9257-26B613CC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D96483-DBB2-405F-A371-38E611CC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BA425-33C7-4FB1-936A-32FDFE58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展开 (1+x)^4，x² 的系数是：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81AA2-FF8D-4C34-8B62-1447E706F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41C356-65FA-4014-A6C6-D8CD2D80F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1F883F-67F7-48D1-AAF9-D4D8FA4F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14515-E7A2-4623-9F53-A17DE503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在 (a+b)^6 的展开中，含 b² 的项是：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B89BCD-5B7C-4946-A765-E3BB7E3C7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63C2E9-99C4-430C-BC38-504F1AFC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995578-F2FD-4782-8227-08BDC3812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4CDDD5-B85F-44FF-86F4-682FA3FE1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9953191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24C8D3-1FAC-4026-B53C-2D704551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E10C2B-B24A-47F1-9069-BE5DBE83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abd63e3d7a43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C730F-899C-4B36-B97B-5ABFC9BE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0C1CA5-C833-4451-AA6C-C1DB8514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AFA611-B1D2-4018-939D-DA7A5AB37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BD835A-F4CB-44D1-BA3E-86F0EDBA9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9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201A1C-71EE-45F1-8C8E-34D9A5DE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FD567-975E-4369-80CB-D2276585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4BE40B-3A97-4DA0-AFDB-3D88B197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F4994E-C23E-49BC-B30D-9FAA0D7A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解析链：x²项的系数为C(4,2)=6。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072037-A8FA-47D2-9235-B211FB4B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C2838-E6EC-4D00-9247-54F2077B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8C2CE7-400C-4FE6-932F-8F02D4E9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2D5B02-5EF0-41B9-991D-5256757A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3130744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5FC1C5-0E83-4DC3-B0B3-6EBCAC520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B3CC48-BC9D-44F5-9CDC-16BA90AA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97466d017943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8B52F-CCE2-4069-BC96-506BFE19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263AD-A417-4D90-A3AF-5755C152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039C54-AC00-4AC3-B0D3-A2B8AEC8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2FF237-A9A2-4069-8296-960BE1FA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(a+b)^6 的展开中，含 b² 的项是：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58EC04-997B-4EA2-B338-47F82073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743B13-D59E-48F3-8F99-0BDAD392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AB1B8E-842C-42BE-BA34-6D1EBA848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38CE65-BBB2-4D1F-B5A5-58C63B7B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2F201A-9F09-44F3-9427-36392D09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7E13A5-FF73-440E-82EB-444F2649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044315-9D66-48B7-992E-0603D481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8D330B-AB5E-4DF8-8727-C183F392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067BBB-6587-4903-A1DF-E6DDB10A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917139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789566-B3D4-44EE-B470-298A7FF9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DA10DE-5A35-4011-B274-A7111208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c05744cd645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24689B-E473-43DF-82D7-BADE6E8C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75EDD-F8CB-486F-AF28-DEF38A2C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42E96-A447-4BB9-869B-49FD21C46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能独立执行“写通项—配指数—算系数—核对范围”，并说明每一步理由。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6DFFD5-8E4F-410A-AC61-5C83929F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EFC646-8150-4808-901B-54205952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9A201-CAF0-4188-AB61-73C93531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(a+b)^7 的展开中，含 b² 的项是：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9B1493-48AE-446B-975D-6E4D8BDD1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M2 的二项式深化或课程外近似内容混入 M1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0266E9-F16A-4B45-A734-EC2A499A7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DE47E-3869-4D81-BB85-3FABC63F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6B9482-BAAB-43C4-80E3-94E33E29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BDAE80-71C2-4360-83F1-D1F3C84C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6ABF67-6C25-48F6-AAE8-0596958F1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76D58E-E5D0-400B-98A4-7EBE891E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5FB718-FF31-44E0-9BAB-D27A9DE7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671175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473415-62DD-4C9A-9A60-F843F249C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B397C2-0BA3-4275-A5B9-E9007CDB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e92d0a26344c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D574D-ADFB-4B4E-A142-112359870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1CE43E-9947-46A2-99C9-37F5ECB06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A547F-CDFC-4573-8CB0-C7EC8A6CE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ED1B1B-F767-40F1-B937-0682A0B0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624958-F02E-4136-9EB1-89045957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1D0B99-CD9F-47C2-9BC6-665FB5C89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DDC632-3BC1-4314-A07A-D78D48E2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E3BA1F-6466-429A-BE47-2EEFCEE2F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D19501-ACF2-4B67-BEE0-852768037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算系数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213278-5CAE-47B0-9725-AD5EA720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2B9756-060F-4108-9844-5FB920CFF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5A702E-552B-4681-8D3C-FAAFBF4F6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67A46B-D0C7-4ABD-88EE-CD491A5E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BEC702-1970-4358-B85B-FC1D9100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(a+b)^7 的展开中，含 b² 的项是：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FD7871-9A6B-4CC9-BBD0-A9200CA3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B81590-0D70-467E-AFD8-4175E6347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5A1294-4413-49C7-A388-C519FA065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正确结论：C(7,2)a^5b²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解析：通项为C(n,k)a^(n−k)b^k；令k=2。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6D0028-330F-437C-8482-EF9C9D50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CA2635-C67B-42C8-A45D-6806CB57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C59DD4-A01C-4420-97A0-ECCECD54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B5AE5B-E80D-46BC-A59D-8D5EB7EC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06915904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96F847-20AA-43A8-B61D-237B450E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B4963F-FE2C-4860-A180-91C2C7C5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008fc282274dc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BFB94B-07B9-4BE3-B779-1D67EAAA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A49FF7-D408-4F09-9D08-5CAD4AB3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239DF7-DD79-4078-8EBC-211E6816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E45CB7-FE76-43F0-B036-D58E4751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30AB7-1F97-4BD4-8C33-E211AB75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7DBAC-C1B0-4E1C-A7F7-AAA9A4ED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15A6F3-212A-4F39-87B1-CE5351823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34C96-0D91-4598-9615-52E67721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FCA5DC-4E09-481D-955A-E163FE1A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4AE058-6CA7-442C-85D4-0A0D163D0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9543C2-72C5-4D6A-B706-EF0B67F7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610F48-D08B-4362-88D7-B946B30E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C597A3-95AE-4719-9E9A-49D56DBF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E921E4-6412-4A7B-A7A9-F2A4C546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EC4D1C-AC39-4206-A1B3-341AF2E81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C8D989-02D9-459D-BBDD-0BD8FEDA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43F719-60E6-4163-817B-0EFDFFBB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8F0488-FA7A-47C7-B839-A2B57AF9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04E60D-2E65-4B13-9373-7F10BC74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1589875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688AC7-A30A-4C8A-A38B-A0529A399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B3F18-14DE-423F-ACC7-E274D007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0afcb271554a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F6F6CA-E9D3-4504-929E-02633E289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EA04F2-CCB5-4829-844F-C4755B648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14B5F3-A05C-4AB6-8E7D-F3ACE613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646B7-DAE7-4732-941C-4CC35577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53E129-AABB-4D78-B591-C3840EC8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DB75E3-A493-472B-BBB3-EE7C9E92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4ACC6E-A68F-4372-B29B-FCB4980F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5BBB68-830A-4E0D-B6E2-342F206A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7ED348-23F9-49E3-9916-F94F2D7A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ABD726-2D9F-4DEA-862F-FC99C0B86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DF1BD4-62A2-40CC-824B-036FF512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5B73D4-E16C-4F4F-AFA0-27F548F6A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F2507C-A7DF-4A71-8AB2-9A02E05B0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B37D35-4F7A-41A9-A25A-3F474CBF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32843E-0167-4E1F-A458-FCE14033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1BF8C6-279C-4201-9632-29326806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35430E-DA93-421F-B929-0452FABD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2184339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B6FE91-7DAF-4FC9-9536-544CB9B25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6897EC-7CF3-4DFF-A214-60CCC5A9E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cc19003bad4b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6FE24-6CDE-4B49-A0B3-1EB80756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DAE58-6C23-4E63-A079-80AFDAF8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CF9F15-866D-4117-BEEE-1ACB34E62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81EE3-E2B0-4CEF-A74E-D88BA5F15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(a+b)^7 的展开中，含 b² 的项是：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001984-2DFF-458F-A8E6-0FF2BC7BF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82D6E6-ED9F-4951-BDF6-472E34EB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519C0C-AEDF-420E-B4C7-3F79543B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BF96CE-84F4-4E14-A53E-5A4E424F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812AF8-BDB0-498C-AF27-BBAA2F65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E9BC28-05EB-4120-8E9D-B79766B2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1A2739-B29B-4F76-BFFD-D892ABB1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77B03-22F0-4A18-AAD1-9B97599F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ED669E-7ED5-41BA-BDF6-BEEDC5AE4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0622DC-327E-4CF7-BBB8-6EBF4EBC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9FC3DF-4E89-4D53-A054-E0C89CFBA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6EA59F-F0DE-4D0B-915F-DC1F7467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985EEB-AEB9-4ECB-AB64-BC230FA4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70316535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EAB77C-036D-4862-829E-B60FBBD6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57E754-238D-4936-A72B-D568D16D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43843921f4d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3B75D5-EDF7-41DB-9705-3B2BC085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4538B-9044-4B12-83FD-17A9F4AB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0B8222-30F8-4876-9436-CB31604D9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4C04EA-EFF5-4195-9910-696A2044D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 (a+b)^8 的展开中，含 b² 的项是：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6BC1AD-AC32-43C4-BDB2-4DD5026C9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1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641428-7F37-4211-B1BD-263FC64A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E6805B-C054-4716-B422-9BB8DB5B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DC29A5-2384-4952-9842-7B44C933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0EA135-527F-49B5-AE8F-E28BC1DDC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A49873-77B7-4E88-8C16-4549B860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D416CB-51CB-4F7B-B058-5653B34A7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238E02-417C-4C8B-ADC8-DF76154B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FA3CF6-E3AB-43C4-B378-E52DE3F9E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2D860-8884-40BF-94CC-60EC8380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030873-6DAA-4DD9-AE23-D8529E8F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C22FB6-59C8-4A07-9191-20A4AA4A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E6951E-4403-4B05-AB00-2AA1C62A7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7482AB-A7FA-47E2-B78A-FCCAFAE7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55B345-3612-460B-9DC3-89519CF63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8191265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98E628-93BC-4568-91EB-4911E1844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D3F368-CBD2-42B8-8FD7-9CC75C7D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f1fd56bf44e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18CC9-AA41-44A5-8D21-750E2784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1E1526-339E-4FFE-B665-3F8C1B3E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7FB62B-0C44-487F-B0CE-102AC6CE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6A577-99D5-4893-95FF-CFF55A20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BC91D-83D5-40D5-9440-4BE657B00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 (a+b)^7 的展开中，含 b² 的项是：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EE756F-3428-46EF-B098-67DF0783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0A173D-660C-469F-8149-D4BE20DB2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4E3EE-026F-45A7-B276-305FA294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E90250-7CAD-467F-9A06-C859285DE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 (a+b)^8 的展开中，含 b² 的项是：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BA2DC2-6EB0-405C-81E1-4B91A7B2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27B343-F620-4226-8C3C-CD6D210D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B4EFD5-DE04-4734-BC0F-BE449870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037E5E-5811-4A0D-869E-D58B2D90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(1+x)^8=Σ(k=0→8) C(8,k)x^k，则 x^7 的系数是：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2EFDE4-8810-431E-8FB8-5ADA766D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523B6C-4ABC-4E97-84CE-F0B0B2DF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02299C-AE42-4EFE-B8BB-54A4EB78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97EB00-D0B6-409E-A673-F29D0818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8389618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963B90-96C6-4FF1-A7D5-645C57861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E4E5D-A231-42BF-A7B7-774E0731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b02c322b5c41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962901-B942-4E7E-BA71-141BC426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5B70C7-D55C-4ACD-A281-D4F4E3ABC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FBFA4-61E6-4B5C-9461-8004FC6C0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E10A6-0D23-4EC8-958D-22AD609F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9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3A7DFE-A6FE-479E-8A43-AD898246C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CE856F-745F-4816-BE41-68A487FF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0E475E-232E-4F3D-8BCA-B6A5BDAFD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121E15-B5CF-4C4B-941A-1A21811A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正确结论：C(8,2)a^6b²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解析链：通项为C(n,k)a^(n−k)b^k；令k=2。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9E876C-5EE1-49CD-B380-0CFF70FF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F2F745-8D2C-4CA5-8D6A-F154321F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A140D6-0417-4846-988E-A15DF019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90DAD9-5AA3-4087-BC0B-05D55D7D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4777924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24A8BD-0B1D-4434-A067-9B680A56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FDA3CA-7A10-43EA-AD2D-7772C68C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c24a27077b4f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B8BA83-CF32-415F-9390-85697B29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42936A-5E17-45BE-ACCA-58E3550B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FB41FB-9C58-4820-800D-10822EC8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01FF78-1872-4E45-A3A6-0F2D960C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(1+x)^8=Σ(k=0→8) C(8,k)x^k，则 x^7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4612D-DCE1-45A8-8A70-ABF09E50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563D0-390D-4F9B-B10F-1A3D5EA82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18CA3B-2E43-4B1D-939B-ED972A83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0EDA9-DCD4-4B53-879F-BFA109C5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AC02F-D3B9-4101-995C-C8302E48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8FCFC0-C156-4E58-B66D-566A59969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052EFD-68D6-41B7-A008-90FC0B31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4CF682-26EC-4E96-A6B9-A131D160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3C7A82-5716-4D88-B0F1-96100FE7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1533814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60114A-D667-4F0D-8DB4-2CD4DB19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48045-AB78-485D-9315-2428D0588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09d09b9e4646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5AF965-BC77-45EB-BAE5-C64125D1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6F7F3-8C3D-4A61-AA5D-3544BC82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519AA-92EA-430B-B815-C3E914B4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A349F-7A50-4744-BBFB-078455E0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0CEDB-0D6D-4AFE-B65A-2704A621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2AA5F-4B36-49C7-BF38-33C9BF6A0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(1+x)^9=Σ(k=0→9) C(9,k)x^k，则 x^8 的系数是：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051CCD-FA7A-4D2C-A186-CB6C2C65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M2 的二项式深化或课程外近似内容混入 M1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DCAE8-688B-40C3-B5AC-90F230E5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5EEAB4-F3E4-4680-AFAE-3B1E81CB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A79E07-A7E6-43BA-9635-141E0132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72E87C-3A9C-417D-B710-6DB5AE40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001CB0-2468-4B81-8E84-B540E595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8FAF08-46C4-4F3A-B7C2-E47400FD0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31B517-F873-4AD5-9491-F655629D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7769868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9B52F1-9A4F-46D3-9E3A-08DF35A3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F0C3B-8A68-43EE-957A-8068F034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9cb854c33a40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C3EAFF-4358-43F7-B45A-964DF444B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67C874-3854-4846-A304-E5AAD132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FB53F-A2B8-488F-9225-0F8B2E1AF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78FA67-E076-426A-BA95-10D39F56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D4B5EF-2957-41DA-BEA3-38524E6C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DD8BA9-23BE-42E8-9F9C-8689327F6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DCF7C2-30EA-4752-AEB0-E7E9C1B1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527DE8-119C-4513-A41E-4D33AECE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96F46-1324-4486-986B-251596BCB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算系数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583F6F-BD0A-410C-8393-8F2C55EC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D1F43-D2D4-44DB-9BF1-2B5B1B89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149402-5A3C-48CD-B698-7DBE5696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582751-E879-4B27-95F4-05656D788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1C1BF8-4AFF-4638-B7AD-5727B53F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(1+x)^9=Σ(k=0→9) C(9,k)x^k，则 x^8 的系数是：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5508AF-5AB5-4741-A64E-024A527B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9126DB-6741-4A9D-8FE2-9EA30048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EBF78A-1CB0-4B76-A343-D9811441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解析：系数为C(9,8)=C(9,1)=9。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61A17A-3A2B-4969-9CFC-84529FD1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1652E9-8DD2-4471-8FCF-64EA8869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FFE7C7-A279-4925-9FD1-A36B06A4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B26C67-4148-4102-812C-119F9FB6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6902714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22C6D5-A232-4119-B650-8FDEA021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467A01-02F3-467A-BF3A-9BB1F207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97ae42e9b40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6E5C33-DBE4-474E-88F7-C3AF2174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13DDC-1FF7-4DCD-844A-37383BFE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A9EDB7-39D6-4882-87AE-17523121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1CF70-C686-42CF-BE76-974B3853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0FC88A-FE6B-45CF-99B3-F57B465B0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AB7721-AD9F-4A2C-97D0-1AA47F31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D2DBB-0DC0-4559-8086-4112F6E31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8639A6-CB5E-48D8-8827-04550BC0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2A4391-48BD-4B0A-9A5E-7416B02B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AA84D0-7C5D-418B-981D-820E6657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6B075A-C3A6-42FD-A6C6-00A92CEB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FC39F1-5291-4AFA-8427-9FE29771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991155-52B4-4E11-AA8C-457F4400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B227CA-359E-42EE-99D0-73F0C6133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2C447-A1D5-41F2-B9CB-3BA7E084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9F0624-0D0F-4143-8809-DCE8DDF85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1E424-71E9-4DAC-BCB4-8B3520A2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4207E1-D033-461F-A6A8-D1B372F8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1F95D5-F921-48D9-A827-CDC9408B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06959824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8D4DBA-DE60-4A33-AC89-7138004F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6A823-F86E-4E4C-973E-D8A17F70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ba9c19eb1b49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1FD332-41A7-4EC1-B361-EB9623C6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FDEA60-F3DB-41E9-9102-32CE073A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A6DF01-D876-4882-9B89-935B99A8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086DDF-3D5A-4527-8DD7-D7977001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二项展开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CCF8E3-9413-47F2-A29A-6F62BDAD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3BD1E1-7D81-466B-B48A-5EF1A9FE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951486-6869-4287-8EE4-6EFF3346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7251CC-6496-42E6-9093-EAAA88E3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70ECF4-165C-4CAB-BBB8-7D723348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ECEB5-C5C0-40C9-BA0D-300B408A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D6D368-4490-4D05-8307-C5A4A88D5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FB5A1A-9DF0-415D-803A-149AEAC3D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63488B-D9DD-4348-AFCE-F679FD0E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0AB303-274C-45E9-8E6E-F35DA780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09A727-EDBA-4601-AC18-67096A27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058A30-56FE-4BA9-BBB0-C2D9C14D4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2B3E0F-A2EA-470E-AAF1-0E7146F7F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5705425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F30BA8-1E3F-4586-B1B2-FE041D0E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0705FD-A5A3-43FF-8CBA-B451F946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0d420896dd4c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EF8A9A-BB80-426F-9661-D8CB0BE44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08A811-1BBE-4282-A9D7-1238D201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899D8-88DC-46A8-A70C-ECE7132D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952D3-0640-44F6-A4AF-4FCBD4A1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(1+x)^9=Σ(k=0→9) C(9,k)x^k，则 x^8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AFA3C-42F3-44ED-90DD-41E302239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C4FCDA-54FE-4434-95C6-D17C97DB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416E76-1B57-45C6-A0E8-4CC0FC03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先以通项锁定次数，再计算组合系数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D065E5-7309-4784-BE49-E946FBD1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30D215-449F-4AC5-9823-E19CEB6E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81FB57-A068-4024-B9BB-99930337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写通项—配指数—算系数—核对范围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FD026-92B0-45E5-B6E7-20CACEFAD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7103E-E249-4278-9A7F-CBBBAF24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DAA03C-574B-42BE-9ABB-B9F693CED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M2 的二项式深化或课程外近似内容混入 M1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DA5ED0-EE41-4C0C-A1F7-E5F20DE4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307381-7E06-475E-96AF-57895A42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4F4F6D-7570-4888-9EFE-9ACDCA41E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BEF51D-D95C-4860-9A44-8A1A6CB6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418164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6BFAED-94FA-462A-A02D-1767CD795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DF5BDC-3993-4D0C-AA97-2D9539BA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d6a19aacf240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D3D61-ADEA-4CAD-960F-914942B8B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7A514-4175-4364-ADE3-849211DA7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21A63F-AFBE-4CD7-B2C8-2E5EF9C8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91BCF7-60FD-4C9F-9880-55F097C3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(1+x)^10=Σ(k=0→10) C(10,k)x^k，则 x^9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73328C-01B1-4F2F-B0C2-59708895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1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2477B-2544-43AA-A4BA-5EDE1D217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1C4A97-7B60-4667-9D7C-EBCDE083F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65B594-73C9-4307-93F0-D717FC39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D77532-570A-4516-B73E-B629E71D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9B45BC-C2C4-485D-BEA0-B169A4223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B7F77-F5C9-4185-87AF-F23D8A78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6D79F5-F8F7-422A-870A-A074EBBEB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7522BE-496F-4CF7-81E0-5DB4D8E3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3C68B1-97F1-4D45-9A62-DBD73685A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00F52B-9F8E-427E-90A1-4F272C430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F78CA-53F5-443C-B775-1A81B9C2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D9FFDF-3126-486F-B131-DFF1E7EA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C762B4-F542-4057-B65D-EB2FE145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9ADCC1-9D99-4BF5-BA01-DBFB7E58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13640871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358881-A351-48FB-A05F-EA1C83C2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610FF8-C877-4746-A3BA-554D7270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83fe9e1184e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43F867-2672-43E0-A928-B71E2E443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3F3D06-07F0-465B-8EE2-429159C8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D0397F-E0F5-40BD-B97C-89CD268E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15D56A-260E-46E9-8699-12242005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91B68-BF8A-412C-9E0C-82466C2E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(1+x)^9=Σ(k=0→9) C(9,k)x^k，则 x^8 的系数是：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99F35A-89FA-4ED1-B528-BB8FBB98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170637-5C89-496F-9026-33ED7C3E5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2E16FB-27F5-468A-AC72-F883D52F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87CEBD-6DF4-49ED-B6E4-CAABB359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【原创参数变式｜二项展开】以下参数为训练所设，不是考评局或新闻资料中的实际数据：若 (1+x)^10=Σ(k=0→10) C(10,k)x^k，则 x^9 的系数是：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92EC58-C622-41FC-9378-D744246B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048467-0C56-44E4-8C12-3725BCDF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119795-6214-420E-90A5-1D985FB7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2F2003-15B6-405B-AF54-A3F125E4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【原创参数变式｜二项展开】以下参数为训练所设，不是考评局或新闻资料中的实际数据：展开 (1+x)^12，x² 的系数是：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9ED4C5-2155-4BF5-A798-CA9ADED1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62FF15-6227-4DA9-AA6A-C5EAB5B8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103A41-21CD-4767-ABA3-B8B9C476A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49BC27-D798-442F-86F7-7DD6EEEE2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5162811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0ECC28-2C29-43B9-B63C-3AF2BBB6C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44A33D-D2EC-4D35-9847-B2AC8FA8E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5eb80d3be4c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4F0492-AED9-465A-A7E1-577621EE8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5CD721-D97A-4BA7-849C-9B8EC3B28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BDCA1C-33D6-4B71-B0D3-CBFB40C0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7FD1BB-5465-4134-AAC8-923BCA14B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59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M2 的二项式深化或课程外近似内容混入 M1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F807DE-A378-4D0A-B8CD-61D79BF4C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A16AAC-E39F-4012-A966-5AC05A88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F3A55B-14FE-4493-A78E-77A82947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E3974E-38BA-4464-A4E9-ED71E484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解析链：系数为C(10,9)=C(10,1)=10。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502E3-EE38-4D74-855B-3F426EC8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0B37E2-914B-4FA0-8EC5-600FCFD4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8DD6A2-3BD9-4ED9-A4ED-9611F35A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D2D30F-D716-4D08-A4B8-6631F66C4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6672359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9A0DB2-E0C9-46AB-ACB2-AFE96286D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F064C8-659A-4B37-8B8C-05DCAA24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d3310118aa47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8CFD26-6BDF-4E9A-A08A-CD4B2E6C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E2D017-D643-4025-82AE-BE057FC9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BB8439-4AD2-4678-AA17-5E5FE115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EAAFB5-C2F7-4030-81E4-6ADD58D4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【原创参数变式｜二项展开】以下参数为训练所设，不是考评局或新闻资料中的实际数据：展开 (1+x)^12，x²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DA6CCF-BF3C-4939-AEC7-AFF23C719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868533-183D-4325-948E-E3E7748C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253473-0EF8-49FE-8279-175EFEACE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6CD21-3579-4AA8-80C0-7FB050D0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E622E-95C3-48F0-81EC-594161866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A1BEB7-25FC-44F3-A550-0E53C737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1FE4FA-1C2A-4391-8C4E-EAE3ACF8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64DEB0-FE47-470A-9D08-BEBC37DD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二项展开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C0B8C0-5900-493D-9A48-3C60A04A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966672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2026-08-21T03:56:25.1330000Z</dcterms:created>
  <dcterms:modified xsi:type="dcterms:W3CDTF">2026-08-21T03:56:25.1330000Z</dcterms:modified>
</coreProperties>
</file>