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ce309b028154c71" /><Relationship Type="http://schemas.openxmlformats.org/officeDocument/2006/relationships/extended-properties" Target="/docProps/app.xml" Id="Rfa67d0af05b347fc" /><Relationship Type="http://schemas.openxmlformats.org/officeDocument/2006/relationships/officeDocument" Target="/ppt/presentation.xml" Id="Rcc180e3cfa8d4ef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5b3e046ff4d4bb7"/>
  </p:sldMasterIdLst>
  <p:notesMasterIdLst>
    <p:notesMasterId xmlns:r="http://schemas.openxmlformats.org/officeDocument/2006/relationships" r:id="R34a4221e5ddb4201"/>
  </p:notesMasterIdLst>
  <p:sldIdLst>
    <p:sldId xmlns:r="http://schemas.openxmlformats.org/officeDocument/2006/relationships" id="256" r:id="Rc4123cff831c4925"/>
    <p:sldId xmlns:r="http://schemas.openxmlformats.org/officeDocument/2006/relationships" id="257" r:id="Rbf31411c3591492c"/>
    <p:sldId xmlns:r="http://schemas.openxmlformats.org/officeDocument/2006/relationships" id="258" r:id="R051d2d05096641ac"/>
    <p:sldId xmlns:r="http://schemas.openxmlformats.org/officeDocument/2006/relationships" id="259" r:id="R08ba4e829c324b8f"/>
    <p:sldId xmlns:r="http://schemas.openxmlformats.org/officeDocument/2006/relationships" id="260" r:id="R195453fe7d16487d"/>
    <p:sldId xmlns:r="http://schemas.openxmlformats.org/officeDocument/2006/relationships" id="261" r:id="Rd45d5e35160e45ff"/>
    <p:sldId xmlns:r="http://schemas.openxmlformats.org/officeDocument/2006/relationships" id="262" r:id="R98fcd13ca97345f6"/>
    <p:sldId xmlns:r="http://schemas.openxmlformats.org/officeDocument/2006/relationships" id="263" r:id="R9da257a6083f4607"/>
    <p:sldId xmlns:r="http://schemas.openxmlformats.org/officeDocument/2006/relationships" id="264" r:id="R2941ad027a794119"/>
    <p:sldId xmlns:r="http://schemas.openxmlformats.org/officeDocument/2006/relationships" id="265" r:id="R8ac4d8e9be584fa8"/>
    <p:sldId xmlns:r="http://schemas.openxmlformats.org/officeDocument/2006/relationships" id="266" r:id="Rc0a20e5eb5084cef"/>
    <p:sldId xmlns:r="http://schemas.openxmlformats.org/officeDocument/2006/relationships" id="267" r:id="R37f95306831c4c63"/>
    <p:sldId xmlns:r="http://schemas.openxmlformats.org/officeDocument/2006/relationships" id="268" r:id="Rebe39f9433a1482b"/>
    <p:sldId xmlns:r="http://schemas.openxmlformats.org/officeDocument/2006/relationships" id="269" r:id="R91a788f853ea4715"/>
    <p:sldId xmlns:r="http://schemas.openxmlformats.org/officeDocument/2006/relationships" id="270" r:id="Rc2a212c6bf674330"/>
    <p:sldId xmlns:r="http://schemas.openxmlformats.org/officeDocument/2006/relationships" id="271" r:id="R1aa6d5da4df04810"/>
    <p:sldId xmlns:r="http://schemas.openxmlformats.org/officeDocument/2006/relationships" id="272" r:id="Ra6d7458d4eb64e72"/>
    <p:sldId xmlns:r="http://schemas.openxmlformats.org/officeDocument/2006/relationships" id="273" r:id="R8394b41f900f49a0"/>
    <p:sldId xmlns:r="http://schemas.openxmlformats.org/officeDocument/2006/relationships" id="274" r:id="Rc87e5622c5834607"/>
    <p:sldId xmlns:r="http://schemas.openxmlformats.org/officeDocument/2006/relationships" id="275" r:id="R5b416025806d4fe8"/>
    <p:sldId xmlns:r="http://schemas.openxmlformats.org/officeDocument/2006/relationships" id="276" r:id="R469ccc77aaa34e81"/>
    <p:sldId xmlns:r="http://schemas.openxmlformats.org/officeDocument/2006/relationships" id="277" r:id="R91c05564203247e7"/>
    <p:sldId xmlns:r="http://schemas.openxmlformats.org/officeDocument/2006/relationships" id="278" r:id="Ra8017267559846e6"/>
    <p:sldId xmlns:r="http://schemas.openxmlformats.org/officeDocument/2006/relationships" id="279" r:id="R52feeaf7c2224bd6"/>
    <p:sldId xmlns:r="http://schemas.openxmlformats.org/officeDocument/2006/relationships" id="280" r:id="Rd773c92887ee4570"/>
    <p:sldId xmlns:r="http://schemas.openxmlformats.org/officeDocument/2006/relationships" id="281" r:id="R0f447cf407644766"/>
    <p:sldId xmlns:r="http://schemas.openxmlformats.org/officeDocument/2006/relationships" id="282" r:id="R0ab5e56006da4927"/>
    <p:sldId xmlns:r="http://schemas.openxmlformats.org/officeDocument/2006/relationships" id="283" r:id="R3b1a1a6d933c4584"/>
    <p:sldId xmlns:r="http://schemas.openxmlformats.org/officeDocument/2006/relationships" id="284" r:id="Rb139dfad13364ff7"/>
    <p:sldId xmlns:r="http://schemas.openxmlformats.org/officeDocument/2006/relationships" id="285" r:id="R0cf40dcc2b2042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6d226e946f4bcd" /><Relationship Type="http://schemas.openxmlformats.org/officeDocument/2006/relationships/slideMaster" Target="/ppt/slideMasters/slideMaster1.xml" Id="R05b3e046ff4d4bb7" /><Relationship Type="http://schemas.openxmlformats.org/officeDocument/2006/relationships/notesMaster" Target="/ppt/notesMasters/notesMaster1.xml" Id="R34a4221e5ddb4201" /><Relationship Type="http://schemas.openxmlformats.org/officeDocument/2006/relationships/presProps" Target="/ppt/presProps.xml" Id="Rdb24da1d12e14b73" /><Relationship Type="http://schemas.openxmlformats.org/officeDocument/2006/relationships/tableStyles" Target="/ppt/tableStyles.xml" Id="Rc85b5fe5d7104f88" /><Relationship Type="http://schemas.openxmlformats.org/officeDocument/2006/relationships/slide" Target="/ppt/slides/slide1.xml" Id="Rc4123cff831c4925" /><Relationship Type="http://schemas.openxmlformats.org/officeDocument/2006/relationships/slide" Target="/ppt/slides/slide2.xml" Id="Rbf31411c3591492c" /><Relationship Type="http://schemas.openxmlformats.org/officeDocument/2006/relationships/slide" Target="/ppt/slides/slide3.xml" Id="R051d2d05096641ac" /><Relationship Type="http://schemas.openxmlformats.org/officeDocument/2006/relationships/slide" Target="/ppt/slides/slide4.xml" Id="R08ba4e829c324b8f" /><Relationship Type="http://schemas.openxmlformats.org/officeDocument/2006/relationships/slide" Target="/ppt/slides/slide5.xml" Id="R195453fe7d16487d" /><Relationship Type="http://schemas.openxmlformats.org/officeDocument/2006/relationships/slide" Target="/ppt/slides/slide6.xml" Id="Rd45d5e35160e45ff" /><Relationship Type="http://schemas.openxmlformats.org/officeDocument/2006/relationships/slide" Target="/ppt/slides/slide7.xml" Id="R98fcd13ca97345f6" /><Relationship Type="http://schemas.openxmlformats.org/officeDocument/2006/relationships/slide" Target="/ppt/slides/slide8.xml" Id="R9da257a6083f4607" /><Relationship Type="http://schemas.openxmlformats.org/officeDocument/2006/relationships/slide" Target="/ppt/slides/slide9.xml" Id="R2941ad027a794119" /><Relationship Type="http://schemas.openxmlformats.org/officeDocument/2006/relationships/slide" Target="/ppt/slides/slide10.xml" Id="R8ac4d8e9be584fa8" /><Relationship Type="http://schemas.openxmlformats.org/officeDocument/2006/relationships/slide" Target="/ppt/slides/slide11.xml" Id="Rc0a20e5eb5084cef" /><Relationship Type="http://schemas.openxmlformats.org/officeDocument/2006/relationships/slide" Target="/ppt/slides/slide12.xml" Id="R37f95306831c4c63" /><Relationship Type="http://schemas.openxmlformats.org/officeDocument/2006/relationships/slide" Target="/ppt/slides/slide13.xml" Id="Rebe39f9433a1482b" /><Relationship Type="http://schemas.openxmlformats.org/officeDocument/2006/relationships/slide" Target="/ppt/slides/slide14.xml" Id="R91a788f853ea4715" /><Relationship Type="http://schemas.openxmlformats.org/officeDocument/2006/relationships/slide" Target="/ppt/slides/slide15.xml" Id="Rc2a212c6bf674330" /><Relationship Type="http://schemas.openxmlformats.org/officeDocument/2006/relationships/slide" Target="/ppt/slides/slide16.xml" Id="R1aa6d5da4df04810" /><Relationship Type="http://schemas.openxmlformats.org/officeDocument/2006/relationships/slide" Target="/ppt/slides/slide17.xml" Id="Ra6d7458d4eb64e72" /><Relationship Type="http://schemas.openxmlformats.org/officeDocument/2006/relationships/slide" Target="/ppt/slides/slide18.xml" Id="R8394b41f900f49a0" /><Relationship Type="http://schemas.openxmlformats.org/officeDocument/2006/relationships/slide" Target="/ppt/slides/slide19.xml" Id="Rc87e5622c5834607" /><Relationship Type="http://schemas.openxmlformats.org/officeDocument/2006/relationships/slide" Target="/ppt/slides/slide20.xml" Id="R5b416025806d4fe8" /><Relationship Type="http://schemas.openxmlformats.org/officeDocument/2006/relationships/slide" Target="/ppt/slides/slide21.xml" Id="R469ccc77aaa34e81" /><Relationship Type="http://schemas.openxmlformats.org/officeDocument/2006/relationships/slide" Target="/ppt/slides/slide22.xml" Id="R91c05564203247e7" /><Relationship Type="http://schemas.openxmlformats.org/officeDocument/2006/relationships/slide" Target="/ppt/slides/slide23.xml" Id="Ra8017267559846e6" /><Relationship Type="http://schemas.openxmlformats.org/officeDocument/2006/relationships/slide" Target="/ppt/slides/slide24.xml" Id="R52feeaf7c2224bd6" /><Relationship Type="http://schemas.openxmlformats.org/officeDocument/2006/relationships/slide" Target="/ppt/slides/slide25.xml" Id="Rd773c92887ee4570" /><Relationship Type="http://schemas.openxmlformats.org/officeDocument/2006/relationships/slide" Target="/ppt/slides/slide26.xml" Id="R0f447cf407644766" /><Relationship Type="http://schemas.openxmlformats.org/officeDocument/2006/relationships/slide" Target="/ppt/slides/slide27.xml" Id="R0ab5e56006da4927" /><Relationship Type="http://schemas.openxmlformats.org/officeDocument/2006/relationships/slide" Target="/ppt/slides/slide28.xml" Id="R3b1a1a6d933c4584" /><Relationship Type="http://schemas.openxmlformats.org/officeDocument/2006/relationships/slide" Target="/ppt/slides/slide29.xml" Id="Rb139dfad13364ff7" /><Relationship Type="http://schemas.openxmlformats.org/officeDocument/2006/relationships/slide" Target="/ppt/slides/slide30.xml" Id="R0cf40dcc2b2042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c8abcc4f4b4c6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032a863c3ee4998" /><Relationship Type="http://schemas.openxmlformats.org/officeDocument/2006/relationships/notesMaster" Target="/ppt/notesMasters/notesMaster1.xml" Id="R6bc8c7df8f45484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eea1cee31c34e15" /><Relationship Type="http://schemas.openxmlformats.org/officeDocument/2006/relationships/notesMaster" Target="/ppt/notesMasters/notesMaster1.xml" Id="R6bbbf9ef947a4ce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ec3475d611b4a51" /><Relationship Type="http://schemas.openxmlformats.org/officeDocument/2006/relationships/notesMaster" Target="/ppt/notesMasters/notesMaster1.xml" Id="R52df84d69b5749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b89b8f691b475a" /><Relationship Type="http://schemas.openxmlformats.org/officeDocument/2006/relationships/notesMaster" Target="/ppt/notesMasters/notesMaster1.xml" Id="R09d3f46982d8450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15694b406d3470a" /><Relationship Type="http://schemas.openxmlformats.org/officeDocument/2006/relationships/notesMaster" Target="/ppt/notesMasters/notesMaster1.xml" Id="R277b802598b9495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6c5f7ebe7644085" /><Relationship Type="http://schemas.openxmlformats.org/officeDocument/2006/relationships/notesMaster" Target="/ppt/notesMasters/notesMaster1.xml" Id="Ra3a4a8eb446b463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a69e3f2cf74507" /><Relationship Type="http://schemas.openxmlformats.org/officeDocument/2006/relationships/notesMaster" Target="/ppt/notesMasters/notesMaster1.xml" Id="R8c83b386b77644b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7732620caa4663" /><Relationship Type="http://schemas.openxmlformats.org/officeDocument/2006/relationships/notesMaster" Target="/ppt/notesMasters/notesMaster1.xml" Id="R8f956bb8f91c496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2df74fc91d841b1" /><Relationship Type="http://schemas.openxmlformats.org/officeDocument/2006/relationships/notesMaster" Target="/ppt/notesMasters/notesMaster1.xml" Id="R5e10e6624e5c461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26fffae71c0443e" /><Relationship Type="http://schemas.openxmlformats.org/officeDocument/2006/relationships/notesMaster" Target="/ppt/notesMasters/notesMaster1.xml" Id="R42b1233f418542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6884900c2c444bf" /><Relationship Type="http://schemas.openxmlformats.org/officeDocument/2006/relationships/notesMaster" Target="/ppt/notesMasters/notesMaster1.xml" Id="R5d1c7aa9dd7c436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6e08fab862c40c1" /><Relationship Type="http://schemas.openxmlformats.org/officeDocument/2006/relationships/notesMaster" Target="/ppt/notesMasters/notesMaster1.xml" Id="R8ce5a115e499430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4beeb542748441d" /><Relationship Type="http://schemas.openxmlformats.org/officeDocument/2006/relationships/notesMaster" Target="/ppt/notesMasters/notesMaster1.xml" Id="Rb0731b7d7fcc433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f6fabd9b8e40aa" /><Relationship Type="http://schemas.openxmlformats.org/officeDocument/2006/relationships/notesMaster" Target="/ppt/notesMasters/notesMaster1.xml" Id="Rfd14b1494e7a4da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7a691825094078" /><Relationship Type="http://schemas.openxmlformats.org/officeDocument/2006/relationships/notesMaster" Target="/ppt/notesMasters/notesMaster1.xml" Id="R190be2fc770c463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68c7181484c4f3e" /><Relationship Type="http://schemas.openxmlformats.org/officeDocument/2006/relationships/notesMaster" Target="/ppt/notesMasters/notesMaster1.xml" Id="Rd9df95abd23044c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e813723dba7e4a9f" /><Relationship Type="http://schemas.openxmlformats.org/officeDocument/2006/relationships/notesMaster" Target="/ppt/notesMasters/notesMaster1.xml" Id="R751b53f092dd44e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1044aadc48f24689" /><Relationship Type="http://schemas.openxmlformats.org/officeDocument/2006/relationships/notesMaster" Target="/ppt/notesMasters/notesMaster1.xml" Id="R75c5c1df8eca49e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f247439f6bb40b6" /><Relationship Type="http://schemas.openxmlformats.org/officeDocument/2006/relationships/notesMaster" Target="/ppt/notesMasters/notesMaster1.xml" Id="R89bf28cf3f30445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8414cc41907741a6" /><Relationship Type="http://schemas.openxmlformats.org/officeDocument/2006/relationships/notesMaster" Target="/ppt/notesMasters/notesMaster1.xml" Id="Rb062a9bd07c6452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39501edad094e55" /><Relationship Type="http://schemas.openxmlformats.org/officeDocument/2006/relationships/notesMaster" Target="/ppt/notesMasters/notesMaster1.xml" Id="Rafe592b8a1af4db5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7cb8617c717c4e39" /><Relationship Type="http://schemas.openxmlformats.org/officeDocument/2006/relationships/notesMaster" Target="/ppt/notesMasters/notesMaster1.xml" Id="Rc4ac55b0b705471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9975164b0dd4127" /><Relationship Type="http://schemas.openxmlformats.org/officeDocument/2006/relationships/notesMaster" Target="/ppt/notesMasters/notesMaster1.xml" Id="R76f09187a42049f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c4fa4d2235674861" /><Relationship Type="http://schemas.openxmlformats.org/officeDocument/2006/relationships/notesMaster" Target="/ppt/notesMasters/notesMaster1.xml" Id="R1bdcdeba9cec47c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94961d442dc4e2d" /><Relationship Type="http://schemas.openxmlformats.org/officeDocument/2006/relationships/notesMaster" Target="/ppt/notesMasters/notesMaster1.xml" Id="R07bc4151a314433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e55f807c0ab49fa" /><Relationship Type="http://schemas.openxmlformats.org/officeDocument/2006/relationships/notesMaster" Target="/ppt/notesMasters/notesMaster1.xml" Id="R1254c7fadc2745b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ec3bde069164e49" /><Relationship Type="http://schemas.openxmlformats.org/officeDocument/2006/relationships/notesMaster" Target="/ppt/notesMasters/notesMaster1.xml" Id="R4c38f4fd7d29471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473c33a8a304bad" /><Relationship Type="http://schemas.openxmlformats.org/officeDocument/2006/relationships/notesMaster" Target="/ppt/notesMasters/notesMaster1.xml" Id="Rddc03b6ae94142c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b14d20be85e4bad" /><Relationship Type="http://schemas.openxmlformats.org/officeDocument/2006/relationships/notesMaster" Target="/ppt/notesMasters/notesMaster1.xml" Id="R108b9018ab56461b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4ff635ca6ff4d8e" /><Relationship Type="http://schemas.openxmlformats.org/officeDocument/2006/relationships/notesMaster" Target="/ppt/notesMasters/notesMaster1.xml" Id="R0f77825887384c8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的“条件概率与 Bayes”学习单元。本套课件共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讲稿】明确告诉学生：本单元只训练“条件概率与 Bayes”。先解释知识范围，再用一句话建立核心判断，最后示范标准方法。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【互动提问】请用自己的话复述“条件改变后样本空间也改变”，并举一个会触发“把互斥当独立”的错误例子。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Q1：某校有 3 人同时选修数学和物理，另知全校共有 6 人选修物理。随机抽取一名已选修物理的学生，他同时选修数学的概率为： 选项为 A.1/3；B.1/6；C.3/5；D.1/2。讲解时强调：条件改变后样本空间也改变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分步讲评：先重述题目条件，再逐步示范“画树图—标条件—顺乘横加”，最后给出正确结论“1/2”。完整解析：在已选修物理的条件下，以物理组总人数为新分母，所求比例为1/2。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Paper｜M1·条件概率应用。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Q11：若 A、B 独立且 P(A)=4/7，则 P(A|B)= 选项为 A.5/7；B.0；C.1/2；D.4/7。讲解时强调：条件改变后样本空间也改变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分步讲评：先重述题目条件，再逐步示范“画树图—标条件—顺乘横加”，最后给出正确结论“4/7”。完整解析：独立表示 B 的发生不改变 A 的概率，所以 P(A|B)=P(A)=4/7。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Paper｜M1·独立性。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Paper｜M1·独立性；用于知识范围与设问结构校准，题目身份为DSE原创模考题，不冒充历届真题（访问日期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Q21：【原创情境迁移｜启德体育园2026运营】以下参数为“条件概率与 Bayes”训练所设，不是官方资料中的实际数据：P(A)=7/11、P(B|A)=1/2、P(B|Aᶜ)=1/4，求 P(A|B)： 选项为 A.7/9；B.7/18；C.7/11；D.1/8。讲解时强调：条件改变后样本空间也改变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【预期回答】学生能说出“画树图—标条件—顺乘横加”中的起始动作，并避开“把互斥当独立”。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分步讲评：先重述题目条件，再逐步示范“画树图—标条件—顺乘横加”，最后给出正确结论“7/9”。完整解析：P(A∩B)=7/22；P(B)=7/22+1/11=9/22。因此 P(A|B)=7/9。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Paper｜M1·Bayes数值计算。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【预期回答】学生能把失分归入“把互斥当独立”或更精确的个人错因，并写出可执行检查动作。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讲稿】逐项解释“条件概率与 Bayes”中的专有名词、符号、对象和单位。特别强调：把互斥当独立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讲稿】用“条件—表示—方法—核验”重建本知识点。示范时逐步引用：画树图—标条件—顺乘横加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讲稿】带学生逐句读取任务，不先求答案。要求指出材料中的有效条件，再按“画树图—标条件—顺乘横加”作答。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讲稿】先展示错误路径，再用解析链复原第一失分点。禁止只说“粗心”；必须落到“把互斥当独立”或更精确的动作。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Paper｜M1·Bayes数值计算；用于知识范围与设问结构校准，题目身份为DSE原创模考题，不冒充历届真题（访问日期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Paper｜M1·条件概率应用；用于知识范围与设问结构校准，题目身份为DSE原创模考题，不冒充历届真题（访问日期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1c867a9cba040d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b74db2a9784aeb" /><Relationship Type="http://schemas.openxmlformats.org/officeDocument/2006/relationships/slideLayout" Target="/ppt/slideLayouts/slideLayout1.xml" Id="R9052ed191ef3440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052ed191ef3440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62a1786ab244c2" /><Relationship Type="http://schemas.openxmlformats.org/officeDocument/2006/relationships/image" Target="/ppt/media/image.png" Id="R48cca9e66e93496d" /><Relationship Type="http://schemas.openxmlformats.org/officeDocument/2006/relationships/notesSlide" Target="/ppt/notesSlides/notesSlide1.xml" Id="R0917a5c9a96d4c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284742bc242b2" /><Relationship Type="http://schemas.openxmlformats.org/officeDocument/2006/relationships/image" Target="/ppt/media/image2.png" Id="Ra6881bc7a1254d6b" /><Relationship Type="http://schemas.openxmlformats.org/officeDocument/2006/relationships/notesSlide" Target="/ppt/notesSlides/notesSlide2.xml" Id="Ra76c1d3bac8f432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1721b4bcfe4f18" /><Relationship Type="http://schemas.openxmlformats.org/officeDocument/2006/relationships/image" Target="/ppt/media/image3.png" Id="R949685803c7a4f62" /><Relationship Type="http://schemas.openxmlformats.org/officeDocument/2006/relationships/notesSlide" Target="/ppt/notesSlides/notesSlide3.xml" Id="R735f618e362144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eb9b29fb1940f5" /><Relationship Type="http://schemas.openxmlformats.org/officeDocument/2006/relationships/image" Target="/ppt/media/image4.png" Id="R16370232e4764e31" /><Relationship Type="http://schemas.openxmlformats.org/officeDocument/2006/relationships/notesSlide" Target="/ppt/notesSlides/notesSlide4.xml" Id="R8cae25f952434d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e1613b5929427a" /><Relationship Type="http://schemas.openxmlformats.org/officeDocument/2006/relationships/image" Target="/ppt/media/image5.png" Id="Rfa9c5567c3124f2f" /><Relationship Type="http://schemas.openxmlformats.org/officeDocument/2006/relationships/notesSlide" Target="/ppt/notesSlides/notesSlide5.xml" Id="Rc068fd3d1b51422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3dd20267544e12" /><Relationship Type="http://schemas.openxmlformats.org/officeDocument/2006/relationships/image" Target="/ppt/media/image6.png" Id="Rfe739ff8ad08464d" /><Relationship Type="http://schemas.openxmlformats.org/officeDocument/2006/relationships/notesSlide" Target="/ppt/notesSlides/notesSlide6.xml" Id="R9278a5bbfdba499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a4065587f74deb" /><Relationship Type="http://schemas.openxmlformats.org/officeDocument/2006/relationships/image" Target="/ppt/media/image7.png" Id="R26f443c5c8a04fe6" /><Relationship Type="http://schemas.openxmlformats.org/officeDocument/2006/relationships/notesSlide" Target="/ppt/notesSlides/notesSlide7.xml" Id="R471ff221688f4cb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503d121e8d4d62" /><Relationship Type="http://schemas.openxmlformats.org/officeDocument/2006/relationships/image" Target="/ppt/media/image8.png" Id="R5e5b0503ede6470b" /><Relationship Type="http://schemas.openxmlformats.org/officeDocument/2006/relationships/notesSlide" Target="/ppt/notesSlides/notesSlide8.xml" Id="Radc3b8f9803240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707b87ce344379" /><Relationship Type="http://schemas.openxmlformats.org/officeDocument/2006/relationships/image" Target="/ppt/media/image9.png" Id="Rd6ddd5772d8a4ce3" /><Relationship Type="http://schemas.openxmlformats.org/officeDocument/2006/relationships/notesSlide" Target="/ppt/notesSlides/notesSlide9.xml" Id="Rd8fb5bb07d7446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eb661679304600" /><Relationship Type="http://schemas.openxmlformats.org/officeDocument/2006/relationships/image" Target="/ppt/media/image10.png" Id="Rd3ad8626894b47de" /><Relationship Type="http://schemas.openxmlformats.org/officeDocument/2006/relationships/notesSlide" Target="/ppt/notesSlides/notesSlide10.xml" Id="Rd2605bbf944945b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5d4b65d184572" /><Relationship Type="http://schemas.openxmlformats.org/officeDocument/2006/relationships/image" Target="/ppt/media/image11.png" Id="R7bf2d4a40cf04776" /><Relationship Type="http://schemas.openxmlformats.org/officeDocument/2006/relationships/notesSlide" Target="/ppt/notesSlides/notesSlide11.xml" Id="Rfb8d19c486f6461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0222d1443054bd1" /><Relationship Type="http://schemas.openxmlformats.org/officeDocument/2006/relationships/image" Target="/ppt/media/image12.png" Id="R270f6eb6a6a441a8" /><Relationship Type="http://schemas.openxmlformats.org/officeDocument/2006/relationships/notesSlide" Target="/ppt/notesSlides/notesSlide12.xml" Id="R526ece4d326d4c4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208ec6a544385" /><Relationship Type="http://schemas.openxmlformats.org/officeDocument/2006/relationships/image" Target="/ppt/media/image13.png" Id="R2c23d7b180f14b16" /><Relationship Type="http://schemas.openxmlformats.org/officeDocument/2006/relationships/notesSlide" Target="/ppt/notesSlides/notesSlide13.xml" Id="Rd3e507adedab4c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587c8e58c241b8" /><Relationship Type="http://schemas.openxmlformats.org/officeDocument/2006/relationships/image" Target="/ppt/media/image14.png" Id="R2de083ee871c445c" /><Relationship Type="http://schemas.openxmlformats.org/officeDocument/2006/relationships/notesSlide" Target="/ppt/notesSlides/notesSlide14.xml" Id="R6594491bbdaa427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7398d49c9f48fd" /><Relationship Type="http://schemas.openxmlformats.org/officeDocument/2006/relationships/image" Target="/ppt/media/image15.png" Id="R7dcc434c2ac349e2" /><Relationship Type="http://schemas.openxmlformats.org/officeDocument/2006/relationships/notesSlide" Target="/ppt/notesSlides/notesSlide15.xml" Id="Ra463b86c07a3407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5f4d857ffd4dd3" /><Relationship Type="http://schemas.openxmlformats.org/officeDocument/2006/relationships/image" Target="/ppt/media/image16.png" Id="Red561058a7a6453b" /><Relationship Type="http://schemas.openxmlformats.org/officeDocument/2006/relationships/notesSlide" Target="/ppt/notesSlides/notesSlide16.xml" Id="R375b6c64ec1f41c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e6e77b695d4dca" /><Relationship Type="http://schemas.openxmlformats.org/officeDocument/2006/relationships/image" Target="/ppt/media/image17.png" Id="Rb4484dac759c446f" /><Relationship Type="http://schemas.openxmlformats.org/officeDocument/2006/relationships/notesSlide" Target="/ppt/notesSlides/notesSlide17.xml" Id="Rb99c197690cf472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4ffd35a89f4432" /><Relationship Type="http://schemas.openxmlformats.org/officeDocument/2006/relationships/image" Target="/ppt/media/image18.png" Id="R6c17889eaa104034" /><Relationship Type="http://schemas.openxmlformats.org/officeDocument/2006/relationships/notesSlide" Target="/ppt/notesSlides/notesSlide18.xml" Id="R500ce2d83e054140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4445b91e5741a8" /><Relationship Type="http://schemas.openxmlformats.org/officeDocument/2006/relationships/image" Target="/ppt/media/image19.png" Id="Rc93f1941d3f4421b" /><Relationship Type="http://schemas.openxmlformats.org/officeDocument/2006/relationships/notesSlide" Target="/ppt/notesSlides/notesSlide19.xml" Id="R1048089171c44d3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6e87fc992b45f8" /><Relationship Type="http://schemas.openxmlformats.org/officeDocument/2006/relationships/image" Target="/ppt/media/image20.png" Id="R301452609ee64930" /><Relationship Type="http://schemas.openxmlformats.org/officeDocument/2006/relationships/notesSlide" Target="/ppt/notesSlides/notesSlide20.xml" Id="R109fff8b1573466c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d5e2066bf24af8" /><Relationship Type="http://schemas.openxmlformats.org/officeDocument/2006/relationships/image" Target="/ppt/media/image21.png" Id="Rd75536ff67674d2d" /><Relationship Type="http://schemas.openxmlformats.org/officeDocument/2006/relationships/notesSlide" Target="/ppt/notesSlides/notesSlide21.xml" Id="Re9f3f93c62ab43f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073a863d9a4637" /><Relationship Type="http://schemas.openxmlformats.org/officeDocument/2006/relationships/image" Target="/ppt/media/image22.png" Id="R30c98eb1fedc4cc1" /><Relationship Type="http://schemas.openxmlformats.org/officeDocument/2006/relationships/notesSlide" Target="/ppt/notesSlides/notesSlide22.xml" Id="Ra5327b44e3db4ee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9b7c753d0a4264" /><Relationship Type="http://schemas.openxmlformats.org/officeDocument/2006/relationships/image" Target="/ppt/media/image23.png" Id="R3667d7af371e44cd" /><Relationship Type="http://schemas.openxmlformats.org/officeDocument/2006/relationships/notesSlide" Target="/ppt/notesSlides/notesSlide23.xml" Id="R1b0f5134372b47a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160a1506de401a" /><Relationship Type="http://schemas.openxmlformats.org/officeDocument/2006/relationships/image" Target="/ppt/media/image24.png" Id="Rca22349c491747be" /><Relationship Type="http://schemas.openxmlformats.org/officeDocument/2006/relationships/notesSlide" Target="/ppt/notesSlides/notesSlide24.xml" Id="Rd716bf7075bf478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963625f8fd47e9" /><Relationship Type="http://schemas.openxmlformats.org/officeDocument/2006/relationships/image" Target="/ppt/media/image25.png" Id="R4e3214b558ca4f30" /><Relationship Type="http://schemas.openxmlformats.org/officeDocument/2006/relationships/notesSlide" Target="/ppt/notesSlides/notesSlide25.xml" Id="Rcf665de89431419c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a62cb8240d4784" /><Relationship Type="http://schemas.openxmlformats.org/officeDocument/2006/relationships/image" Target="/ppt/media/image26.png" Id="R1a2ebb389373404b" /><Relationship Type="http://schemas.openxmlformats.org/officeDocument/2006/relationships/notesSlide" Target="/ppt/notesSlides/notesSlide26.xml" Id="R68084529ff2b4d6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8beaf3d4c4457" /><Relationship Type="http://schemas.openxmlformats.org/officeDocument/2006/relationships/image" Target="/ppt/media/image27.png" Id="R0c1955d2ad8c4ab0" /><Relationship Type="http://schemas.openxmlformats.org/officeDocument/2006/relationships/notesSlide" Target="/ppt/notesSlides/notesSlide27.xml" Id="R7fab768a15d8435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c79027dc046f8" /><Relationship Type="http://schemas.openxmlformats.org/officeDocument/2006/relationships/image" Target="/ppt/media/image28.png" Id="Rbcb24ffc73a445af" /><Relationship Type="http://schemas.openxmlformats.org/officeDocument/2006/relationships/notesSlide" Target="/ppt/notesSlides/notesSlide28.xml" Id="R08bf412d68b14c1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30a158e491497e" /><Relationship Type="http://schemas.openxmlformats.org/officeDocument/2006/relationships/image" Target="/ppt/media/image29.png" Id="Rff1f1ed9f63b4ba3" /><Relationship Type="http://schemas.openxmlformats.org/officeDocument/2006/relationships/notesSlide" Target="/ppt/notesSlides/notesSlide29.xml" Id="R69afa55dc1774456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dc72150be7478c" /><Relationship Type="http://schemas.openxmlformats.org/officeDocument/2006/relationships/image" Target="/ppt/media/image30.png" Id="R4ee4cb50176044e0" /><Relationship Type="http://schemas.openxmlformats.org/officeDocument/2006/relationships/notesSlide" Target="/ppt/notesSlides/notesSlide30.xml" Id="R683b00e8217343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39AB4-91B7-426E-AB13-ABC94FF14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87922F-5F84-4F0C-A339-815D1DED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8BF453-D5C9-4390-A238-4727988F4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51EE0F-127A-4EAF-9100-5065E54EA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6AA2D7-F983-4BAA-9402-B8EE3260B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树图、全概率、逆向更新和独立性。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D8AB3D-0ECB-462E-A41B-A99EC9B4B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F92FD8-978E-4ACE-AB85-3B3AB91B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8BE162-0C91-4ED5-899C-A2E4FC8B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D5D4BE-AEFB-49B0-A69B-81977A37A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cca9e66e93496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9A94070-AA38-4570-A5AB-553B94C4A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81862B-30D9-4FA6-A014-CA89CDFA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1335B8-77E5-49A8-B048-F31AE9CE5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608342-7C0B-4278-B2ED-D9D90933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85BBB2-FC48-4A22-911B-B6D446C62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76E47F-0B47-4285-A8F0-FAC0CF101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CE710F-BC48-490A-95AB-0CD06750D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B7325EB-FB8D-4E47-AD03-18D32FECE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F1B54E-1B38-402D-B7EE-4DC6A9537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1227654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424936-DF6F-4327-A424-FCCF28133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B98FD9-862A-4E78-A794-B09B1C2937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881bc7a1254d6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38F25-127F-4CCA-8C7B-0CF655E67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5B9D4A-476F-4E40-A230-E2FC9CA1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68A4B3-1140-4C2D-82BA-6BBF09E46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D2D836-03C4-4C56-8CB0-CF04BF60E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F52043-2AAA-4C9D-A10B-00B218648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2AC7F7-C7B1-45D4-8066-6A8107241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5C0CC5-465F-496D-9706-96641F2F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39AD2-C2CE-488B-932F-D4FE9325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FD6FF7-7C6C-4C49-9AFD-8FBDA781E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AE962F-A63F-45E0-84CB-BEF52222D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380C1F-1B5F-4F20-B8E9-E4452A672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59DC9F-14FC-4434-BAD9-C295664D4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58F971-6942-42DA-AD6A-B21EF4E5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4A0E5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4A0E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ADF082-4F97-4086-804A-C565686E4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A4367F-8567-45AB-BC4F-9B73EB99C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6EAB2-CFD6-4C8D-8A03-5048FF25D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5760438-07B7-4291-A4AC-AC0F8C197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成功标准｜条件改变后样本空间也改变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61350AA-67BF-42FF-92A4-2AAE9E252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12B4D0-C5B2-4B4A-ADFF-9EDE97218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79CCE9-5478-4E95-93E1-7F3FEF488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77497177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D477B1-73D1-44F0-89C5-D0A4ADEBE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2D95D-0F00-4718-9671-6FCD0A423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9685803c7a4f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EF68C-4B48-404D-8123-D7A360258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6D83D0-9AE0-4354-82ED-1485CC384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95BC6A-28C4-4CE6-A709-2CEBD0DA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D60837-94AC-4CC3-B0CB-D8C7C3908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27AAA2-35F4-4B72-839A-A0D093DDB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DDC06B-09E4-4375-9EA6-DA4F3D209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边界提醒｜把互斥当独立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8BB119-7AA3-4916-80F7-B6CA408A4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EE683-E523-44BF-8BE6-F7086F89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AAEDFC-1402-4A88-A07B-E8D7E2F74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树图、全概率、逆向更新和独立性。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B4E8FFB-9081-412B-A8DD-5A58AB612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A0FAC0-DBC0-491D-B1A9-DBD26FC14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8072BB-E5E9-4F3C-A7C1-B706DFE07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DAA08D-4AF1-4976-A823-0416734D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Paper｜M1·条件概率应用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E6AC83-5FFA-4A22-82BD-B87634A9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EB03E3B-4A99-4695-B310-D24D3517A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E105DE-DB0B-41F8-B73B-965FF5E7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97F766-D00F-4CF2-A99B-50C27F3C2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53214588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635269-72FB-43F8-B255-535B5FDA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8ED3BE-0A84-445A-939E-36E765B09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370232e4764e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525AA0-95FE-4901-ADBB-795B736A6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0127AF-CF68-4CAC-8BB1-7599D221A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03EA3-927F-44B9-A8FB-506A10DEB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能解释“条件改变后样本空间也改变”，并识别一个反例或边界。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74F525-785B-47BE-9199-36E29219A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CB69CB-E14E-4871-ABD6-9A4B245ED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0D692F-B4DB-4DE8-8629-29A15483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DE309D-A315-472E-A6F7-85DDC1A10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4DBBDA-879A-4585-AF0A-D595A2BEF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94E2A9-A30A-4944-9CA4-BA544B4CD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15C253-3930-4E81-917D-7658B0E2B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BD9AABB-3E83-4AB1-89F2-B7A51B297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DE326D-43AF-4E21-AE05-ACD9EE9C9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A28495D-36E8-4AB7-AD2D-B4505A524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F6D45D-6BF2-4885-8601-F66C85D8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24874750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9F20E8-85E5-4A5C-9220-260D1D31B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2FDA7-F9CA-43D6-9202-10411DD40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9c5567c3124f2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FCE0F7-5124-4D90-8DAC-FFA60732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14F10-41E3-467A-AB68-805C52EDF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C6AFDC-A15F-4F8C-9E6C-A0BF3BC99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C38203-B75E-4E9E-B88C-ED667FFE2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7500DB-D0B8-450E-AC67-C4533A35E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28DF0A4-845E-4CDA-9F98-0D8102F25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93321-4D69-49A5-9F71-96F1DE646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B160DE4-02FB-4A08-8D9A-EA19B5592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BD1D4F-740D-4E2D-8729-FAFC37A27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319DE5-B26F-41FC-A349-6472B9536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C7537-20E1-4FBF-B056-1B2440BC0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71B3C5-4F50-45E5-BBEE-4B0C4258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E8DD73-38E7-40F5-811C-B7E8EC06B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2F7E5-D070-4FD2-B4A3-0689B78D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C4F139-DC4C-436B-889D-5798ABF85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解析：在已选修物理的条件下，以物理组总人数为新分母，所求比例为1/2。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A8EC0C-7A36-4340-8ECC-D88FBEB7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BE1979-120F-4F04-BB6D-6CEEC41A6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118EDB-849E-4F04-A309-35B61EAA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2C510B-52C1-4F7B-99CF-845358E09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2163857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4A22FA2-9733-4836-A7A0-31D4DC9B3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962016-4C18-46CA-8CDB-133E0BAA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739ff8ad08464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138E98-8FF9-4EF4-AF9D-78A5FF1F5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E428F0-5845-4EF7-8B30-DF95325B7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4FFB51-4CB9-40E4-95E9-FE26DCEC4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DAA839-EF98-4008-BF8E-D1CC49D1B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99FFFB-FEA7-41DD-95E1-08574B172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25AE3C-09E3-45A1-AA5C-9172338B5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DF23D8-926E-426A-B121-C974DE665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B9CC5A-8CAA-4773-B5C7-11830E40E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FFA98F-2448-4399-A7EB-188DBC76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EE174D-5055-4CBD-A268-BE258F26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03C839-9B62-4407-BEC5-30567B6DB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FC9E1A-E6FA-4ADB-8E4C-9D9B50FC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FF50D-0B5B-43F0-BA97-D7F078337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AFC88A-1E11-4D38-9989-6D002248D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AC883B7-41DF-49F5-B781-F6B543FA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A5904-C92D-4EEF-BE15-18D8B2265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CD7A21-D42D-408D-9CCC-35ACFA9DD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FA8098-4D6C-4863-AD1F-5D1FAB5D4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2AFD13-D336-4121-83EE-0D6DA3911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2951059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264A23-D908-46DB-AB75-18C8C58DF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041F8-03A2-4E57-B841-CED7B8929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f443c5c8a04fe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54225-6518-4EB4-A927-ECA78D4AD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8B4B8B-B6F9-4067-AE7B-2A8333931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493664-E2DB-43D4-8CE1-AB9FB86B1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A4096-E36B-40B5-AB5E-6D566C91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56DFF4-EF7B-4BDF-933E-FD182E5C5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DF0EF6-1669-4725-AA81-1EFD79A7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13121D-145E-4026-8F87-C4CDF8847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50DC0B-3812-44A4-AD07-FCCE2157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D4277C-7317-49C3-A3F6-186EAD9CD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5867C54-3EF6-4CF7-91A0-8BD497777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4DCADD7-993A-462F-B193-531AAC491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8320AF-053D-48F4-A443-13525AD4E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96FD60-5E08-4023-B8C3-B2F247D2B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92CD88-79A4-4EF7-A476-9786B5B2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8EDA05-12EB-4B6A-8038-E03C2B805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A050F8-185E-4C6F-AE9B-B526F0B7C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A677AF0-08F8-4160-8BA4-A9EAC70A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65504237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7A3944-F83D-437D-9524-8F8C381E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82D90D-94C1-4C24-91CC-9BA209D76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5b0503ede6470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27FE38-4EC2-4792-B4AA-7B964312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93DAB-0025-4A90-8542-B6EAF1CF3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C0C97E2-8CA7-4607-A0DB-AA0B14D84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629D9-102B-4BDA-9ABB-B4D1D39E8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A52A5F-3DFB-4088-935A-74BE3792D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DB36C9A-60A7-4408-B9D0-C3C7BF63E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11B0FF-F72D-4C33-8506-02708016D1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C6D974-3742-40A6-B9E9-960E97468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1D2B53-4B9C-4D00-ADC1-3CAC95840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E045C5-7E7D-4B34-A244-10D574DF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4CEF2F-A2DD-4E7E-AADC-7AE7351C9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709536-F954-46C3-87B4-CC7DBD7FA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B14767-1792-4772-AA36-6D8A812EE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91AE1E-B3E1-4169-B7DE-8449DD06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5D02FA-8A3F-445E-BE3D-3D9E9368B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4F73223-C846-4C78-9E91-C82DF7732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2844EF-CAFB-4F90-89D2-1854790C5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06707396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772EC8-CCBD-4645-BE15-FBDD8EA8C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D229C3-95B3-4F56-8585-3AF987556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ddd5772d8a4ce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B4CF73-46C6-40E9-A5C3-4CE44E960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7CD582-BA2F-4FE4-B187-929DEF655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CF023C-3367-444C-B9D7-2873AE49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4D40F6-9915-4C52-8CE6-4D2B1740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某校有 4 人同时选修数学和物理，另知全校共有 8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1D371-E23B-4DF9-B9EE-D06E64EF7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Paper｜M1·条件概率应用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B4B9D3-9602-40C5-9256-D9B77A200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C574D6-3800-4822-8782-C6937CDEE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BE572A-71C8-4100-91BF-A5CCEF28BF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BAAFD-F3DC-425E-9620-FDE6EDCB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D888CE-6D8A-4387-958A-217B6143D5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C805A1F-A05F-4612-ABA0-2AD076C8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312E0E-01E5-4621-9D81-A6FD6846D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3EC6C40-2470-4B2F-95A4-E66ABD144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9DE9B2-B9DB-4024-B86B-9C05941D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D8A965-768D-47CE-87CB-73E784D2A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3FF906-9B69-4C93-8B04-C1BB779BC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5EEFE8-FFC4-43D7-9347-2236A4B30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112C3B-50AC-4A70-8776-95884142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2531D2-FF36-423C-87BB-1036C0ABE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43493273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BCE73D-DD93-48FD-8A81-D197757B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81C0ED-7EA0-423F-BFAB-B79A68BF7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ad8626894b47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777818-012F-46E2-A8A2-487C9AE1E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619FEE-A01B-46A7-84A9-F0DF61E6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A1244F-35E1-4309-9574-BEBB22ECF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CD4A46-2AD4-4464-9DF7-6FF52033A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6F4004-8CC1-4C27-B413-2D3ACA5AC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某校有 3 人同时选修数学和物理，另知全校共有 6 人选修物理。随机抽取一名已选修物理的学生，他同时选修数学的概率为：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B333E8-6AC0-4471-807E-5295F5D3B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442C9-E5E8-4D57-BAD4-BB1ADC1DA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9859D9-9902-4715-A892-E539CDC1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986AB-F4CB-4BCC-9442-53DACD04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某校有 4 人同时选修数学和物理，另知全校共有 8 人选修物理。随机抽取一名已选修物理的学生，他同时选修数学的概率为：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32B471-DDFF-465A-9E39-AA0025A24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387C72-1622-487B-91C6-BC3D4745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D2346C-324C-40DC-8C2C-0C70C2FE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52042C-346A-49FD-AF62-21504F57D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若 A、B 独立且 P(A)=1/2，则 P(A|B)=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9CE5FA-2BFC-4113-B8B4-6565E20EE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29CACE-5578-4502-84D3-06D62C3BE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52D171-2299-47F8-B06C-1B55A41FF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E1ED90-BF04-446C-925A-03752EE0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5854881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F53114-F3C7-420A-8D8C-6CEC685BF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2FF9F-372F-4F05-A01F-0FA30D4EE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f2d4a40cf0477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B22E5F-4595-4742-A6A7-84EB71455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B800B6-3E34-4CFE-9BDD-BADE5E8C1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35EAF-F560-41D5-B705-ECA3C4CA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447491-B6F5-4AA4-9DE1-03D9270722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E4A5A4-CF5C-4EFA-9361-29F1946CF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968C0F-A2A3-4AA4-AD6D-0961D093A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FAABBA-B7D5-4039-8E7C-727D54EEF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5232F5-ACEC-452A-ACD8-94FE3A904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正确结论：1/2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解析链：在已选修物理的条件下，以物理组总人数为新分母，所求比例为1/2。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B65CF7-2796-4038-8379-5A83CDBA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D6CF21-03DC-42D2-A649-8E67D5A3B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FC5052-E19E-4014-9660-5371017B3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979339-4763-48AC-ADBB-F35E377BA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34763089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3C00E0-BDA0-4533-BE38-9094A0BDF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349974-1FB5-43B9-90F8-046C0D280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0f6eb6a6a441a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B543F2-9F52-4CCD-93D6-10A150AE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4A9D92-16FD-4C8E-9C94-58F185E65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E07FE4E-FFD2-4E21-A67B-C644D099E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5D01B7-C832-453F-9B8F-207EF42CB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A、B 独立且 P(A)=1/2，则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298F34-9FAB-41AE-9557-2FCBFD49E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B38503-24D0-40D2-98C9-2A5BF5A7C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226BC7-63F5-46AA-84A9-6F17ACE32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F71C06-1049-42AE-A164-E2256006B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2CB909-9978-4647-961D-6585E8036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1433A4-C52C-4C48-AEE5-CF29A7522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A2FB91-B78E-498A-99B0-03CC4C0E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7A7C6-6E5E-419E-912D-BE9D0491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BDC476-D0B0-4AF3-B128-A65EFA8DD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74636052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DF51DB-4A8D-4B72-9F10-2E688BEE8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FFBF53-0C51-4C47-833A-799F9BCD7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23d7b180f14b1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E94ABB-1A27-41CC-92CC-C7B9733FE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81C572-389D-40B4-965E-EE25C593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4FF915-9983-4EDC-B76E-78CC1EDC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能独立执行“画树图—标条件—顺乘横加”，并说明每一步理由。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FACFCE-E7FC-43D6-BB84-66A36B119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CB40BB-AC4C-48FD-96C2-D2B6F3D3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31B10E-A92F-41D8-91BA-91BCF6560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EE057-F44D-4A9D-9C1D-B2D124E9E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3CBCF-335D-49EC-AEDE-0EECB7FB4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91A1A-E569-466B-899A-9D521ACFE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3546333-2B8C-44B0-B297-92F365075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469645-1EBA-453D-958D-61B723545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0CC3F8-7071-4564-9D15-F56F17539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766F00-62EB-43AF-B059-3C928D084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5DD9B7-8FB5-4806-9287-71F963662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69670454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480584-BD9C-4AE0-AC00-0F23AF320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99ACB63-0796-489C-A63A-148DF59D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de083ee871c44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951B2-2776-4C0E-9D5E-B02B08FA9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4D9CBE-2E5C-42CF-8B81-E676FC277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8A88F-48B7-4181-A118-BA36CF085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E33E6B-0FD7-49E5-B87B-BD78826F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D1A060-8C60-49FC-A453-41322C54A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B0623F-8063-4B5D-B320-C973B29E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2F8934-4C2B-49DA-B968-D8FC3E814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2EE0CB-5111-4442-BF26-90BE15F7B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ECF35-14CE-4D00-B80C-E4CC90E3C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EC2584-99BC-496D-88BE-882FE33D9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165EFD9-02EE-44D8-AF7F-DC76D3AE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2876AB-702B-428C-A67C-FD81904C6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569D57-AFD5-4B71-9901-2261F5FA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B09D46-1941-4E51-BA02-3E1E80B47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0D817A-A845-49BD-8B8D-F2D97467A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正确结论：4/7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解析：独立表示 B 的发生不改变 A 的概率，所以 P(A|B)=P(A)=4/7。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14F4FD-3323-40B8-8B5D-B3A3D3BA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AF7F46-B6DE-4EF2-901A-21D41D21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B3C60A-41B7-44C5-81CD-1E7D1C320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31CE8E-F091-4449-B1F1-475C55333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7783243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359509B-1357-42C9-810E-13E05C8A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E6D80B-C84F-49AD-9B29-319B8D9EE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cc434c2ac349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DB4C7D-32EC-44DC-89FE-BF0ED11EE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DC471E-E710-468B-B725-2D9755107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9F6D4E-59E4-47C6-850C-7560FE08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00685-A7A0-4EE2-B07E-75CE67B4C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608D5C-1E98-427A-B320-6094891C0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DAF701-2AAB-4730-94F8-599E8882D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A50E04-16E1-49AE-B6DE-449970B9B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B22F98-9C44-4569-8C47-938D5D899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B36F6-4322-4BC2-B773-18A839281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8B6A43-6844-49E2-B2D2-42EF89153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DD35E5-FB35-4223-B03C-0E422F4E3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C2E230-AF31-4CA9-8B5F-6EDDB4F02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812580-B4CA-436A-A870-E9B2818C7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A79B533-E8E3-47AD-9EE1-6872642A3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FED09A-83FE-4A31-B778-12B937E5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D7C6B-09D1-49ED-89FA-A3CAF163C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B7AA00-95B0-4448-AF31-560A425E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9270D1-F228-430F-B844-29997742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F833518-5972-448D-BEB1-3F8CB4E28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664904399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864B50-5529-4941-B2A1-4E7A797CF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6B82FC-C6EC-488F-8CF5-DBEFF5B70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561058a7a6453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6C67F53-2E12-42CF-B51B-29BE83AD3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FCE568-6FB7-4230-BA98-5C0B985BE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32F0BF-3566-41CF-86B3-31DD97FFF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DA5746-B440-42AB-B1AE-ED7DEF52E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1ECC85-DEEF-49B1-9E14-A1ECC7C27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958507-438E-4D26-BC0B-57EB05146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338E8D-741A-45FD-919E-2C30BC1BC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0B5E4F-3F6E-4806-A636-802EABDDB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6E8F6CB-4E64-4D01-8514-BC4398D1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C97EAB-0F10-4067-A674-1E380B4F4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7A8D13-753F-4BE9-9620-E9FFE7C6A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BD8526-70B7-43E2-AB54-40BC854DF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E37F96-37C0-4F09-82ED-D343B5A9C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4076CE-609A-4ECB-9ECF-F56C5C0FD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DF20B9-9E80-42A1-8EB9-CA323981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0FD9C0-F6DA-469D-9786-5DBA23DB9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97FAC-EB3E-4D63-AEA9-B71EE9C37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95636184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AFF9EB-0C9B-4C9C-842C-8881FB2CB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D20C9D-0F9A-42A8-BE0E-94FE3FD59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484dac759c44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5CA647-06DE-40C4-9002-589DEC4BE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3B7B2A-65CB-49BB-95D9-FBF050A9F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C66711-B3B7-4F7E-ADE3-452D8B83D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CA8B2D-816B-4EE6-BB98-1EB93C19F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BE7B15-8E0E-4DCF-8755-D9E7F182D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6C9B30-3EE9-49D3-AA10-B590B6CC7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1503ED-C63E-4E0C-87C6-77F237344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D6B630-026F-4941-B458-1B7CA77B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3A6D00-377A-40A9-BA4E-0D734A99F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8534F6-F241-453C-87E0-6DB9AC7F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DA04EC-51CA-4B57-B835-7ACCEF788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A523BFB-AE3B-4234-A9D0-F8BB140CE6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B1A7AD-FE35-4109-B7CD-F5A540662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D25BA7-4E92-420D-A361-AB3ADBAAF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52858F-16D7-44E1-B8EB-29615A85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DA98F6-A54D-4D43-A51F-18B01D4D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14A828-9899-4585-8DDA-71BB5DE5D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10969910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662ED2-67FF-4817-B360-1C7E5CB2D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476F5F-95C4-4293-8699-88BF7F364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17889eaa1040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E2EA8-D11B-4ED2-A6EF-2C73736F3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537B35-22A4-4911-84A8-1CBF97528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8FD87E-A9E9-4EF2-966E-8DC1E2A5A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FA6A8-8474-4DD5-BA9D-893FA6F02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若 A、B 独立且 P(A)=5/8，则 P(A|B)=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6DFE3-6D4F-47F2-B4AF-81EBAC7D3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Paper｜M1·独立性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D49379-4FF9-41FF-BE2E-B13D87D9D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893DB9-8250-4B71-8A33-311586EE8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2759C5-E26B-48DA-AA3B-68B6F683A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D1F096-4295-40FA-905D-784FEBC0B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D7D340-56AD-414F-B16B-CAFBD07F2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F0E91B3-2B47-4A43-B55A-B8130890F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818C40C-C25D-4AE4-97C5-B259B9F5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CDB05D-F54D-4786-ADF6-AB5367F90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A26304-F43B-4A5A-A27A-ED6F5A414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F1E7D0-2F1B-4A53-8635-12E8374CA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AFE49-2F30-4946-A89A-C85DD15ED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E7517EA-0E60-486E-909D-6F9AFFD8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BEF3C9-86D3-4253-8C67-32919E590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F8A496-4C6C-4063-B72B-B6E4CB655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6991200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5BD90CD-0FCE-497F-855A-4AC4D2FC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64DACB-2C70-49A4-A6BD-5662B63E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3f1941d3f4421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AB2FCE-6521-4A0A-95EB-0EF764CE2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63186-E317-4418-B97F-596F5BBFE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D4D7B7-E9FB-452B-941A-A9E876714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5DB8B1-84D5-45DF-B1BB-F91AE4F35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5C4CED-2261-4FC4-A045-A4A0FFE27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A、B 独立且 P(A)=4/7，则 P(A|B)=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65ECDE-E585-4DF9-9F51-777578F8D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C88A6B-193C-44E1-940C-548760C21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89F439-35E5-4164-BC0C-B5202FF81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9F8E56-69DF-44ED-A30E-EEBF3305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若 A、B 独立且 P(A)=5/8，则 P(A|B)=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39B790-0908-400C-BF28-F12844C008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4A11BA0-C289-4FE2-83FE-EBAF217F2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4E0EDE-A941-41C0-B81B-5B94CFAEF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03E0D5-3ACD-43A8-A4C2-0567BC841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P(A)=3/5、P(B|A)=1/2、P(B|Aᶜ)=1/4，求 P(A|B)：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70CC1A-2AEC-4616-AE61-7F200B3E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B63F2C-55D6-4B47-9DEA-C4E46A1BD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E94C97-F2C7-454A-AD9D-D48827296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D00736-F35C-4500-B0E9-A2FA82E91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74842332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268F55-46EE-4F65-A653-36B1C6DD9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A92378-331C-44A4-A28A-148F74751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1452609ee649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47CA9F-3E03-4009-9F65-4870E0A78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85EEA46-48F6-4324-B1F0-000583857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0A59E4-31B7-4E34-A1E2-5EF4166FC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DC9F88-D8AF-4F97-9ACB-CA2F0C1AD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139CCB-F8CB-4BEE-9152-7252AFA7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A0BD8A-842B-40D8-B1AA-A2BE06AB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103416-9B2E-4EA5-810C-96ACA1172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423264-06CA-4DCB-85D3-5C9867227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正确结论：5/8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解析链：独立表示 B 的发生不改变 A 的概率，所以 P(A|B)=P(A)=5/8。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A1D311-FEF8-4401-AFEB-6A0E37957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6D35143-1BAD-4DAF-9F16-074DDC897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3D66E-D6CB-49E1-A414-5636DCBE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52E078-D49D-4045-9AC4-C9F561C53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54607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4C36C7-9E14-48F1-AF09-6B43C0FF6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584E529-F381-4652-A4B3-B61F54FB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5536ff67674d2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875A30-7BD5-4CCB-9357-BAF8A5B19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C9BF37-735B-473B-8990-EEFC1ABA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F25F85-DDE7-4D1F-B941-C61A8733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BC0FDD-BD18-428D-A790-D88E7861F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P(A)=3/5、P(B|A)=1/2、P(B|Aᶜ)=1/4，求 P(A|B)：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90FA19-3C7F-4355-9278-ACF8117E0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10FFE92-144B-4826-B83F-A1E1EA719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EB8E4A-8C66-41D2-AFB7-6A0DA84DC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3B6C9-959D-45F3-AC02-0C1351F0B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D562C0-41B4-4A98-BEA3-18CF6FC4D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0BDE38-11E0-43EB-BD33-8793B9FA8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5DCBE-0DB9-4DF9-91CD-373F810B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234989-CE0C-4F3B-A8D8-D1ECFE405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DDBBAF-F561-4305-A004-99D5C8A50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436166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AD2B7D-170C-4D16-BBC4-BC52EE5A9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326EEB-87BD-4A33-AF14-B6F7BA4C2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c98eb1fedc4cc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37FD6C-5109-4866-9440-C8CF7A376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AE5128-EDC5-4DFF-BE4B-968DC8EDF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F8EEA5-ECA5-4200-A0A6-7153DEF44A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5A2B66-47C0-4212-BCD5-BCC8064A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05838-3F02-472B-96F4-78E604881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B1BBC9-EA30-4819-B343-D2AC88A0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26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F9424B-C165-41F8-9BBB-9CA04C1B7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高频错因：把互斥当独立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447E68-A17F-4319-9661-8E67CCB09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012F58C-F38E-4AFD-91AD-68941A004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BA3213-CE84-4A97-93BF-B55E7091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53D653B-0F87-4B0E-A4E9-12F432DBF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B39514-32DA-4792-930C-3F61523E0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351896-1B8A-4ED6-897A-4427E1042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F5D709-AF1F-4CE8-A01B-B89A44E7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46922284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33D5103-A78F-4358-ABC3-0118EE31A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998C51-5BCF-4A51-84C0-8AFA9BD00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67d7af371e44c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2B4A44-1437-4520-A54C-EE2CCB817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369E45-6344-4B4C-9DFD-A8E66A7EF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BFDCC0-EA20-47BE-AEC7-F72BA2B5B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403074-5851-49A1-ACC2-CA3508B0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0057E-CBF2-4ED7-80CD-56FB965D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473BA0-45D4-4D66-8459-B0495CD4A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4C4173-1284-456D-855E-8217C6868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0CA5F4-D827-47B8-A6EB-EAB1C7F5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02F468-23AB-44AC-B546-3E3F25B5E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顺乘横加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2E9CF4-60DB-470C-AE1A-A5D39BFD1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09E01A-4F98-40D9-BDBF-4072CD113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B4A0E5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117602-E60F-45BE-A5D6-0A4BFA2FD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906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63CC12-A867-46AC-8424-4216E623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9E0991-0273-48E3-8971-E6FE2F24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54D146-5A98-4849-BB20-09165359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正确结论：7/9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解析：P(A∩B)=7/22；P(B)=7/22+1/11=9/22。因此 P(A|B)=7/9。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222B98A-AA16-4C58-BB02-6B3F55BBD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B7DF2A-18C6-4F71-91A8-008D814A4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E9327CD-5F93-4E2D-B12B-6B2D2F914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263BFC-E585-4F5D-9171-41E564796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15453368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FBD8930-F3B5-41BF-9B0B-11701923D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74C636-FA3E-47C4-AAA0-D16CB57F4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2349c491747b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32B0E4-3424-4F38-9AAF-FB21B88C1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F3B6B4-9D1B-4376-93E8-CEEEA9FE7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29A1C5-0911-4205-ACFC-E26871DC7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E3BCC7-F4D6-4FDC-B84A-73C630B43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5515EB-F9A0-4EE2-A858-43E6BCCB3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7A92505-314A-43D6-80EA-D7854D68A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E74E48-D95B-4F7C-8591-D71E497CC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F0EF27-4E25-4557-A52A-49C40A92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7D4B4D-62EA-4E78-9036-34CE850A0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4A0E5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034F0B-EF37-4430-B19B-40F0C6213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A71FD-EA08-4637-A2D7-D8548F6E6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6EDF8E-BE00-4C9C-8231-BD3875158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BECCD2-6B7A-4A0A-A001-DD1B95B54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0FADF9-B365-4ABB-AAA3-040CE2913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9B35C2-489D-419E-BCC5-24898F278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131AC2B-F459-4F99-BAB6-1524889B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720CC0-0637-442D-96B1-AAE161913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72AD6F-B019-43C7-B8BB-FF0A6965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FC21E5-0C47-4DF9-BE7E-5F6262C58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36171456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034F9A9-7060-4280-A8C6-E3FC15A0D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2BF791-3F21-49EF-B787-D89E0EE1A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3214b558ca4f3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F9F6C-089F-4C5F-B1BD-B8549924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2FAABB-7C39-4522-92B4-4CA00D5A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CC607B4-E1B8-4907-8A46-3F3A71881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069DD9-5320-4CFD-9045-1E7954C23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条件概率与 Bayes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5F4BC2-C5CE-4B5B-BC0F-BE172B285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891F5F-AA04-46F0-BD4F-F4DAC2422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01829B0-7C1A-4FAA-A3E1-C23349F4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4311CD9-F750-4CF5-B53D-CD4C0888D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5E48CC-E57D-47D2-BA19-3C780271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F57D90-A470-4762-975C-7AB512AE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701BDB-4CAA-4E80-801D-52434956E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86F2D6-0849-4E94-BEF1-58E5C31E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02D5F54-DA67-41E6-B918-6D1FC1524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4A45BF-35A3-4328-BFEA-1E8327ABB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77ABFB9-B1EB-4E74-8333-6B73C3D7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709A854-E2B5-4D35-89F7-8E8B7CA61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570C53-714F-414C-9876-E9B2F6302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4850025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77889C4-C2A5-4DC4-A4CD-DFC53273C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FD232A-73FF-4A17-8DDC-B216ACFC9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2ebb389373404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5E4DC1-F91C-4886-A409-3388C0C1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9F17AE-1296-4AB6-954E-B73FF53AC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157F05-C9A2-47E0-8803-B1CC7A19B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12C8B9-1A46-4616-8663-F6F8F16DB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4EABF-8FBB-4F1B-A647-0D73323D7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B3B75E-A4B0-4105-B505-A43E8BF53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C22410-9E22-42A2-ADB9-C94E023EC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条件改变后样本空间也改变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E1C825-5176-477F-903C-BF18C8853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DAE358-23F8-43A1-965A-0FB43802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2DC65DF-7D4A-45E0-ADC7-DC004399E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画树图—标条件—顺乘横加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7E8FC1C-CD41-4C04-A831-722F12C0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E0D10A-2E73-4F75-AE1B-071104D1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6931D4-8E24-40EB-A85A-E8412BC03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检查：把互斥当独立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9D7289-4B2B-462D-AE3A-4E2124198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5350A4F-6595-4FB6-89FA-F3B2A966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7E74E6-5903-4DB8-A144-94649D6C5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F7F60E-0631-449B-BDFB-9B8906C0A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996447201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51AAC7C-ECAA-4CD3-BC5D-2E8E193C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ADEA2D-A2A0-4395-B025-341F746FD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955d2ad8c4ab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DB1845-2487-4D7C-87CF-71B42F22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C7D739-12D4-40C9-83EC-B68DF8893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7E80F5-121A-433F-840F-D9691FC75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B09EB-7CCA-4AE6-B64B-16993785F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【原创情境迁移｜低空经济32项沙盒】以下参数为“条件概率与 Bayes”训练所设，不是官方资料中的实际数据：P(A)=2/3、P(B|A)=1/2、P(B|Aᶜ)=1/4，求 P(A|B)：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18AFD9-933E-464E-84D3-2D2AADBB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Paper｜M1·Bayes数值计算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B9D6FB-A5BB-44F1-8E78-C07846DEC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65A80D-4DD9-4373-987C-8A7F065A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72573D-7A77-4C4C-9373-CB7EEAA3C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F40B2F-A3F3-42B8-BB5B-B41F2F3C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B95FB-8DE6-45E4-8C5A-EDB177113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FCE874-B55F-473F-BEC2-B7C5B52973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5156AD-7536-408C-8492-6D6696EE0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777F1C-AA6A-4E04-8752-F70E89334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75FA35-2FED-4CC7-A5F4-B4663D34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C8BFAE-DFD3-4519-806F-28688CD5B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F092FC-F115-4D87-929D-E530653D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BB576B-018E-417D-A203-BB1EC840A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7FB080-68C3-4CA2-855C-A627B51C7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99D68DC-422D-4860-AB5B-D73CF3ED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7560440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F658F1A-FE6F-4D86-B8A8-97B390BE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5DB258-F08D-476B-BF3A-AA85CAF1F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b24ffc73a445a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75B960-CBA9-4732-86AE-14D1A75D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53FFC5-DDDD-4569-B9E4-CCFB2B54C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45257-D28B-4DB0-AADA-49BC45343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F7C93-FDD9-498D-8595-FCC7ACB4D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A93219-8880-4669-96A8-776FF2D7A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【原创情境迁移｜启德体育园2026运营】以下参数为“条件概率与 Bayes”训练所设，不是官方资料中的实际数据：P(A)=7/11、P(B|A)=1/2、P(B|Aᶜ)=1/4，求 P(A|B)：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80B22EA-1B89-4410-B43E-5678A0D2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B11A1F-A8F5-4339-9331-3D612635A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CD7991-1330-4B52-9F53-C9997039D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C0E223-3EB6-4BCC-AE54-901006A80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【原创情境迁移｜低空经济32项沙盒】以下参数为“条件概率与 Bayes”训练所设，不是官方资料中的实际数据：P(A)=2/3、P(B|A)=1/2、P(B|Aᶜ)=1/4，求 P(A|B)：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B3DDF8-57E0-4DDD-9941-BFBD7D152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294003-F3F8-4A9F-B6C0-EFBDB0C46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9B466F-75BB-4E6F-A9C7-7EDA9AEE7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1484C7-A1A0-4936-97B3-4A55B9B01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498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2030与稳定币】以下参数为“条件概率与 Bayes”训练所设，不是官方资料中的实际数据：某校有 12 人同时选修数学和物理，另知全校共有 24 人选修物理。随机抽取一名已选修物理的学生，他同时选修数学的概率为：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418488-B540-4417-85E5-78943AA72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3DE9A3-D41D-4CF9-A15D-7559198D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5C578C-C8E3-417C-8AD6-9DF62F656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96145E-DABA-46F7-8902-4E2137DF6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84518412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33FE94-FC5C-4DDC-9572-D1808A129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B7BB55-2DC7-450F-9C65-648B21D9A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f1f1ed9f63b4ba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E1276-EF2B-410D-BCF4-760E9F061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096A0E-6D64-43A1-B31A-1659C9AFF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524844-3376-4CBF-B78C-C8C2EACB3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879106-7AC8-4A6A-AF66-393C411DA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把互斥当独立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7B96E8-15BB-494B-81BA-72287654D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78B37-E99C-4E5A-AC06-A13C76FA79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AC0857-A32D-4F53-A0CF-D08F7BA16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F14644-58E6-4C8A-8E80-7BD33382A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正确结论：4/5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解析链：P(A∩B)=1/3；P(B)=1/3+1/12=5/12。因此 P(A|B)=4/5。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CDBA8E-E84D-4292-80F7-12BD14316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59DECC-C8B8-4E23-B9FB-95EDB2744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6C644C-62D7-4BE0-A5F7-D39FA7B8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B1B91A-011A-4781-8536-72020D284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80734865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82F822-A3F9-40AE-853B-85272C3F8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5F0B70-039A-4E1B-8099-19D8EA532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e4cb50176044e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821BDE-D8BA-4F38-8D11-443597422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123EBD-88EE-4782-9A3B-B63287805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EE4ECF-6AD5-4564-AF53-3B6EF5643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702123-816F-495F-9BC2-D1CDA65D2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2030与稳定币】以下参数为“条件概率与 Bayes”训练所设，不是官方资料中的实际数据：某校有 12 人同时选修数学和物理，另知全校共有 24 人选修物理。随机抽取一名已选修物理的学生，他同时选修数学的概率为：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286D4-4F94-4BA9-966E-D6404600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BF09AD-34C0-4A2F-ABE4-AC7BA24A6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D43778-F985-4443-BA82-A27657AC5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B9E056-F191-42C0-8116-DA0AEC48F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D90340-6ED6-43D5-A950-C7BD91099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561D86-91E0-45F7-9BF7-9175B0DBE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E80706-9BAA-43E0-A373-DB95D1EB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1C1414-2767-4176-8DB0-E8E54048F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M1 · 条件概率与 Bayes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F9E498-5330-496B-829A-907D18E5F7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71467280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2026-08-19T08:36:37.4720000Z</dcterms:created>
  <dcterms:modified xsi:type="dcterms:W3CDTF">2026-08-19T08:36:37.4720000Z</dcterms:modified>
</coreProperties>
</file>