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1b46e632dc492c" /><Relationship Type="http://schemas.openxmlformats.org/officeDocument/2006/relationships/extended-properties" Target="/docProps/app.xml" Id="R2a13fe49c0414e7b" /><Relationship Type="http://schemas.openxmlformats.org/officeDocument/2006/relationships/officeDocument" Target="/ppt/presentation.xml" Id="R9ef9459981664a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ca5d6971dc4275"/>
  </p:sldMasterIdLst>
  <p:notesMasterIdLst>
    <p:notesMasterId xmlns:r="http://schemas.openxmlformats.org/officeDocument/2006/relationships" r:id="R5568c11aeae14585"/>
  </p:notesMasterIdLst>
  <p:sldIdLst>
    <p:sldId xmlns:r="http://schemas.openxmlformats.org/officeDocument/2006/relationships" id="256" r:id="Re3f53c78c00a489e"/>
    <p:sldId xmlns:r="http://schemas.openxmlformats.org/officeDocument/2006/relationships" id="257" r:id="Rac8f662c9dd04730"/>
    <p:sldId xmlns:r="http://schemas.openxmlformats.org/officeDocument/2006/relationships" id="258" r:id="R0945e48307c04df2"/>
    <p:sldId xmlns:r="http://schemas.openxmlformats.org/officeDocument/2006/relationships" id="259" r:id="R06632d5f70ef4f71"/>
    <p:sldId xmlns:r="http://schemas.openxmlformats.org/officeDocument/2006/relationships" id="260" r:id="R80454f2605a74a63"/>
    <p:sldId xmlns:r="http://schemas.openxmlformats.org/officeDocument/2006/relationships" id="261" r:id="R9f120abfaa96435e"/>
    <p:sldId xmlns:r="http://schemas.openxmlformats.org/officeDocument/2006/relationships" id="262" r:id="R8871de587b0941fb"/>
    <p:sldId xmlns:r="http://schemas.openxmlformats.org/officeDocument/2006/relationships" id="263" r:id="Rdf405bf30f3a4c80"/>
    <p:sldId xmlns:r="http://schemas.openxmlformats.org/officeDocument/2006/relationships" id="264" r:id="R81f0e6aa61054716"/>
    <p:sldId xmlns:r="http://schemas.openxmlformats.org/officeDocument/2006/relationships" id="265" r:id="R1b07a4dd52e14c28"/>
    <p:sldId xmlns:r="http://schemas.openxmlformats.org/officeDocument/2006/relationships" id="266" r:id="R85680ffca4e44764"/>
    <p:sldId xmlns:r="http://schemas.openxmlformats.org/officeDocument/2006/relationships" id="267" r:id="Rf4798acd583344fc"/>
    <p:sldId xmlns:r="http://schemas.openxmlformats.org/officeDocument/2006/relationships" id="268" r:id="R390014b30c2e4dbe"/>
    <p:sldId xmlns:r="http://schemas.openxmlformats.org/officeDocument/2006/relationships" id="269" r:id="Rf5b0ff29781a4d75"/>
    <p:sldId xmlns:r="http://schemas.openxmlformats.org/officeDocument/2006/relationships" id="270" r:id="Rb593a365ac9e42a0"/>
    <p:sldId xmlns:r="http://schemas.openxmlformats.org/officeDocument/2006/relationships" id="271" r:id="R20cba20bc73d4095"/>
    <p:sldId xmlns:r="http://schemas.openxmlformats.org/officeDocument/2006/relationships" id="272" r:id="Rcc15df2bc09f4fa0"/>
    <p:sldId xmlns:r="http://schemas.openxmlformats.org/officeDocument/2006/relationships" id="273" r:id="R7b41864b72f543f8"/>
    <p:sldId xmlns:r="http://schemas.openxmlformats.org/officeDocument/2006/relationships" id="274" r:id="Rc63a586bde7f444f"/>
    <p:sldId xmlns:r="http://schemas.openxmlformats.org/officeDocument/2006/relationships" id="275" r:id="R76bc00c69bd74c48"/>
    <p:sldId xmlns:r="http://schemas.openxmlformats.org/officeDocument/2006/relationships" id="276" r:id="Recaac88565d749e4"/>
    <p:sldId xmlns:r="http://schemas.openxmlformats.org/officeDocument/2006/relationships" id="277" r:id="Rad01cef7aee24213"/>
    <p:sldId xmlns:r="http://schemas.openxmlformats.org/officeDocument/2006/relationships" id="278" r:id="Rafb9fc4b7e484433"/>
    <p:sldId xmlns:r="http://schemas.openxmlformats.org/officeDocument/2006/relationships" id="279" r:id="R44d737418b414f4f"/>
    <p:sldId xmlns:r="http://schemas.openxmlformats.org/officeDocument/2006/relationships" id="280" r:id="Ra043b9226e54495b"/>
    <p:sldId xmlns:r="http://schemas.openxmlformats.org/officeDocument/2006/relationships" id="281" r:id="R6ab0236866ad4bbb"/>
    <p:sldId xmlns:r="http://schemas.openxmlformats.org/officeDocument/2006/relationships" id="282" r:id="Rb9dc5120531b4efb"/>
    <p:sldId xmlns:r="http://schemas.openxmlformats.org/officeDocument/2006/relationships" id="283" r:id="Rb5104d558e754554"/>
    <p:sldId xmlns:r="http://schemas.openxmlformats.org/officeDocument/2006/relationships" id="284" r:id="R3e23820de3454138"/>
    <p:sldId xmlns:r="http://schemas.openxmlformats.org/officeDocument/2006/relationships" id="285" r:id="R6c92e5f4a9434ae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f69789dece4faa" /><Relationship Type="http://schemas.openxmlformats.org/officeDocument/2006/relationships/slideMaster" Target="/ppt/slideMasters/slideMaster1.xml" Id="R0cca5d6971dc4275" /><Relationship Type="http://schemas.openxmlformats.org/officeDocument/2006/relationships/notesMaster" Target="/ppt/notesMasters/notesMaster1.xml" Id="R5568c11aeae14585" /><Relationship Type="http://schemas.openxmlformats.org/officeDocument/2006/relationships/presProps" Target="/ppt/presProps.xml" Id="R7965b8d819a44e83" /><Relationship Type="http://schemas.openxmlformats.org/officeDocument/2006/relationships/tableStyles" Target="/ppt/tableStyles.xml" Id="R3559342a2db347e0" /><Relationship Type="http://schemas.openxmlformats.org/officeDocument/2006/relationships/slide" Target="/ppt/slides/slide1.xml" Id="Re3f53c78c00a489e" /><Relationship Type="http://schemas.openxmlformats.org/officeDocument/2006/relationships/slide" Target="/ppt/slides/slide2.xml" Id="Rac8f662c9dd04730" /><Relationship Type="http://schemas.openxmlformats.org/officeDocument/2006/relationships/slide" Target="/ppt/slides/slide3.xml" Id="R0945e48307c04df2" /><Relationship Type="http://schemas.openxmlformats.org/officeDocument/2006/relationships/slide" Target="/ppt/slides/slide4.xml" Id="R06632d5f70ef4f71" /><Relationship Type="http://schemas.openxmlformats.org/officeDocument/2006/relationships/slide" Target="/ppt/slides/slide5.xml" Id="R80454f2605a74a63" /><Relationship Type="http://schemas.openxmlformats.org/officeDocument/2006/relationships/slide" Target="/ppt/slides/slide6.xml" Id="R9f120abfaa96435e" /><Relationship Type="http://schemas.openxmlformats.org/officeDocument/2006/relationships/slide" Target="/ppt/slides/slide7.xml" Id="R8871de587b0941fb" /><Relationship Type="http://schemas.openxmlformats.org/officeDocument/2006/relationships/slide" Target="/ppt/slides/slide8.xml" Id="Rdf405bf30f3a4c80" /><Relationship Type="http://schemas.openxmlformats.org/officeDocument/2006/relationships/slide" Target="/ppt/slides/slide9.xml" Id="R81f0e6aa61054716" /><Relationship Type="http://schemas.openxmlformats.org/officeDocument/2006/relationships/slide" Target="/ppt/slides/slide10.xml" Id="R1b07a4dd52e14c28" /><Relationship Type="http://schemas.openxmlformats.org/officeDocument/2006/relationships/slide" Target="/ppt/slides/slide11.xml" Id="R85680ffca4e44764" /><Relationship Type="http://schemas.openxmlformats.org/officeDocument/2006/relationships/slide" Target="/ppt/slides/slide12.xml" Id="Rf4798acd583344fc" /><Relationship Type="http://schemas.openxmlformats.org/officeDocument/2006/relationships/slide" Target="/ppt/slides/slide13.xml" Id="R390014b30c2e4dbe" /><Relationship Type="http://schemas.openxmlformats.org/officeDocument/2006/relationships/slide" Target="/ppt/slides/slide14.xml" Id="Rf5b0ff29781a4d75" /><Relationship Type="http://schemas.openxmlformats.org/officeDocument/2006/relationships/slide" Target="/ppt/slides/slide15.xml" Id="Rb593a365ac9e42a0" /><Relationship Type="http://schemas.openxmlformats.org/officeDocument/2006/relationships/slide" Target="/ppt/slides/slide16.xml" Id="R20cba20bc73d4095" /><Relationship Type="http://schemas.openxmlformats.org/officeDocument/2006/relationships/slide" Target="/ppt/slides/slide17.xml" Id="Rcc15df2bc09f4fa0" /><Relationship Type="http://schemas.openxmlformats.org/officeDocument/2006/relationships/slide" Target="/ppt/slides/slide18.xml" Id="R7b41864b72f543f8" /><Relationship Type="http://schemas.openxmlformats.org/officeDocument/2006/relationships/slide" Target="/ppt/slides/slide19.xml" Id="Rc63a586bde7f444f" /><Relationship Type="http://schemas.openxmlformats.org/officeDocument/2006/relationships/slide" Target="/ppt/slides/slide20.xml" Id="R76bc00c69bd74c48" /><Relationship Type="http://schemas.openxmlformats.org/officeDocument/2006/relationships/slide" Target="/ppt/slides/slide21.xml" Id="Recaac88565d749e4" /><Relationship Type="http://schemas.openxmlformats.org/officeDocument/2006/relationships/slide" Target="/ppt/slides/slide22.xml" Id="Rad01cef7aee24213" /><Relationship Type="http://schemas.openxmlformats.org/officeDocument/2006/relationships/slide" Target="/ppt/slides/slide23.xml" Id="Rafb9fc4b7e484433" /><Relationship Type="http://schemas.openxmlformats.org/officeDocument/2006/relationships/slide" Target="/ppt/slides/slide24.xml" Id="R44d737418b414f4f" /><Relationship Type="http://schemas.openxmlformats.org/officeDocument/2006/relationships/slide" Target="/ppt/slides/slide25.xml" Id="Ra043b9226e54495b" /><Relationship Type="http://schemas.openxmlformats.org/officeDocument/2006/relationships/slide" Target="/ppt/slides/slide26.xml" Id="R6ab0236866ad4bbb" /><Relationship Type="http://schemas.openxmlformats.org/officeDocument/2006/relationships/slide" Target="/ppt/slides/slide27.xml" Id="Rb9dc5120531b4efb" /><Relationship Type="http://schemas.openxmlformats.org/officeDocument/2006/relationships/slide" Target="/ppt/slides/slide28.xml" Id="Rb5104d558e754554" /><Relationship Type="http://schemas.openxmlformats.org/officeDocument/2006/relationships/slide" Target="/ppt/slides/slide29.xml" Id="R3e23820de3454138" /><Relationship Type="http://schemas.openxmlformats.org/officeDocument/2006/relationships/slide" Target="/ppt/slides/slide30.xml" Id="R6c92e5f4a9434a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cbe85209f9440b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9d63ca543d421d" /><Relationship Type="http://schemas.openxmlformats.org/officeDocument/2006/relationships/notesMaster" Target="/ppt/notesMasters/notesMaster1.xml" Id="R87e66f5d91234b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689051d8734d2a" /><Relationship Type="http://schemas.openxmlformats.org/officeDocument/2006/relationships/notesMaster" Target="/ppt/notesMasters/notesMaster1.xml" Id="R6f73851eb75840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e79472046e4447" /><Relationship Type="http://schemas.openxmlformats.org/officeDocument/2006/relationships/notesMaster" Target="/ppt/notesMasters/notesMaster1.xml" Id="Rafcdaced9d8c4e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c34ceeaf814cd5" /><Relationship Type="http://schemas.openxmlformats.org/officeDocument/2006/relationships/notesMaster" Target="/ppt/notesMasters/notesMaster1.xml" Id="R8ad1369ea2e449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13f6d8b57f4969" /><Relationship Type="http://schemas.openxmlformats.org/officeDocument/2006/relationships/notesMaster" Target="/ppt/notesMasters/notesMaster1.xml" Id="R5b852b70b05f49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6653d610a34fed" /><Relationship Type="http://schemas.openxmlformats.org/officeDocument/2006/relationships/notesMaster" Target="/ppt/notesMasters/notesMaster1.xml" Id="R18baa831b1b147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35066553484fff" /><Relationship Type="http://schemas.openxmlformats.org/officeDocument/2006/relationships/notesMaster" Target="/ppt/notesMasters/notesMaster1.xml" Id="R7b6ce75219744f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613d5f29e244fc" /><Relationship Type="http://schemas.openxmlformats.org/officeDocument/2006/relationships/notesMaster" Target="/ppt/notesMasters/notesMaster1.xml" Id="R08158d9be22545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94a300bb744c5a" /><Relationship Type="http://schemas.openxmlformats.org/officeDocument/2006/relationships/notesMaster" Target="/ppt/notesMasters/notesMaster1.xml" Id="R1a162dacb3ed433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787d3f8ebb4645" /><Relationship Type="http://schemas.openxmlformats.org/officeDocument/2006/relationships/notesMaster" Target="/ppt/notesMasters/notesMaster1.xml" Id="Ra5157a7c77ce484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7cff95c24eb4426" /><Relationship Type="http://schemas.openxmlformats.org/officeDocument/2006/relationships/notesMaster" Target="/ppt/notesMasters/notesMaster1.xml" Id="R19dd754e2e5c4af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d84b2f06ac44589" /><Relationship Type="http://schemas.openxmlformats.org/officeDocument/2006/relationships/notesMaster" Target="/ppt/notesMasters/notesMaster1.xml" Id="R6b7f47d19b6b41d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4e8bb7b7f734c2a" /><Relationship Type="http://schemas.openxmlformats.org/officeDocument/2006/relationships/notesMaster" Target="/ppt/notesMasters/notesMaster1.xml" Id="R6143a161cd7c409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7f2bdfd9b65455e" /><Relationship Type="http://schemas.openxmlformats.org/officeDocument/2006/relationships/notesMaster" Target="/ppt/notesMasters/notesMaster1.xml" Id="Rb402d239a89149c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a6519bc62a3482d" /><Relationship Type="http://schemas.openxmlformats.org/officeDocument/2006/relationships/notesMaster" Target="/ppt/notesMasters/notesMaster1.xml" Id="R91a1fce300ff478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c8b3420087747b2" /><Relationship Type="http://schemas.openxmlformats.org/officeDocument/2006/relationships/notesMaster" Target="/ppt/notesMasters/notesMaster1.xml" Id="R24f8c078d10147b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f82bfeae39042f4" /><Relationship Type="http://schemas.openxmlformats.org/officeDocument/2006/relationships/notesMaster" Target="/ppt/notesMasters/notesMaster1.xml" Id="Rea3f758784544bf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52336ccd821454c" /><Relationship Type="http://schemas.openxmlformats.org/officeDocument/2006/relationships/notesMaster" Target="/ppt/notesMasters/notesMaster1.xml" Id="R38eebf7af3f94b3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bc11c0e5da94096" /><Relationship Type="http://schemas.openxmlformats.org/officeDocument/2006/relationships/notesMaster" Target="/ppt/notesMasters/notesMaster1.xml" Id="R23b27f6f68cb4d4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0f4bca1c6824afb" /><Relationship Type="http://schemas.openxmlformats.org/officeDocument/2006/relationships/notesMaster" Target="/ppt/notesMasters/notesMaster1.xml" Id="Re1d5cca4174a4c3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f89143a165146f3" /><Relationship Type="http://schemas.openxmlformats.org/officeDocument/2006/relationships/notesMaster" Target="/ppt/notesMasters/notesMaster1.xml" Id="Rcfb6278ae25c4a4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b89c432d65849fb" /><Relationship Type="http://schemas.openxmlformats.org/officeDocument/2006/relationships/notesMaster" Target="/ppt/notesMasters/notesMaster1.xml" Id="Re459297a91eb4dd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1d41f69dbdc46f7" /><Relationship Type="http://schemas.openxmlformats.org/officeDocument/2006/relationships/notesMaster" Target="/ppt/notesMasters/notesMaster1.xml" Id="R2d38436bdabd47b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d5662a919594857" /><Relationship Type="http://schemas.openxmlformats.org/officeDocument/2006/relationships/notesMaster" Target="/ppt/notesMasters/notesMaster1.xml" Id="R72d14f81a4eb4f9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40d3af8b5034e47" /><Relationship Type="http://schemas.openxmlformats.org/officeDocument/2006/relationships/notesMaster" Target="/ppt/notesMasters/notesMaster1.xml" Id="R30991abd55034a5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974a85e423945e3" /><Relationship Type="http://schemas.openxmlformats.org/officeDocument/2006/relationships/notesMaster" Target="/ppt/notesMasters/notesMaster1.xml" Id="R54ede3eff9914cf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c9bdd82f2a3462b" /><Relationship Type="http://schemas.openxmlformats.org/officeDocument/2006/relationships/notesMaster" Target="/ppt/notesMasters/notesMaster1.xml" Id="R7afd9b3005a24f7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ee44ed5c5d9499f" /><Relationship Type="http://schemas.openxmlformats.org/officeDocument/2006/relationships/notesMaster" Target="/ppt/notesMasters/notesMaster1.xml" Id="R7c2ea8ee303c454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178afcd14994466" /><Relationship Type="http://schemas.openxmlformats.org/officeDocument/2006/relationships/notesMaster" Target="/ppt/notesMasters/notesMaster1.xml" Id="R08ca1ab3e02540a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23c6d4f32cf464a" /><Relationship Type="http://schemas.openxmlformats.org/officeDocument/2006/relationships/notesMaster" Target="/ppt/notesMasters/notesMaster1.xml" Id="R2d914539704a4e2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的“微分与求导法则”学习单元。本套课件共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讲稿】明确告诉学生：本单元只训练“微分与求导法则”。先解释知识范围，再用一句话建立核心判断，最后示范标准方法。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【互动提问】请用自己的话复述“导数是局部变化率”，并举一个会触发“链式法则漏乘内层导数”的错误例子。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Q1：若 y=x^3，则 dy/dx= 选项为 A.3x^2；B.2x^3；C.x^2；D.3x^3。讲解时强调：导数是局部变化率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【预期回答】学生能说出“识别结构—选法则—化简”中的起始动作，并避开“链式法则漏乘内层导数”。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分步讲评：先重述题目条件，再逐步示范“识别结构—选法则—化简”，最后给出正确结论“3x^2”。完整解析：幂函数求导：d(xⁿ)/dx=nxⁿ⁻¹。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Paper｜M1·求导法则。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【预期回答】学生能把失分归入“链式法则漏乘内层导数”或更精确的个人错因，并写出可执行检查动作。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讲稿】逐项解释“微分与求导法则”中的专有名词、符号、对象和单位。特别强调：链式法则漏乘内层导数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讲稿】用“条件—表示—方法—核验”重建本知识点。示范时逐步引用：识别结构—选法则—化简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讲稿】带学生逐句读取任务，不先求答案。要求指出材料中的有效条件，再按“识别结构—选法则—化简”作答。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讲稿】先展示错误路径，再用解析链复原第一失分点。禁止只说“粗心”；必须落到“链式法则漏乘内层导数”或更精确的动作。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Q11：若 y=e^(4x)，则 dy/dx= 选项为 A.4e^(4x)；B.e^(5x)；C.4xe^(4x)；D.e^(−4x)。讲解时强调：导数是局部变化率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【预期回答】学生能说出“识别结构—选法则—化简”中的起始动作，并避开“链式法则漏乘内层导数”。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分步讲评：先重述题目条件，再逐步示范“识别结构—选法则—化简”，最后给出正确结论“4e^(4x)”。完整解析：由链式法则，d[e^u]/dx=e^u·du/dx；这里 u=4x。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Paper｜M1·链式法则。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【预期回答】学生能把失分归入“链式法则漏乘内层导数”或更精确的个人错因，并写出可执行检查动作。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讲稿】逐项解释“微分与求导法则”中的专有名词、符号、对象和单位。特别强调：链式法则漏乘内层导数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讲稿】用“条件—表示—方法—核验”重建本知识点。示范时逐步引用：识别结构—选法则—化简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讲稿】带学生逐句读取任务，不先求答案。要求指出材料中的有效条件，再按“识别结构—选法则—化简”作答。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讲稿】先展示错误路径，再用解析链复原第一失分点。禁止只说“粗心”；必须落到“链式法则漏乘内层导数”或更精确的动作。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Q21：【原创情境迁移｜启德体育园2026运营】以下参数为“微分与求导法则”训练所设，不是官方资料中的实际数据：曲线 y=x² 在 x=7 处的切线斜率是： 选项为 A.16；B.12；C.18；D.14。讲解时强调：导数是局部变化率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【预期回答】学生能说出“识别结构—选法则—化简”中的起始动作，并避开“链式法则漏乘内层导数”。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分步讲评：先重述题目条件，再逐步示范“识别结构—选法则—化简”，最后给出正确结论“14”。完整解析：dy/dx=2x，代入指定横坐标。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Paper｜M1·切线。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【预期回答】学生能把失分归入“链式法则漏乘内层导数”或更精确的个人错因，并写出可执行检查动作。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讲稿】逐项解释“微分与求导法则”中的专有名词、符号、对象和单位。特别强调：链式法则漏乘内层导数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讲稿】用“条件—表示—方法—核验”重建本知识点。示范时逐步引用：识别结构—选法则—化简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讲稿】带学生逐句读取任务，不先求答案。要求指出材料中的有效条件，再按“识别结构—选法则—化简”作答。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讲稿】先展示错误路径，再用解析链复原第一失分点。禁止只说“粗心”；必须落到“链式法则漏乘内层导数”或更精确的动作。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7f6121716446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04ef96585b40ab" /><Relationship Type="http://schemas.openxmlformats.org/officeDocument/2006/relationships/slideLayout" Target="/ppt/slideLayouts/slideLayout1.xml" Id="R1730e5247a93434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30e5247a93434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7ae53bb2a48d5" /><Relationship Type="http://schemas.openxmlformats.org/officeDocument/2006/relationships/image" Target="/ppt/media/image.png" Id="R2b20946b16974758" /><Relationship Type="http://schemas.openxmlformats.org/officeDocument/2006/relationships/notesSlide" Target="/ppt/notesSlides/notesSlide1.xml" Id="R6332716338df4a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bb579088f942fc" /><Relationship Type="http://schemas.openxmlformats.org/officeDocument/2006/relationships/image" Target="/ppt/media/image2.png" Id="Rebd6053e9e7647a5" /><Relationship Type="http://schemas.openxmlformats.org/officeDocument/2006/relationships/notesSlide" Target="/ppt/notesSlides/notesSlide2.xml" Id="Rd8d42102cecc4d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dff6bf7fa44dab" /><Relationship Type="http://schemas.openxmlformats.org/officeDocument/2006/relationships/image" Target="/ppt/media/image3.png" Id="Rd1151e732c9e4b89" /><Relationship Type="http://schemas.openxmlformats.org/officeDocument/2006/relationships/notesSlide" Target="/ppt/notesSlides/notesSlide3.xml" Id="R0d38c97b80bc44a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d07a1a9cab409b" /><Relationship Type="http://schemas.openxmlformats.org/officeDocument/2006/relationships/image" Target="/ppt/media/image4.png" Id="Ra7783e58bb1f4c86" /><Relationship Type="http://schemas.openxmlformats.org/officeDocument/2006/relationships/notesSlide" Target="/ppt/notesSlides/notesSlide4.xml" Id="R69042d36532844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19f796b4484c22" /><Relationship Type="http://schemas.openxmlformats.org/officeDocument/2006/relationships/image" Target="/ppt/media/image5.png" Id="R331a37ce97d94233" /><Relationship Type="http://schemas.openxmlformats.org/officeDocument/2006/relationships/notesSlide" Target="/ppt/notesSlides/notesSlide5.xml" Id="Rb4e3ef3949444f8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c8570b37fe4ebf" /><Relationship Type="http://schemas.openxmlformats.org/officeDocument/2006/relationships/image" Target="/ppt/media/image6.png" Id="Rfc7490cd8ae44ff0" /><Relationship Type="http://schemas.openxmlformats.org/officeDocument/2006/relationships/notesSlide" Target="/ppt/notesSlides/notesSlide6.xml" Id="R7b048524429f4ee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f65c18d0024a45" /><Relationship Type="http://schemas.openxmlformats.org/officeDocument/2006/relationships/image" Target="/ppt/media/image7.png" Id="R1496401130c847e3" /><Relationship Type="http://schemas.openxmlformats.org/officeDocument/2006/relationships/notesSlide" Target="/ppt/notesSlides/notesSlide7.xml" Id="R8b866d758af94d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56a67d91d5435d" /><Relationship Type="http://schemas.openxmlformats.org/officeDocument/2006/relationships/image" Target="/ppt/media/image8.png" Id="R4bc1901813f94865" /><Relationship Type="http://schemas.openxmlformats.org/officeDocument/2006/relationships/notesSlide" Target="/ppt/notesSlides/notesSlide8.xml" Id="Rfe7ddb369eff4d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3bba7a986b40ea" /><Relationship Type="http://schemas.openxmlformats.org/officeDocument/2006/relationships/image" Target="/ppt/media/image9.png" Id="R74df12ed41784d67" /><Relationship Type="http://schemas.openxmlformats.org/officeDocument/2006/relationships/notesSlide" Target="/ppt/notesSlides/notesSlide9.xml" Id="R84e679e51a8648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815ea4fc2f4212" /><Relationship Type="http://schemas.openxmlformats.org/officeDocument/2006/relationships/image" Target="/ppt/media/image10.png" Id="R989ec42c95624913" /><Relationship Type="http://schemas.openxmlformats.org/officeDocument/2006/relationships/notesSlide" Target="/ppt/notesSlides/notesSlide10.xml" Id="Rf74bc84cdbaf44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13e409e694d45" /><Relationship Type="http://schemas.openxmlformats.org/officeDocument/2006/relationships/image" Target="/ppt/media/image11.png" Id="R9ecf37de273a4b4b" /><Relationship Type="http://schemas.openxmlformats.org/officeDocument/2006/relationships/notesSlide" Target="/ppt/notesSlides/notesSlide11.xml" Id="Rf5dde4de5bac476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6998ef5f424928" /><Relationship Type="http://schemas.openxmlformats.org/officeDocument/2006/relationships/image" Target="/ppt/media/image12.png" Id="Ra2e9e81e2be84095" /><Relationship Type="http://schemas.openxmlformats.org/officeDocument/2006/relationships/notesSlide" Target="/ppt/notesSlides/notesSlide12.xml" Id="R7993abfc263046c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da5175c33f4847" /><Relationship Type="http://schemas.openxmlformats.org/officeDocument/2006/relationships/image" Target="/ppt/media/image13.png" Id="Rc11179ef4689435b" /><Relationship Type="http://schemas.openxmlformats.org/officeDocument/2006/relationships/notesSlide" Target="/ppt/notesSlides/notesSlide13.xml" Id="R86ec6bbbb3e64a0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2845888b784a53" /><Relationship Type="http://schemas.openxmlformats.org/officeDocument/2006/relationships/image" Target="/ppt/media/image14.png" Id="R9e5fe84956614c13" /><Relationship Type="http://schemas.openxmlformats.org/officeDocument/2006/relationships/notesSlide" Target="/ppt/notesSlides/notesSlide14.xml" Id="R41ab691c46684ee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41b802f21c46bd" /><Relationship Type="http://schemas.openxmlformats.org/officeDocument/2006/relationships/image" Target="/ppt/media/image15.png" Id="R29452ca16123409d" /><Relationship Type="http://schemas.openxmlformats.org/officeDocument/2006/relationships/notesSlide" Target="/ppt/notesSlides/notesSlide15.xml" Id="R884052edac7f4b4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2e919e53844514" /><Relationship Type="http://schemas.openxmlformats.org/officeDocument/2006/relationships/image" Target="/ppt/media/image16.png" Id="R8c03e6e82c77449c" /><Relationship Type="http://schemas.openxmlformats.org/officeDocument/2006/relationships/notesSlide" Target="/ppt/notesSlides/notesSlide16.xml" Id="Rbecad43b555d42e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cb7cdd93d54b35" /><Relationship Type="http://schemas.openxmlformats.org/officeDocument/2006/relationships/image" Target="/ppt/media/image17.png" Id="Ra0d31da154544318" /><Relationship Type="http://schemas.openxmlformats.org/officeDocument/2006/relationships/notesSlide" Target="/ppt/notesSlides/notesSlide17.xml" Id="Rc8fd06b3e7764e5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8276f28db14ba8" /><Relationship Type="http://schemas.openxmlformats.org/officeDocument/2006/relationships/image" Target="/ppt/media/image18.png" Id="Rf0e5dd5e111a4adc" /><Relationship Type="http://schemas.openxmlformats.org/officeDocument/2006/relationships/notesSlide" Target="/ppt/notesSlides/notesSlide18.xml" Id="Raa9deef6e7be466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aab60fba9432d" /><Relationship Type="http://schemas.openxmlformats.org/officeDocument/2006/relationships/image" Target="/ppt/media/image19.png" Id="R2bbab0c230b74033" /><Relationship Type="http://schemas.openxmlformats.org/officeDocument/2006/relationships/notesSlide" Target="/ppt/notesSlides/notesSlide19.xml" Id="R37e087972d9248a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d6aa3bf6514be1" /><Relationship Type="http://schemas.openxmlformats.org/officeDocument/2006/relationships/image" Target="/ppt/media/image20.png" Id="R15c3f530d41c4158" /><Relationship Type="http://schemas.openxmlformats.org/officeDocument/2006/relationships/notesSlide" Target="/ppt/notesSlides/notesSlide20.xml" Id="Re513985b47b34d5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4fa0ef8f6443fe" /><Relationship Type="http://schemas.openxmlformats.org/officeDocument/2006/relationships/image" Target="/ppt/media/image21.png" Id="Rce2dcfa8075840f7" /><Relationship Type="http://schemas.openxmlformats.org/officeDocument/2006/relationships/notesSlide" Target="/ppt/notesSlides/notesSlide21.xml" Id="R218bc8ff973c419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39d0513dd74028" /><Relationship Type="http://schemas.openxmlformats.org/officeDocument/2006/relationships/image" Target="/ppt/media/image22.png" Id="R0db0e3ef8c0244aa" /><Relationship Type="http://schemas.openxmlformats.org/officeDocument/2006/relationships/notesSlide" Target="/ppt/notesSlides/notesSlide22.xml" Id="Ra79853c412314ce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d141464bc24afb" /><Relationship Type="http://schemas.openxmlformats.org/officeDocument/2006/relationships/image" Target="/ppt/media/image23.png" Id="R4e4a9c41ee4b41e4" /><Relationship Type="http://schemas.openxmlformats.org/officeDocument/2006/relationships/notesSlide" Target="/ppt/notesSlides/notesSlide23.xml" Id="R333c6eb7df74443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1c0745c9204c0a" /><Relationship Type="http://schemas.openxmlformats.org/officeDocument/2006/relationships/image" Target="/ppt/media/image24.png" Id="R77e3782b48a74db6" /><Relationship Type="http://schemas.openxmlformats.org/officeDocument/2006/relationships/notesSlide" Target="/ppt/notesSlides/notesSlide24.xml" Id="Rb6bfcba914624ce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cb08ee986a45fa" /><Relationship Type="http://schemas.openxmlformats.org/officeDocument/2006/relationships/image" Target="/ppt/media/image25.png" Id="Rc6d299b458484bc0" /><Relationship Type="http://schemas.openxmlformats.org/officeDocument/2006/relationships/notesSlide" Target="/ppt/notesSlides/notesSlide25.xml" Id="Rd5900f22525e4d1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fede2db224802" /><Relationship Type="http://schemas.openxmlformats.org/officeDocument/2006/relationships/image" Target="/ppt/media/image26.png" Id="R48ee1d647cb3446f" /><Relationship Type="http://schemas.openxmlformats.org/officeDocument/2006/relationships/notesSlide" Target="/ppt/notesSlides/notesSlide26.xml" Id="Rf5eef96e9abb40e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995165ae9b4c59" /><Relationship Type="http://schemas.openxmlformats.org/officeDocument/2006/relationships/image" Target="/ppt/media/image27.png" Id="R478d6afcfdc346e4" /><Relationship Type="http://schemas.openxmlformats.org/officeDocument/2006/relationships/notesSlide" Target="/ppt/notesSlides/notesSlide27.xml" Id="Rf0ab02ee9a78499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d45b1c494d4980" /><Relationship Type="http://schemas.openxmlformats.org/officeDocument/2006/relationships/image" Target="/ppt/media/image28.png" Id="R11c246bcf3714a15" /><Relationship Type="http://schemas.openxmlformats.org/officeDocument/2006/relationships/notesSlide" Target="/ppt/notesSlides/notesSlide28.xml" Id="R7d06e4f429844c2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6b49355d3461f" /><Relationship Type="http://schemas.openxmlformats.org/officeDocument/2006/relationships/image" Target="/ppt/media/image29.png" Id="R2803e7badb11427a" /><Relationship Type="http://schemas.openxmlformats.org/officeDocument/2006/relationships/notesSlide" Target="/ppt/notesSlides/notesSlide29.xml" Id="R5bf80e30f8f2405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54ed02ddf472c" /><Relationship Type="http://schemas.openxmlformats.org/officeDocument/2006/relationships/image" Target="/ppt/media/image30.png" Id="R81a06837c3894405" /><Relationship Type="http://schemas.openxmlformats.org/officeDocument/2006/relationships/notesSlide" Target="/ppt/notesSlides/notesSlide30.xml" Id="R6d3f3296689843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35FF0E-78C0-4037-BD9F-23E11420D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A48A4F-5B91-4F63-9637-9649A130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1D9A5F-EB9A-42CD-A47B-9803A3ED6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D3E239-F02D-4BC8-9FD0-E5E4172F2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微分与求导法则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B26AA-02B7-48F6-B2FA-B883CE71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第一原理、积商链式和高阶导数。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438430-FBC5-4959-90E4-D86F83F6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057E79-FEBB-4F69-AC65-DD7C21E9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EA368C-9335-44F8-B65F-A61BE52F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30FC6D-AC53-44B8-AD41-887DA429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20946b169747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96E5C0-2CF9-4DD2-857B-41D3CEC07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7AF7CE-F63E-4241-AFB8-DF4EAF28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916D50-B8B9-49D9-97EE-ADC5AA50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FAAF82-1BD4-4BFF-89E3-4A19AB22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A3BDF4-E01A-4988-92D0-2F4E60963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E4F3E2-FB8F-4F80-8AD9-601964F8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FB757D-AEDF-4E7B-87F1-89D01AD9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D16E5C-684A-4830-A9E6-357DC067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367C2B-848D-48C8-9ED0-3BD7B6E9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9271387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96DD50-F235-4DC2-99A1-86AFB854D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E75248-0096-4749-89E0-17737C6E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d6053e9e7647a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E6399B-C38D-49C3-BA98-C713B6F38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35C3FC-8AAF-4ED3-A08A-3750DF96B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832E14-3A69-4D86-A5BB-56A841AA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A9BDF-0892-46E2-912F-E4B9AD7A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7ECDC3-0688-45F6-8795-A3EE50776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21FBC1-A0BF-436F-AF62-407BACB0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E5446B-8ABB-46BB-BACF-894D21F22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4BBA06-EBF1-4A50-A42F-C747EAB8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BAF6B8-3CCB-4676-80EA-66ED66B6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050C52-53D2-408A-87B2-24F8D59DD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9E536C-9AAC-4903-910B-72F67656D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0F256A-FFC7-4959-B4E8-4F48C1DB1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9181C2-BA12-49B5-9C62-FE958CEDE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12E423-4913-42D5-B742-DF5AED50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C1B4EA-5603-47F4-9A71-D1992D8B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6288A3-73C8-4651-AABB-0DF08168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D74E1-8E19-4147-8A8C-898F8FAB7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成功标准｜导数是局部变化率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3671F5-90B8-4760-9710-20C99B77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BC443B-49DF-4A92-8010-4B94E660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A87A43-0B92-4DAC-B070-ACCBF5A14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61153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72C5D8-3B76-4FFA-9E71-8A55A474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1FB9A8-2A22-4D06-B425-DF572207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151e732c9e4b8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570D5-7DBB-4B6B-85C3-536B0746F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微分与求导法则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EB593-1258-4D8C-968F-C4828D18D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7101D2-A382-43F5-A362-79DB6592A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9EE30-ACEA-4D6B-8100-3FFCE0DC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48A8BD-D03C-413C-B0A9-AA8488BE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7A66F0-EF9B-4468-BAA0-7A5870295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边界提醒｜链式法则漏乘内层导数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010926-A53D-4A61-8945-D5C49936F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2E1D12-5E7B-4F00-B27D-349DA72A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1EA4B3-32F6-4C4F-9BAE-A0971583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第一原理、积商链式和高阶导数。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576A77-BDD6-4735-849A-EC47A11FE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E36412-AFB2-4D14-B1BD-40BBDAE9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DBB191-ECF8-4D11-8C1F-B0082E49B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8A8302-251A-4065-A9EB-F6883DC64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Paper｜M1·求导法则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1F51E4-CFA4-496A-9A91-57893C8BE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C6FED3-AD2A-4DDA-A1C4-D0F51F7D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8A48B7-0D6E-4731-B5D3-6CC173B4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092109-77E4-4D9E-A85A-3593ED53E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157109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0D9E34-FFC0-4678-AAB3-C7D72A9C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89E59C-A7D7-463B-A353-3312EB0B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783e58bb1f4c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D511C5-D051-4C87-8A96-597EF389B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110FFD-259A-4CC0-B50C-EFA2CC51A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503B52-D60B-47F4-8EB7-0BDE5DDB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能解释“导数是局部变化率”，并识别一个反例或边界。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EE28CF-19B0-4381-A9F5-0EFEAEB8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30F072-0E96-4E05-9DFB-4922E2E9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1BDAEA-2454-416C-AAA5-F45AC91F8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y=x^3，则 dy/dx=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189649-EFE4-422D-A052-616827F5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高频错因：链式法则漏乘内层导数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BDD946-85A1-48C4-9100-3599AFB0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717426-5AEE-47EB-B9A4-DFE04741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1C185D-43FD-4EA5-B1D0-7732CC6D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BF30B9-4BF6-44D6-A07C-A14F21E1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F394A3-5D46-42C2-A9DE-535BC281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40343F-75C7-44AD-A9DF-174C47C2D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5DD971-A6B5-413C-A732-D325C6E4C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6471347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15D357-E13D-452C-BC35-2F52AEBA7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8A613B-6E09-42FA-ADAD-6564C17CD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1a37ce97d942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42EE4-9B65-4783-952F-E57CE4C0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7CA46A-17B2-40AE-864B-4A60F63F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7B46D8-CD31-4C53-B7A3-4F5936491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E79F5B-A5BD-4ADC-AB92-58E25F472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0F4331-BDE1-422D-970F-FEBA9EBD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FC367-12BC-4C0D-9840-3DC902FD0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14E7D-8843-49D8-B49E-92834D96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选法则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6AA116-6445-488F-A196-87E49E370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475D55-980D-4A14-9A83-9E4CBED15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386D8A-3680-4D60-B9FB-3EA7AAAA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0AE1CF-0BD4-4B5C-9DC3-ABAE11277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BDCF6A-BD0A-416E-9F52-03152133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y=x^3，则 dy/dx=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304DF1-C119-4266-BDBD-F9E16D73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DC7FAA-AFAF-4D2A-86F1-C2DFB6924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23083D-F24A-4CF4-B066-6F499481C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正确结论：3x^2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解析：幂函数求导：d(xⁿ)/dx=nxⁿ⁻¹。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EDEDB0-E59D-4D8B-8000-E0D8AFB57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9BE9C7-69C9-404C-AF1F-3EB4D5E83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1896E8-10D2-48D6-B7A2-599638517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9BE04A-AFDF-49A0-A0A6-C8DA7233C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922579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6DED7F-2549-4220-9D9E-E8500A966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1B593D-EA81-4B4B-BDA3-74F4B3329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7490cd8ae44f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AA267B-9460-42C3-B249-CC30FC5C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FD2518-FFB0-4C49-A5CE-D65A41783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399D72-4003-488C-B738-A997303E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ED663-E831-4239-AF8C-1FC9A802C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1C10E-57AE-4621-BF6A-7A43123A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838CF0-14FD-46F4-AC6B-BAF1AFE4A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A8C6C8-B62E-4352-9317-5666A520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986F75-3E85-4557-B4D9-CA91132FB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FF3C52-4357-4182-A4D2-671413403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17C18A-CD3C-4CBA-8C86-5A46DC0A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082AFA-03E1-4794-9586-91F180C94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01BD80-45E0-4595-B26C-020175E1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2F7E0A-E519-45BC-A6A6-0D5F07A33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AADECF-CE24-4933-B14E-BD494AFDA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6DAC47-AD9B-4F15-91A5-01307BE8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4D8EA9-EC62-4B69-A479-F5D37265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4F7FE6-2212-469B-A275-2B626A4D3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3E5FF3-FA74-4134-A540-4E5CF2F8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EC3057-1C42-446C-84D8-9996C13F0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353291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BD9EA9-B3F8-4844-9B78-98850D344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9B1884-4E0F-4F85-A075-D93A639C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96401130c847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BAB6BF-0357-43AC-AD8F-CDD91C54B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F9704D-7651-402E-9349-AF0E59A18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120447-33E3-48C5-A269-D06C88C5A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C9E5A7-9472-4B3B-BA50-09ACB14E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微分与求导法则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29B968-F8A0-48A1-BE39-F836147A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5EFF97-4D0D-4B19-A864-89772D2A1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6695DA-1D5A-435B-99F8-CCB56A585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23C35-8138-4C18-9814-43937E9F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FABC1F-FE96-42D1-8779-360587D1E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C7D342-42C7-4209-83A3-121BEB2B0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0BA972-2F70-4B51-9A53-FF68341DE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E5D0D6-2CB5-4FF9-9734-17E01D40E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00ADFF-69C0-4F1C-96AE-BE5023789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C9D0B1-6A9A-4823-8A1B-887CBA866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C5ACB0-2125-4B3E-9A5B-56D8407F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105D6F-41D7-4440-A5EB-3D4870612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B7DBEF-4952-4404-BCCB-E36BA3FE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68210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5E76EC-B34E-4E07-99A1-B764AEF2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F1C26-6C2C-499D-9151-CB79AC4B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c1901813f948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4A902-A962-462E-B12E-413BFF48E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BFC3A8-9C7E-4793-80D3-3C6F1804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A0CAD3-49F6-4164-93FD-17CEA819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AC1F77-D12D-43A8-B6CC-D374CAE87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y=x^3，则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73E0FE-1B15-4BEB-AB7A-AFDC81AC9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CEC482-B705-4B55-B786-A65C8BFC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912317-C98D-4714-B108-78E9C230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456B13-E1C8-476D-885F-CEC7D3483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8B3AA1-2166-4B9F-B88C-0AEAF3F5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6FADB2-08F0-4D2D-83EC-76A595B47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A79FD3-3289-4102-97F4-4FC29EB8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727CA1-AAB2-4FAC-88BD-D845E20C9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7B0F80-6A67-4BDE-BB8A-5D9DD079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937470-40C5-48E7-BD93-44CAAD403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F3D365-272D-4EB8-866D-62DD04321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810070-BA1B-4FAA-AB3C-E6825325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CBA5FC-9427-493E-BB31-F800DB92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4049826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F4D22D-9A41-4D06-91A4-1A88978A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7BD740-F1D2-4B17-B66C-FFC97F29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df12ed41784d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A83304-2055-4479-8588-E290419A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312ABA-13EF-4648-B4B5-18D960DF4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3BF063-19CE-4D19-959E-557FAB2FF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338921-DDCB-4364-A066-08A22DC3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y=x^4，则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97AAA-1D35-4E41-867C-A5CFB9553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Paper｜M1·求导法则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7141DE-55AA-46C9-A9B0-C0B51D15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55EA28-B65E-4C91-9459-7A57DA0F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47D514-0E19-42D9-AA15-0D337E1F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915C87-06A1-48F8-96B8-9890D019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0EF0EA-4207-4D4A-A42A-6C63EC75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29B853-35C1-4921-B1A6-93B77142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363A9A-3837-4FB0-9891-AE1D3577A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4F3293-6B61-41F7-A6BA-6C97C224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71D378-8DF2-45AC-A2FD-A1C3136CA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017AB8-F90F-41F9-8E7D-F53171A8F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B65A74-9E20-4464-B64A-FADD8478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49EF82-9978-43AF-AEA3-D09086484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EBB99C-A1B5-449A-825B-D2C566A2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FEA567-F25A-495C-BDE6-5544C850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7904816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8CF56C-F63D-4499-87C4-B94F3187F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75D65-0199-4983-B59F-9B59C3607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9ec42c956249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2A46CB-381E-4D38-B6E2-447D26734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DA705D-0A65-434B-B6EF-35BADDAA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0B05E0-29A9-4B09-A96C-CA09C4A1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E789B-15DB-4457-8745-91A7ED91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4D6810-3EEB-420F-A60F-1FB9F9D8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y=x^3，则 dy/dx=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55FCA7-84B9-4CEA-A084-F272105FC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87E08A-A00B-4CD2-A0DC-D00C8AD7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0C084-6F9B-4FDB-A977-7EDCE3E9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A46C98-B7E6-495D-9845-0152D724D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y=x^4，则 dy/dx=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D59A87-9975-4CAC-816A-98DEAACA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3FB0BC-D43F-4D7C-87F3-C7886CB47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87939E-58DB-4DD8-89B4-31F8D50EF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D76EC4-F38E-456D-8C9E-6B0D216CA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y=e^(3x)，则 dy/dx=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3E0BE6-4CB8-46C2-BD20-5D769873D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C341BB-197E-419D-A62F-146F21F7B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D00AF7-35CE-47E9-9CEF-1A20AC9B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988FEC-5858-4CBD-A6C8-36591EBF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029476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27B93C-64BE-42A6-BF1D-C33AE4D3F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AE8645-E260-4443-A96D-21EEEE676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cf37de273a4b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5BB141-5D76-4A4B-88F8-FEC818C2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B2A5B1-F977-463F-9C37-E386F6B3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74D0F8-FA05-46E3-B48F-34BE305AC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65620A-B5C0-4CE6-8395-5140F2CA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659F1D-6723-4901-B097-F17F0071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E2CCAD-5321-4291-897E-3EAA8A26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AD8E22-190C-4A2A-B1DB-92E356C2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73CF94-31FB-4F9A-A950-BC4CC740D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正确结论：4x^3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解析链：幂函数求导：d(xⁿ)/dx=nxⁿ⁻¹。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AF2799-50F8-492B-B61C-CEBC8ABA1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8A8F2A-B46D-4927-9E90-51FBC4F6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101FFB-383D-4908-BEDF-D6D12EB4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D7CE3E-FFB1-41E3-9FFC-A570C95F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4162302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E8450F-787B-40D4-AF5B-59E4EFC53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A8A923-225B-401A-BDEF-84C99B64A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e9e81e2be840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DB77CC-4585-411D-8D48-E7A93BEA2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211B11-597A-4288-A018-105DEA3F4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0E5902-7529-4803-9FB8-4872021B8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82C95C-7834-42A8-A771-247BAB69F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y=e^(3x)，则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B59623-9B06-4217-82E4-79F81362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04EFD7-3F9B-4CE7-A595-EC725E3C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7C9C43-F88F-4A8D-AE39-B9EF65A33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98A778-72E1-4659-9050-A78B58B8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874079-7700-4E63-805A-619006DD3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CAD0FA-F545-45EC-90AF-278643DE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E2FEF6-2FC2-48DE-840A-D1827950B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1F1CB4-3419-4306-B72F-DBA4051EF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2BECFC-B17F-4862-8874-25E8D533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5876653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C44E69-5832-4457-B901-2FF8EC27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1F5B0A-D162-4513-ABC9-B4A1E365F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1179ef468943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2448F9-B0DA-4266-A84F-DA23C57BB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FFE73A-F4C8-4AC6-B9B6-103CCA09B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30B11C-2FBA-4BBC-8411-FA68961C6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能独立执行“识别结构—选法则—化简”，并说明每一步理由。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7C3E27-B207-4EA0-B37A-DA1CD9AE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A64764-44E5-40E3-B46D-1904A824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F6C84C-64DB-4C8A-AA16-D235DC9D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y=e^(4x)，则 dy/dx=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885646-1798-4233-9AAF-1E7B5E5F1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高频错因：链式法则漏乘内层导数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389793-005A-4761-ADF1-F2820AAF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E7336E-BB28-45FD-A253-DC9098198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8E6F95-FBF0-4A4D-AF8C-BD4B0DCF0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9111E6-38AE-4A43-B624-D35F519D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1205B9-92E5-4C8A-BED2-0304A7400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A3B7F9-4CDA-441A-B6A7-1A8F2BA55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D6C199-F558-48A1-A672-A4888395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0117594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3C84BA-B507-4353-9580-A02773B5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669C9-0F36-4764-A63D-55B287E43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5fe84956614c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009A18-88E1-4708-B2D0-79A8667E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5AD42F-821A-42F5-A6CF-DF35BDB6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D42986-AF9D-4475-8B17-88B74790D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E7D1D2-AC46-46AE-8CF0-6551B8D80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1BE88C-7EDB-4457-93D2-663F22B9D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21A8F7-7334-40B9-891D-48C1EFB41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32ADCA-9D12-4333-88C0-BFB5AB28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选法则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DF1852-4F10-47D3-AE97-1F3FA8919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9CB825-44FF-43E7-AB35-A4500356A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C7B5DF-E830-4209-995C-F2883C68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9CD0C8-5398-4110-99EE-E84E000E3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A1B97D-33E0-488A-8DA0-43DEC1D1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y=e^(4x)，则 dy/dx=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BCFC1E-45E6-4064-934A-15ED720CA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E08A6E-C226-4B00-A10E-AEF2D9DAE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B5CB7E-7627-4C24-AB99-665E64E3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正确结论：4e^(4x)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解析：由链式法则，d[e^u]/dx=e^u·du/dx；这里 u=4x。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1302B1-7588-4CE9-A845-4E8FCA64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5880D6-9431-477F-A048-FC0B980F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2325A2-9611-4352-9E0F-2EC634FDC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9B8B0D-9FD8-413C-A1DF-D2E013391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7733849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679C17-8DF8-4F05-A4ED-B725F2198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586F6-731D-49A8-B0E1-E285048F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452ca1612340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875EC-1CE8-4C2B-AF95-F95E1D5D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B0BC9D-42CB-4A3C-9845-BCD6BB513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41E99B-E748-4C6A-8ADF-BF5FB97E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321E0C-EDBC-4D7A-968D-1CE3E0A5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5D1FD3-63B6-4E5A-8C9F-A6CEDDD1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5F69B5-4D45-46C6-834A-61C2EB6D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3EDE5B-4C47-4552-A440-53DEE95B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973E62-D974-4DE5-A883-AB9A4EAA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175A5A-F29D-45D9-B1FC-A66E196B9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6E9762-4483-4377-AD66-D62EF1A03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5CFC41-FD0C-410C-A7A0-5D731E0AD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48EAE8-2006-44D9-92A9-0200BA1BD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4E83CB-04E2-48A8-948C-1CE30F5D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FAB8E5-CED5-46C7-91B6-84C4B9930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41B2B0-4622-4CAA-89C4-63B00651C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12E4DC-61D5-4B64-BB6F-475CFF8DA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8451D6-2228-4E07-990F-608188B6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8E9A20-67C7-4BD6-ABB4-5C09B299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0EF7E3-4716-4C9B-86E8-938DD8CD5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1310600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B118F3-666F-41D4-9C09-D6DE9E15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E7849-705E-4FF4-860C-CAE0FA6F7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03e6e82c7744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E766EA-4675-47C3-AA7B-39F4BB40B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B5E31F-23AA-4668-926D-DA9D9A92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67ABF8-9FE7-461B-AAB8-CC663876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821074-B3B4-4764-B3F8-13899BD8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微分与求导法则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22C396-099A-4FEA-BAB7-56BCB41EF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A6F994-209B-4FA4-A7E1-B82FDA232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2922B6-0AB3-4169-976D-BFAF7F72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C6386-30DE-4086-B00C-03F9C85AA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7A2A69-188C-40F0-88BC-4F8AB51A9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E473B-6561-4F58-A7B3-B837CED8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788FB2-C94C-4A35-A92E-18F1362D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E25382-13EB-4835-AA1B-C28F8236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78F508-68FE-49A9-8CB6-45FDBF87C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259365-DD69-4C76-8D91-E4C73D0F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8125E5-49BC-4373-A4CF-4468CA80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4D4C9F-8C05-4543-8A7A-AF83331E6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787ECB-88D6-4A6E-A689-C177D9EC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3950597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079CDD-F543-448C-89D9-FF7ADCB87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B08179-801E-4EC1-A366-057D0698B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d31da1545443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04AE5-C892-4D67-ADE7-2B53E4BB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D23D6B-337E-4A54-A805-970C0DDDB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EAA2C5-BFB7-4D76-A5D8-14EE0C7E9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12B4D6-A6FE-4ED6-BB4D-69BD10ABC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y=e^(4x)，则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94B7DA-6590-4A10-9CFD-60ABE33B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05ECAA-BD0A-4297-9F4D-8DA6B00A1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0747F1-912B-4D6F-9581-1C588C08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3AAF91-0620-4548-88F8-8C215E206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16A07A-7D31-4395-BF74-6D7A0ED5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13AB01-BF82-4EF2-A90C-1BD3AEF6A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D9B46A-1169-4E33-9388-F07438375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DEA433-637A-41EF-8A72-C00D3776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2ED7D2-9E6F-466C-B8E9-C6A44825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A3B3A3-2AEA-40A3-A961-AAE5B426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68E1E2-B220-4191-90C8-C632E4569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5FE820-A71C-4A48-8707-22B0FC569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0E18CC-110F-49B8-BE22-098E60CA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4108830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2CF65D-3DBC-452E-A554-DF0C3C03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B3CC7-D9C1-4B55-B831-0651B0924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5dd5e111a4a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7BD882-B108-47AC-955A-02A99D75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914F77-2C86-47E0-84D6-0E1965B1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F4814A-84C9-44CB-A7EA-9DCB28CD6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72C79F-8BDC-4185-9C59-6D5B7401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y=e^(5x)，则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097155-B4C4-4AFA-81B9-7A26F1E1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Paper｜M1·链式法则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FB5881-97E1-47FB-BBE1-93B3FB1D4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9D4C42-51BB-4DBE-9B03-A6AE4956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849B4F-E4A1-44E1-B9B0-2C1E04017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E4FEFD-A9FD-4677-AF3C-6E1DA504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E9D56D-BFAC-433A-B524-635095D3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2781AC-1F11-440A-AA0A-1051AC22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55BB5C-8DC1-4FA5-A414-ACC328FC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5C1164-0CA9-4025-B9F5-63DF25D50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A5A300-2527-4FD0-99D3-D3A56C4F5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9F3432-F74E-4CD1-B8CF-6C77D4CAB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83464F-EDE2-46D6-AF54-9094327E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87FA3E-10DA-477E-96AE-3B29F92E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44DDA0-D210-45FC-AEAC-00C8DA21B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6B51EB-76B3-42DF-A1DA-D8207C3EC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58696467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4A6101-D94E-4699-954E-B8810EDEB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31315-9943-4623-9740-B75DE001C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bab0c230b740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80057-3ADC-4C6D-A60A-E388694D5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0C7493-05FA-4ED4-B500-C64B2AD53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84FD7D-B778-492E-A0A8-46560732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28C731-EA7D-4F85-9C5E-5054EBBD8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27E25-4E8F-48A2-BA87-A40D7C4BB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y=e^(4x)，则 dy/dx=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8CC16A-82BC-4DF9-88B1-3390D84B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7572ED-B830-4909-9BF2-BE835D89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938740-A14B-4402-96DD-06DCDD71A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B73B6D-1AC2-49F4-A82F-F83433E0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y=e^(5x)，则 dy/dx=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989B98-247D-48E3-95A3-CB13A80D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6AFF00-B131-4679-9B4D-255769C95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B77293-6FA9-4A34-B7F3-BF78CEEF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AAA12E-F25C-43C2-A7FD-BBBE4EEE7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曲线 y=x² 在 x=6 处的切线斜率是：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AABC09-B8CA-43B4-B990-BFEC36D05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FB69CC-5C64-4EC7-971A-486659602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45440F-51C7-438F-B131-06AD9D21B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281B0A-4DA7-446D-9A2F-1ECD3C40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94529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91F48E-6473-4204-8F5B-F6388D96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12E53-57D9-4131-AF83-DA488C37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c3f530d41c41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D3254-BF42-4EE1-B0D1-24B50A123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A15C59-8105-4A6D-8715-3580476F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F59D9D-6342-4B51-AA37-D43DA2DA0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834607-AE1C-4254-807B-1BDC4AC1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A6631F-70A6-48E6-B62D-FF36C455F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B6F863-0BCD-4399-938B-B651CFD3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FAD26A-EF4F-43F2-878A-3071D2A8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5C6ACE-D6F5-4D3E-B01B-19944017A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正确结论：5e^(5x)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解析链：由链式法则，d[e^u]/dx=e^u·du/dx；这里 u=5x。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61DBA6-634B-41B8-9352-A38AD7E45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735157-BCCA-46FF-8A80-7FAA6BCA8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49485F-34BF-46D3-88EB-043DC61F9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1AF4D7-0692-4495-8ACA-5AA1C31F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452587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8E1C8D-3710-42D9-B5FD-A7CB73DE8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43A976-E3CC-4843-85E4-94C927C5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2dcfa8075840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00D585-1214-4006-B08A-75386B99D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9169AF-EAFF-4CFC-A070-F0D766497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852B9B-A40E-43AA-9898-2286B16A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DC9CFB-0E04-4F94-B85B-6921A5E8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曲线 y=x² 在 x=6 处的切线斜率是：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C94FB2-45F9-446B-B0F5-9F03C22D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39E4BA-44F8-44FC-91E2-08FBE3CE7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CFF008-D735-4E8C-ACEE-EDFA048D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5B84B3-659D-4FF3-ADE6-247B65CB4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A7A1B4-7EB8-4570-AEB0-2B859F19E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3B11C7-5CED-44A5-B7F2-B3A15610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A94EA3-5093-4514-B393-572B7E42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5882C3-BA82-4EC1-AF75-2FD1151C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F3ABA-41A4-42F6-9E26-3CE385C31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8045529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AB4E8F-9CB6-4387-B6CC-45D646E21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C322E-78FD-44FD-9AD8-890E0CF3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b0e3ef8c0244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2FA94B-1E0F-4561-B651-A143A5DB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058F01-8056-4310-B07A-8BA750FD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325CB0-0746-4C46-BD07-0711AC3D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E4A90A-C355-4F68-AF99-E823E631E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0E0071-B984-43DA-A1BB-8732F1C9A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D24F2F-BB43-4BE7-B28D-CC6DBAE6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【原创情境迁移｜启德体育园2026运营】以下参数为“微分与求导法则”训练所设，不是官方资料中的实际数据：曲线 y=x² 在 x=7 处的切线斜率是：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63B48B-B8E4-4B0A-A339-E25038093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高频错因：链式法则漏乘内层导数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4BD156-49DD-4E53-A4BE-F34D7B9C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43E404-56F9-4C49-AE2A-4D576F92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DB0493-5FBD-423C-9DED-42A323A69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AD21B4-7DE9-4216-B164-82EC535C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8B1763-12E6-4233-8976-419333F8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984378-4953-4606-9A96-513F0A40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2A9B62-BD0C-415A-BB17-AB99BF6EA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9662174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3008B9-53C4-47B7-8373-7477BF27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FA1F6F-1FCE-430E-B09A-DA1606789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4a9c41ee4b41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299585-5911-46E4-A1CD-BDAF6D83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CCD87C-F9D0-4167-8281-6E60C84E7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97F039-129C-49A2-BF4D-B91A6633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FE6853-236F-44ED-B4B2-EC56216A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66C53D-AF5C-451F-B5A2-02886D4D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8CE0FC-7386-4615-B0F1-81EDFE0F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B8D804-FBF8-4A74-8D0F-F542936D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选法则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BDDE90-9983-4CE5-A195-381BBCFC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20A5A3-BAC3-47BD-A1F7-23372839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DEEBDF-DBAA-4ECD-A1EC-B36B825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D1F17F-0640-4547-88E4-05EA9AE5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08C076-A8B7-43A7-AA2F-E0795AEB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【原创情境迁移｜启德体育园2026运营】以下参数为“微分与求导法则”训练所设，不是官方资料中的实际数据：曲线 y=x² 在 x=7 处的切线斜率是：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BC0371-B404-4935-95FE-456E22CB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5E9877-901C-4D44-9F8B-39EC2E7CF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48F912-5859-4F20-96E4-21B788FD1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解析：dy/dx=2x，代入指定横坐标。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7DA22C-DD8D-4ACC-A47C-1FA3B5CB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9DF903-4875-48C1-9B2F-85BA275C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0AD696-6B60-4B4F-8F41-A4954346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770D53-616E-47A2-AF34-1AC122F3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4826208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D00444-E52A-4731-9882-D93E36CA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3E9960-7CBC-4E25-BF00-52032C45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3782b48a74d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EB6523-755C-4485-9594-4BDDF326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341A2-4108-4981-972D-2EC7EDD87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51D8F2-654B-4F27-B9A0-7DE1374E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77ED71-6A76-4C42-BA3E-6C5CFEA2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26DE0-7D0C-41EE-B0A2-785425CDE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F72A20-6569-469C-9FC2-A505A6AE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79D880-0C6B-415F-A313-37DB7AE20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CB63C-C217-4358-B81F-505CFAC82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C009C1-A1D5-4FD3-B8EF-C57F73671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A70167-7B43-4D57-BAA9-EED6A3B9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94DCB4-FE2E-41D9-A411-C03921DF7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40E0A1-520B-4FA8-8008-A5AADC9D6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4BE01C-84DC-4171-85C3-FA02D8C7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10A8E2-57FD-4E93-A884-B0B5E8B8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902BB2-8DEA-4412-B229-BE4FAFB3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2AB371-9A31-4780-9670-1DDBB97E3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BA4917-5488-4190-A0AA-C77A3824A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62F8A9-8C55-428C-8F06-8054CDB7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A3C509-C251-4EA7-A51A-E3EEE6234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4995437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E3D4EE-75DC-4DA2-BFF5-59B0B88AF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F9DA79-5481-47DD-B2C2-605313E4F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d299b458484b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98CBE6-46B8-4646-8949-9C2CA85D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C9B4D7-109B-43DF-A5E8-4B43249A6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9D5FE1-8A91-4353-9BE1-D039B2877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331BDC-F508-4199-8929-9CA18990B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微分与求导法则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16031D-984A-4742-9238-26A84DC26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9F80B2-850F-4D78-ADF4-6E6641DFB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F7C5A0-44D9-4918-A82C-8D60FEB0B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1E03AD-243A-430B-8585-0205A7455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7A7C66-E4FA-4580-9C45-DB5767194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527878-611C-402F-8E51-A3E98429A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4D2E75-8F94-4089-B8B0-8D78D765D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7D2A5E-E0EC-4D59-916A-824A2AAD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B512A3-6E39-42BE-9D9C-D4EB6AA9B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460420-928D-4EC9-ACB5-ED0614E2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DA3C92-E599-43BD-A3C0-570FF3FC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4CDCD6-2F46-4DF8-9779-51D8C3EF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6B3C66-BDB2-4E48-B1D7-6CC6D0ABF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7576888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4AB9CE-7DC5-4724-B836-83E46B22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D9C6A8-32C5-4255-A5C0-03E73149F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ee1d647cb344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214ADE-C401-434D-87F7-904C6AA1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A9243B-1CE4-4E06-AA01-47F0B2949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E4EDFB-E3D0-4CE1-A10E-4196D35D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A85DAF-A04D-4C32-9F6E-E13C38412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【原创情境迁移｜启德体育园2026运营】以下参数为“微分与求导法则”训练所设，不是官方资料中的实际数据：曲线 y=x² 在 x=7 处的切线斜率是：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9AEB6E-1417-4818-BE61-EFF93CE5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7FE76D-CFB0-4374-85FB-9B1FCB76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4DD848-1410-49E1-9B9E-848A528B1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814858-5023-4E2C-8B77-D4510FE3C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5B5A44-CB5D-4910-9897-6CF96422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BBA55F-A8CC-46C3-89F4-CAD5D6828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7A99E0-2195-45A5-A0DF-0D8F6D12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A5315A-B301-4C23-8B02-1ED2DF922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E13EBF-527B-41A0-8C3A-1A489614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FC2789-E714-43CE-8613-3D444F5B5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66E827-B9B4-451E-9D99-D212D2F9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56123B-BCB3-4D66-A6E1-52592F4E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9CA8C7-97BC-48B6-BE14-5E7E9B328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88920578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9E22E4-AB8B-473E-B952-83D595268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AA0CB-ADFA-4E59-944D-CB76A6F1B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8d6afcfdc346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07F2CC-2603-493A-B54F-99D428F29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32437B-1B31-4221-84AB-84766E41A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2CF01D-06F9-4AB4-8960-573A88E9D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A4161-2973-4BF6-B1C5-DE87243F2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【原创情境迁移｜低空经济32项沙盒】以下参数为“微分与求导法则”训练所设，不是官方资料中的实际数据：曲线 y=x² 在 x=8 处的切线斜率是：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9026F0-CF22-4673-8FD6-D8FA4F7E5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Paper｜M1·切线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9FBDA6-F232-4F9D-A6C0-76F49E97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3DA6FC-4551-4050-A2D0-17B97A0A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F73435-03D7-4EA8-B866-23B378F0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A745F0-5AAD-4CFB-9F06-002C2BBBA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C79E54-2988-4A27-B967-F9638803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98DFC1-6499-4F85-9846-1306AB06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429891-4F0B-4F24-AD28-061FEB73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2C240D-56A0-4FD7-97CA-F0CE6841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A94ACA-3B7D-4058-8B18-2FFEF180C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D4837C-69B3-439E-9464-E97F2CB6F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FB45EF-A271-43FF-9C27-0F8EC3CB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E2910B-F5EC-4FA1-8D7E-05EA1DC07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C57EF7-AE83-4CA0-B6E9-69265270E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8503B3-3762-4613-873A-843B408A7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1661818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4C121D-7396-420F-A786-79F7AAFF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1D03FA-3EE7-487E-A4B2-E1D645B8D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c246bcf3714a1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1CE46E-4771-42AD-A40A-82E718D31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FB9987-F455-406C-8A87-8760CE136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AFE28-43DD-4914-B325-00B42D21A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1F4982-DD88-470D-B21E-D3710EB4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52155-08BC-48B5-9C6A-E96E9426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【原创情境迁移｜启德体育园2026运营】以下参数为“微分与求导法则”训练所设，不是官方资料中的实际数据：曲线 y=x² 在 x=7 处的切线斜率是：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B810F6-B34C-4516-B2F4-A630BB511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AD6D6C-A730-4A89-A59C-EE5712F91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852675-0957-48A5-B5B3-8904A53F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3128B4-9DED-43FA-8EEF-90821DB0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【原创情境迁移｜低空经济32项沙盒】以下参数为“微分与求导法则”训练所设，不是官方资料中的实际数据：曲线 y=x² 在 x=8 处的切线斜率是：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152A3F-2D9B-45B6-859F-30260371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AC1186-0B09-42C1-8525-2BADEFDD8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11F0E1-8A27-431A-93B2-2BE06C5A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C12530-F3CC-4272-9407-CF2F65A5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2030与稳定币】以下参数为“微分与求导法则”训练所设，不是官方资料中的实际数据：若 y=x^12，则 dy/dx=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0DBE2D-D143-44ED-9281-63653B44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279816-C22B-489B-A9F8-5CC79FE40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A2CF72-9016-427D-8B24-403B9264D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4009A8-6845-4EB0-9055-CB1F5825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0766241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F0D060-5975-498E-9D2D-B6865DB7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35065E-D3F9-4594-874E-126BC562E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03e7badb1142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35D18E-7E83-4DF0-AD76-30CD791DC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258D95-2735-4337-90F4-B146E67A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EAA936-6202-4828-B446-944AD5D0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DF6807-0987-4AC5-9E29-7D65B48D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A59322-F218-4D05-8FEF-535E4C4E7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4FD403-F381-4A4B-908E-53E3A0914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4A62C0-EBDA-4CF3-8C7C-FA80A3AE9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4CD4F4-7A92-4BDB-A5C6-DBEC24F1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解析链：dy/dx=2x，代入指定横坐标。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50F887-BA31-4AC3-A6FB-DAFB6B077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30D806-22B7-4F52-8BDE-EA718CC7B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76AA82-CB91-4260-9311-D548E7C2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7596B0-274C-4C8F-AC15-28FAB486D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21134342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FB1D3B-56E2-4FAA-BFE2-83EFF68F8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1F19E5-5D59-47C1-90B9-213E3D57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a06837c38944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064031-618D-4E2C-BF73-E86291051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1685BD-ACFB-4905-BDFD-51A14792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8EC9E9-117C-4BD0-9B89-AF77232E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D70DE6-3F25-44DD-A3B2-43837E09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2030与稳定币】以下参数为“微分与求导法则”训练所设，不是官方资料中的实际数据：若 y=x^12，则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C35659-01B9-4377-870A-8A82B2C8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C72703-7274-47A2-A03E-7A8398BE6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99E68F-3CC3-417B-9EFD-F0519A65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29FDC6-70C3-48CD-8FE6-CE4652A6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F99917-DBB5-4154-A2AC-80342C4E8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668D16-AE3D-4EE5-9380-CFD4CF337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B3B4BC-7681-41C5-B902-345D85F8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3FE53D-3D3D-44A2-A1F9-DC11C89D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微分与求导法则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6BB96E-8C96-4F49-A431-9D05D5DE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994982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2026-08-19T08:36:11.0400000Z</dcterms:created>
  <dcterms:modified xsi:type="dcterms:W3CDTF">2026-08-19T08:36:11.0400000Z</dcterms:modified>
</coreProperties>
</file>