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abd693e97b042a5" /><Relationship Type="http://schemas.openxmlformats.org/officeDocument/2006/relationships/extended-properties" Target="/docProps/app.xml" Id="Rd8b4e05197fb4bf8" /><Relationship Type="http://schemas.openxmlformats.org/officeDocument/2006/relationships/officeDocument" Target="/ppt/presentation.xml" Id="Re4e5ff0ad40341c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42615da81744fad"/>
  </p:sldMasterIdLst>
  <p:notesMasterIdLst>
    <p:notesMasterId xmlns:r="http://schemas.openxmlformats.org/officeDocument/2006/relationships" r:id="R3c9e5b42f9994151"/>
  </p:notesMasterIdLst>
  <p:sldIdLst>
    <p:sldId xmlns:r="http://schemas.openxmlformats.org/officeDocument/2006/relationships" id="256" r:id="R3b885a5c7c2a43b6"/>
    <p:sldId xmlns:r="http://schemas.openxmlformats.org/officeDocument/2006/relationships" id="257" r:id="R9a8a56b02f9c4093"/>
    <p:sldId xmlns:r="http://schemas.openxmlformats.org/officeDocument/2006/relationships" id="258" r:id="R101526dd0c1c4271"/>
    <p:sldId xmlns:r="http://schemas.openxmlformats.org/officeDocument/2006/relationships" id="259" r:id="R0e7c0d90f4d74e92"/>
    <p:sldId xmlns:r="http://schemas.openxmlformats.org/officeDocument/2006/relationships" id="260" r:id="R7ab0edf9f370477b"/>
    <p:sldId xmlns:r="http://schemas.openxmlformats.org/officeDocument/2006/relationships" id="261" r:id="R28e441191fde41a3"/>
    <p:sldId xmlns:r="http://schemas.openxmlformats.org/officeDocument/2006/relationships" id="262" r:id="R4a290ea4636a461d"/>
    <p:sldId xmlns:r="http://schemas.openxmlformats.org/officeDocument/2006/relationships" id="263" r:id="R1a0c7c2d9a1b4b97"/>
    <p:sldId xmlns:r="http://schemas.openxmlformats.org/officeDocument/2006/relationships" id="264" r:id="Rf7e07ae4bf0d4593"/>
    <p:sldId xmlns:r="http://schemas.openxmlformats.org/officeDocument/2006/relationships" id="265" r:id="R14a10ea3d670434a"/>
    <p:sldId xmlns:r="http://schemas.openxmlformats.org/officeDocument/2006/relationships" id="266" r:id="R21e488fa721c411b"/>
    <p:sldId xmlns:r="http://schemas.openxmlformats.org/officeDocument/2006/relationships" id="267" r:id="Rdae7a1e0cc3d40e4"/>
    <p:sldId xmlns:r="http://schemas.openxmlformats.org/officeDocument/2006/relationships" id="268" r:id="R7e14752318994c7c"/>
    <p:sldId xmlns:r="http://schemas.openxmlformats.org/officeDocument/2006/relationships" id="269" r:id="Rf5e4c8237ced464c"/>
    <p:sldId xmlns:r="http://schemas.openxmlformats.org/officeDocument/2006/relationships" id="270" r:id="R98fbce98079047d8"/>
    <p:sldId xmlns:r="http://schemas.openxmlformats.org/officeDocument/2006/relationships" id="271" r:id="R2bfba5445a4a4f23"/>
    <p:sldId xmlns:r="http://schemas.openxmlformats.org/officeDocument/2006/relationships" id="272" r:id="R4b37153d994b4353"/>
    <p:sldId xmlns:r="http://schemas.openxmlformats.org/officeDocument/2006/relationships" id="273" r:id="R6b1a8fcb71ac4cfe"/>
    <p:sldId xmlns:r="http://schemas.openxmlformats.org/officeDocument/2006/relationships" id="274" r:id="R1f9021d776dd4c09"/>
    <p:sldId xmlns:r="http://schemas.openxmlformats.org/officeDocument/2006/relationships" id="275" r:id="R16a5958510334777"/>
    <p:sldId xmlns:r="http://schemas.openxmlformats.org/officeDocument/2006/relationships" id="276" r:id="Rac4971c9c1224c89"/>
    <p:sldId xmlns:r="http://schemas.openxmlformats.org/officeDocument/2006/relationships" id="277" r:id="R2fa40ffd36e948ca"/>
    <p:sldId xmlns:r="http://schemas.openxmlformats.org/officeDocument/2006/relationships" id="278" r:id="R4304253e02bb4153"/>
    <p:sldId xmlns:r="http://schemas.openxmlformats.org/officeDocument/2006/relationships" id="279" r:id="R0750661fde164f80"/>
    <p:sldId xmlns:r="http://schemas.openxmlformats.org/officeDocument/2006/relationships" id="280" r:id="R017658aa689c4b49"/>
    <p:sldId xmlns:r="http://schemas.openxmlformats.org/officeDocument/2006/relationships" id="281" r:id="Rad10fe4996b546f1"/>
    <p:sldId xmlns:r="http://schemas.openxmlformats.org/officeDocument/2006/relationships" id="282" r:id="R981fbab25e694c91"/>
    <p:sldId xmlns:r="http://schemas.openxmlformats.org/officeDocument/2006/relationships" id="283" r:id="R453f7ca815d84d43"/>
    <p:sldId xmlns:r="http://schemas.openxmlformats.org/officeDocument/2006/relationships" id="284" r:id="Rc228558bf8754578"/>
    <p:sldId xmlns:r="http://schemas.openxmlformats.org/officeDocument/2006/relationships" id="285" r:id="R5e94ab46af8e4b7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585e9693504032" /><Relationship Type="http://schemas.openxmlformats.org/officeDocument/2006/relationships/slideMaster" Target="/ppt/slideMasters/slideMaster1.xml" Id="R442615da81744fad" /><Relationship Type="http://schemas.openxmlformats.org/officeDocument/2006/relationships/notesMaster" Target="/ppt/notesMasters/notesMaster1.xml" Id="R3c9e5b42f9994151" /><Relationship Type="http://schemas.openxmlformats.org/officeDocument/2006/relationships/presProps" Target="/ppt/presProps.xml" Id="R29f03ece9afb425c" /><Relationship Type="http://schemas.openxmlformats.org/officeDocument/2006/relationships/tableStyles" Target="/ppt/tableStyles.xml" Id="Reda6633f10a94c72" /><Relationship Type="http://schemas.openxmlformats.org/officeDocument/2006/relationships/slide" Target="/ppt/slides/slide1.xml" Id="R3b885a5c7c2a43b6" /><Relationship Type="http://schemas.openxmlformats.org/officeDocument/2006/relationships/slide" Target="/ppt/slides/slide2.xml" Id="R9a8a56b02f9c4093" /><Relationship Type="http://schemas.openxmlformats.org/officeDocument/2006/relationships/slide" Target="/ppt/slides/slide3.xml" Id="R101526dd0c1c4271" /><Relationship Type="http://schemas.openxmlformats.org/officeDocument/2006/relationships/slide" Target="/ppt/slides/slide4.xml" Id="R0e7c0d90f4d74e92" /><Relationship Type="http://schemas.openxmlformats.org/officeDocument/2006/relationships/slide" Target="/ppt/slides/slide5.xml" Id="R7ab0edf9f370477b" /><Relationship Type="http://schemas.openxmlformats.org/officeDocument/2006/relationships/slide" Target="/ppt/slides/slide6.xml" Id="R28e441191fde41a3" /><Relationship Type="http://schemas.openxmlformats.org/officeDocument/2006/relationships/slide" Target="/ppt/slides/slide7.xml" Id="R4a290ea4636a461d" /><Relationship Type="http://schemas.openxmlformats.org/officeDocument/2006/relationships/slide" Target="/ppt/slides/slide8.xml" Id="R1a0c7c2d9a1b4b97" /><Relationship Type="http://schemas.openxmlformats.org/officeDocument/2006/relationships/slide" Target="/ppt/slides/slide9.xml" Id="Rf7e07ae4bf0d4593" /><Relationship Type="http://schemas.openxmlformats.org/officeDocument/2006/relationships/slide" Target="/ppt/slides/slide10.xml" Id="R14a10ea3d670434a" /><Relationship Type="http://schemas.openxmlformats.org/officeDocument/2006/relationships/slide" Target="/ppt/slides/slide11.xml" Id="R21e488fa721c411b" /><Relationship Type="http://schemas.openxmlformats.org/officeDocument/2006/relationships/slide" Target="/ppt/slides/slide12.xml" Id="Rdae7a1e0cc3d40e4" /><Relationship Type="http://schemas.openxmlformats.org/officeDocument/2006/relationships/slide" Target="/ppt/slides/slide13.xml" Id="R7e14752318994c7c" /><Relationship Type="http://schemas.openxmlformats.org/officeDocument/2006/relationships/slide" Target="/ppt/slides/slide14.xml" Id="Rf5e4c8237ced464c" /><Relationship Type="http://schemas.openxmlformats.org/officeDocument/2006/relationships/slide" Target="/ppt/slides/slide15.xml" Id="R98fbce98079047d8" /><Relationship Type="http://schemas.openxmlformats.org/officeDocument/2006/relationships/slide" Target="/ppt/slides/slide16.xml" Id="R2bfba5445a4a4f23" /><Relationship Type="http://schemas.openxmlformats.org/officeDocument/2006/relationships/slide" Target="/ppt/slides/slide17.xml" Id="R4b37153d994b4353" /><Relationship Type="http://schemas.openxmlformats.org/officeDocument/2006/relationships/slide" Target="/ppt/slides/slide18.xml" Id="R6b1a8fcb71ac4cfe" /><Relationship Type="http://schemas.openxmlformats.org/officeDocument/2006/relationships/slide" Target="/ppt/slides/slide19.xml" Id="R1f9021d776dd4c09" /><Relationship Type="http://schemas.openxmlformats.org/officeDocument/2006/relationships/slide" Target="/ppt/slides/slide20.xml" Id="R16a5958510334777" /><Relationship Type="http://schemas.openxmlformats.org/officeDocument/2006/relationships/slide" Target="/ppt/slides/slide21.xml" Id="Rac4971c9c1224c89" /><Relationship Type="http://schemas.openxmlformats.org/officeDocument/2006/relationships/slide" Target="/ppt/slides/slide22.xml" Id="R2fa40ffd36e948ca" /><Relationship Type="http://schemas.openxmlformats.org/officeDocument/2006/relationships/slide" Target="/ppt/slides/slide23.xml" Id="R4304253e02bb4153" /><Relationship Type="http://schemas.openxmlformats.org/officeDocument/2006/relationships/slide" Target="/ppt/slides/slide24.xml" Id="R0750661fde164f80" /><Relationship Type="http://schemas.openxmlformats.org/officeDocument/2006/relationships/slide" Target="/ppt/slides/slide25.xml" Id="R017658aa689c4b49" /><Relationship Type="http://schemas.openxmlformats.org/officeDocument/2006/relationships/slide" Target="/ppt/slides/slide26.xml" Id="Rad10fe4996b546f1" /><Relationship Type="http://schemas.openxmlformats.org/officeDocument/2006/relationships/slide" Target="/ppt/slides/slide27.xml" Id="R981fbab25e694c91" /><Relationship Type="http://schemas.openxmlformats.org/officeDocument/2006/relationships/slide" Target="/ppt/slides/slide28.xml" Id="R453f7ca815d84d43" /><Relationship Type="http://schemas.openxmlformats.org/officeDocument/2006/relationships/slide" Target="/ppt/slides/slide29.xml" Id="Rc228558bf8754578" /><Relationship Type="http://schemas.openxmlformats.org/officeDocument/2006/relationships/slide" Target="/ppt/slides/slide30.xml" Id="R5e94ab46af8e4b7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6ac8f8af0164f9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0195bb84fb4f85" /><Relationship Type="http://schemas.openxmlformats.org/officeDocument/2006/relationships/notesMaster" Target="/ppt/notesMasters/notesMaster1.xml" Id="Rf316649040684e1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afba0898a4343b7" /><Relationship Type="http://schemas.openxmlformats.org/officeDocument/2006/relationships/notesMaster" Target="/ppt/notesMasters/notesMaster1.xml" Id="Reae9e0f93bc34be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00d869a498a4ebb" /><Relationship Type="http://schemas.openxmlformats.org/officeDocument/2006/relationships/notesMaster" Target="/ppt/notesMasters/notesMaster1.xml" Id="Re8380f83d5e3435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2a2ae1b922849a7" /><Relationship Type="http://schemas.openxmlformats.org/officeDocument/2006/relationships/notesMaster" Target="/ppt/notesMasters/notesMaster1.xml" Id="Rc6ff30d2a8a545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79c901657174b3a" /><Relationship Type="http://schemas.openxmlformats.org/officeDocument/2006/relationships/notesMaster" Target="/ppt/notesMasters/notesMaster1.xml" Id="R7586009a4a3c410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f44f7a0b0a64184" /><Relationship Type="http://schemas.openxmlformats.org/officeDocument/2006/relationships/notesMaster" Target="/ppt/notesMasters/notesMaster1.xml" Id="Rc189f06fcec641c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9d7a9a30edf444b" /><Relationship Type="http://schemas.openxmlformats.org/officeDocument/2006/relationships/notesMaster" Target="/ppt/notesMasters/notesMaster1.xml" Id="Rb22b31443fcc475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3d1995b03ba4cd8" /><Relationship Type="http://schemas.openxmlformats.org/officeDocument/2006/relationships/notesMaster" Target="/ppt/notesMasters/notesMaster1.xml" Id="Ra9ec60c6f7ff4d9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9c6dbc76bb545f3" /><Relationship Type="http://schemas.openxmlformats.org/officeDocument/2006/relationships/notesMaster" Target="/ppt/notesMasters/notesMaster1.xml" Id="R01e65c3db8fe402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15c1a43486042b9" /><Relationship Type="http://schemas.openxmlformats.org/officeDocument/2006/relationships/notesMaster" Target="/ppt/notesMasters/notesMaster1.xml" Id="R9ffa4ef99f214f5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1fd156cc1b142b7" /><Relationship Type="http://schemas.openxmlformats.org/officeDocument/2006/relationships/notesMaster" Target="/ppt/notesMasters/notesMaster1.xml" Id="Rff5b437aa8e74e2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8a62b51473a4859" /><Relationship Type="http://schemas.openxmlformats.org/officeDocument/2006/relationships/notesMaster" Target="/ppt/notesMasters/notesMaster1.xml" Id="Re76345197fdb41c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4ecc1587f16407b" /><Relationship Type="http://schemas.openxmlformats.org/officeDocument/2006/relationships/notesMaster" Target="/ppt/notesMasters/notesMaster1.xml" Id="R2b65a7af965a48f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26da7ed76ec445f" /><Relationship Type="http://schemas.openxmlformats.org/officeDocument/2006/relationships/notesMaster" Target="/ppt/notesMasters/notesMaster1.xml" Id="R7d559ea9023e44b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c9ddaacdd8e47e5" /><Relationship Type="http://schemas.openxmlformats.org/officeDocument/2006/relationships/notesMaster" Target="/ppt/notesMasters/notesMaster1.xml" Id="Ra79c59a34b14457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c47ec0fba9e4020" /><Relationship Type="http://schemas.openxmlformats.org/officeDocument/2006/relationships/notesMaster" Target="/ppt/notesMasters/notesMaster1.xml" Id="R4863d45cb65b457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9541b2f074a4045" /><Relationship Type="http://schemas.openxmlformats.org/officeDocument/2006/relationships/notesMaster" Target="/ppt/notesMasters/notesMaster1.xml" Id="R7cc69157b612417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a01809d6a9c48ec" /><Relationship Type="http://schemas.openxmlformats.org/officeDocument/2006/relationships/notesMaster" Target="/ppt/notesMasters/notesMaster1.xml" Id="Rf52ec261647a4f2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587c5ef86894bb0" /><Relationship Type="http://schemas.openxmlformats.org/officeDocument/2006/relationships/notesMaster" Target="/ppt/notesMasters/notesMaster1.xml" Id="Re40a3dd0f31c4d3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88d817628304091" /><Relationship Type="http://schemas.openxmlformats.org/officeDocument/2006/relationships/notesMaster" Target="/ppt/notesMasters/notesMaster1.xml" Id="Rfa98673bd09a4d9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8cb169acd7444db" /><Relationship Type="http://schemas.openxmlformats.org/officeDocument/2006/relationships/notesMaster" Target="/ppt/notesMasters/notesMaster1.xml" Id="Reae7c71698fa48c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43126aeca8b4f5e" /><Relationship Type="http://schemas.openxmlformats.org/officeDocument/2006/relationships/notesMaster" Target="/ppt/notesMasters/notesMaster1.xml" Id="Rb5c247e09d874e0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9ad25fa7e0b44c5" /><Relationship Type="http://schemas.openxmlformats.org/officeDocument/2006/relationships/notesMaster" Target="/ppt/notesMasters/notesMaster1.xml" Id="R4216ed5a85d84b4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12b0ce0c2a24389" /><Relationship Type="http://schemas.openxmlformats.org/officeDocument/2006/relationships/notesMaster" Target="/ppt/notesMasters/notesMaster1.xml" Id="Rdcbbf8300295463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6ae4a5e37a944d5" /><Relationship Type="http://schemas.openxmlformats.org/officeDocument/2006/relationships/notesMaster" Target="/ppt/notesMasters/notesMaster1.xml" Id="R13af4528057b4f6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a14f2ad34ff4ca5" /><Relationship Type="http://schemas.openxmlformats.org/officeDocument/2006/relationships/notesMaster" Target="/ppt/notesMasters/notesMaster1.xml" Id="R886c2b55b5a64f6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d1755cbd1cc418b" /><Relationship Type="http://schemas.openxmlformats.org/officeDocument/2006/relationships/notesMaster" Target="/ppt/notesMasters/notesMaster1.xml" Id="Re8b3b33765854c7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62e6fb00e9c4f17" /><Relationship Type="http://schemas.openxmlformats.org/officeDocument/2006/relationships/notesMaster" Target="/ppt/notesMasters/notesMaster1.xml" Id="Ra2b532444bde4af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8e10260686d4f1d" /><Relationship Type="http://schemas.openxmlformats.org/officeDocument/2006/relationships/notesMaster" Target="/ppt/notesMasters/notesMaster1.xml" Id="R0dc2162ff46c40e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4335253a5284b72" /><Relationship Type="http://schemas.openxmlformats.org/officeDocument/2006/relationships/notesMaster" Target="/ppt/notesMasters/notesMaster1.xml" Id="R6f465dfc571a427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的“二项与 Poisson 分布”学习单元。本套课件共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讲稿】明确告诉学生：本单元只训练“二项与 Poisson 分布”。先解释知识范围，再用一句话建立核心判断，最后示范标准方法。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【互动提问】请用自己的话复述“先核对独立性和事件率假设”，并举一个会触发“无检查就套分布”的错误例子。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Q1：若 X~B(5,0.5)，则 E(X)= 选项为 A.5；B.0.5；C.2.5；D.1.25。讲解时强调：先核对独立性和事件率假设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【预期回答】学生能说出“识别试验—定参数—算概率—解释”中的起始动作，并避开“无检查就套分布”。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分步讲评：先重述题目条件，再逐步示范“识别试验—定参数—算概率—解释”，最后给出正确结论“2.5”。完整解析：二项分布期望=np。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Paper｜M1·二项分布。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【预期回答】学生能把失分归入“无检查就套分布”或更精确的个人错因，并写出可执行检查动作。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讲稿】逐项解释“二项与 Poisson 分布”中的专有名词、符号、对象和单位。特别强调：无检查就套分布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讲稿】用“条件—表示—方法—核验”重建本知识点。示范时逐步引用：识别试验—定参数—算概率—解释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讲稿】带学生逐句读取任务，不先求答案。要求指出材料中的有效条件，再按“识别试验—定参数—算概率—解释”作答。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讲稿】先展示错误路径，再用解析链复原第一失分点。禁止只说“粗心”；必须落到“无检查就套分布”或更精确的动作。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Q11：若 X~Poisson(5)，则 Var(X)= 选项为 A.25；B.√5；C.5；D.1/5。讲解时强调：先核对独立性和事件率假设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【预期回答】学生能说出“识别试验—定参数—算概率—解释”中的起始动作，并避开“无检查就套分布”。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分步讲评：先重述题目条件，再逐步示范“识别试验—定参数—算概率—解释”，最后给出正确结论“5”。完整解析：Poisson分布的均值和方差都等于λ。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Paper｜M1·Poisson。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【预期回答】学生能把失分归入“无检查就套分布”或更精确的个人错因，并写出可执行检查动作。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讲稿】逐项解释“二项与 Poisson 分布”中的专有名词、符号、对象和单位。特别强调：无检查就套分布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讲稿】用“条件—表示—方法—核验”重建本知识点。示范时逐步引用：识别试验—定参数—算概率—解释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讲稿】带学生逐句读取任务，不先求答案。要求指出材料中的有效条件，再按“识别试验—定参数—算概率—解释”作答。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讲稿】先展示错误路径，再用解析链复原第一失分点。禁止只说“粗心”；必须落到“无检查就套分布”或更精确的动作。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Paper｜M1·Poisson；用于知识范围与设问结构校准，题目身份为DSE原创模考题，不冒充历届真题（访问日期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Q21：【原创情境迁移｜启德体育园2026运营】以下参数为“二项与 Poisson 分布”训练所设，不是官方资料中的实际数据：若 X~B(10,1/2)，则 P(X=0)= 选项为 A.10/1024；B.1/1024；C.1/11；D.5。讲解时强调：先核对独立性和事件率假设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【预期回答】学生能说出“识别试验—定参数—算概率—解释”中的起始动作，并避开“无检查就套分布”。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分步讲评：先重述题目条件，再逐步示范“识别试验—定参数—算概率—解释”，最后给出正确结论“1/1024”。完整解析：P(X=0)=C(10,0)(1/2)^0(1/2)^10=1/1024。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Paper｜M1·二项概率。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【预期回答】学生能把失分归入“无检查就套分布”或更精确的个人错因，并写出可执行检查动作。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讲稿】逐项解释“二项与 Poisson 分布”中的专有名词、符号、对象和单位。特别强调：无检查就套分布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讲稿】用“条件—表示—方法—核验”重建本知识点。示范时逐步引用：识别试验—定参数—算概率—解释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讲稿】带学生逐句读取任务，不先求答案。要求指出材料中的有效条件，再按“识别试验—定参数—算概率—解释”作答。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讲稿】先展示错误路径，再用解析链复原第一失分点。禁止只说“粗心”；必须落到“无检查就套分布”或更精确的动作。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Paper｜M1·二项分布；用于知识范围与设问结构校准，题目身份为DSE原创模考题，不冒充历届真题（访问日期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60ac04f900411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0fd28cabf0b4474" /><Relationship Type="http://schemas.openxmlformats.org/officeDocument/2006/relationships/slideLayout" Target="/ppt/slideLayouts/slideLayout1.xml" Id="Rcd7eed2ac692454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d7eed2ac692454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16a06469d74370" /><Relationship Type="http://schemas.openxmlformats.org/officeDocument/2006/relationships/image" Target="/ppt/media/image.png" Id="Reb744186041c4b98" /><Relationship Type="http://schemas.openxmlformats.org/officeDocument/2006/relationships/notesSlide" Target="/ppt/notesSlides/notesSlide1.xml" Id="R8bc9149364814cc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f91fe872bc4f1a" /><Relationship Type="http://schemas.openxmlformats.org/officeDocument/2006/relationships/image" Target="/ppt/media/image2.png" Id="Rd0041f2f7bd24085" /><Relationship Type="http://schemas.openxmlformats.org/officeDocument/2006/relationships/notesSlide" Target="/ppt/notesSlides/notesSlide2.xml" Id="R1df1699f494046e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6b56647c9145a3" /><Relationship Type="http://schemas.openxmlformats.org/officeDocument/2006/relationships/image" Target="/ppt/media/image3.png" Id="R95d0d0fead1a459d" /><Relationship Type="http://schemas.openxmlformats.org/officeDocument/2006/relationships/notesSlide" Target="/ppt/notesSlides/notesSlide3.xml" Id="R3eacb601d0a34bb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18b2bed859447a" /><Relationship Type="http://schemas.openxmlformats.org/officeDocument/2006/relationships/image" Target="/ppt/media/image4.png" Id="Rb2fe2fcd007e4dcf" /><Relationship Type="http://schemas.openxmlformats.org/officeDocument/2006/relationships/notesSlide" Target="/ppt/notesSlides/notesSlide4.xml" Id="Re1c552ac742b43c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053dd1c1ab48f6" /><Relationship Type="http://schemas.openxmlformats.org/officeDocument/2006/relationships/image" Target="/ppt/media/image5.png" Id="Ra40e5817f88a4fe7" /><Relationship Type="http://schemas.openxmlformats.org/officeDocument/2006/relationships/notesSlide" Target="/ppt/notesSlides/notesSlide5.xml" Id="Re5ea9e5789a24f6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5d2ab816af4acb" /><Relationship Type="http://schemas.openxmlformats.org/officeDocument/2006/relationships/image" Target="/ppt/media/image6.png" Id="Rcfd3708525314cfe" /><Relationship Type="http://schemas.openxmlformats.org/officeDocument/2006/relationships/notesSlide" Target="/ppt/notesSlides/notesSlide6.xml" Id="Rd2ebebf9af10462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394aac31984d27" /><Relationship Type="http://schemas.openxmlformats.org/officeDocument/2006/relationships/image" Target="/ppt/media/image7.png" Id="R1368ea9de6bf4ae2" /><Relationship Type="http://schemas.openxmlformats.org/officeDocument/2006/relationships/notesSlide" Target="/ppt/notesSlides/notesSlide7.xml" Id="Rd2fd0edef1b5430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e20c330ae44976" /><Relationship Type="http://schemas.openxmlformats.org/officeDocument/2006/relationships/image" Target="/ppt/media/image8.png" Id="Rdb22d1b1d381412e" /><Relationship Type="http://schemas.openxmlformats.org/officeDocument/2006/relationships/notesSlide" Target="/ppt/notesSlides/notesSlide8.xml" Id="Rcea2ba57fb8049a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46266e8ce0444c" /><Relationship Type="http://schemas.openxmlformats.org/officeDocument/2006/relationships/image" Target="/ppt/media/image9.png" Id="R5c041e4603eb446f" /><Relationship Type="http://schemas.openxmlformats.org/officeDocument/2006/relationships/notesSlide" Target="/ppt/notesSlides/notesSlide9.xml" Id="Rfec335a214cc4fc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b73c36590142be" /><Relationship Type="http://schemas.openxmlformats.org/officeDocument/2006/relationships/image" Target="/ppt/media/image10.png" Id="R0d0308777b654571" /><Relationship Type="http://schemas.openxmlformats.org/officeDocument/2006/relationships/notesSlide" Target="/ppt/notesSlides/notesSlide10.xml" Id="R7a19a89b350540b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fa2f035b9c4c36" /><Relationship Type="http://schemas.openxmlformats.org/officeDocument/2006/relationships/image" Target="/ppt/media/image11.png" Id="Rb93d8438b1e348e4" /><Relationship Type="http://schemas.openxmlformats.org/officeDocument/2006/relationships/notesSlide" Target="/ppt/notesSlides/notesSlide11.xml" Id="R50ee94a7d9d6430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3f73c4cd344d25" /><Relationship Type="http://schemas.openxmlformats.org/officeDocument/2006/relationships/image" Target="/ppt/media/image12.png" Id="R407557c1b5c44dc2" /><Relationship Type="http://schemas.openxmlformats.org/officeDocument/2006/relationships/notesSlide" Target="/ppt/notesSlides/notesSlide12.xml" Id="R9dacfaff8fd446f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5c037eaae845c9" /><Relationship Type="http://schemas.openxmlformats.org/officeDocument/2006/relationships/image" Target="/ppt/media/image13.png" Id="R215108fbb6af43ed" /><Relationship Type="http://schemas.openxmlformats.org/officeDocument/2006/relationships/notesSlide" Target="/ppt/notesSlides/notesSlide13.xml" Id="R84e888307bea4c8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2012c1eb5340d6" /><Relationship Type="http://schemas.openxmlformats.org/officeDocument/2006/relationships/image" Target="/ppt/media/image14.png" Id="R3c7bb294503f480b" /><Relationship Type="http://schemas.openxmlformats.org/officeDocument/2006/relationships/notesSlide" Target="/ppt/notesSlides/notesSlide14.xml" Id="Rd04a13b40fea4e5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e3ccf03c9e429a" /><Relationship Type="http://schemas.openxmlformats.org/officeDocument/2006/relationships/image" Target="/ppt/media/image15.png" Id="Rd1c5367c21a34325" /><Relationship Type="http://schemas.openxmlformats.org/officeDocument/2006/relationships/notesSlide" Target="/ppt/notesSlides/notesSlide15.xml" Id="R703f9c4777724b2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c350e232fd4fa4" /><Relationship Type="http://schemas.openxmlformats.org/officeDocument/2006/relationships/image" Target="/ppt/media/image16.png" Id="Rc46837777c244bb4" /><Relationship Type="http://schemas.openxmlformats.org/officeDocument/2006/relationships/notesSlide" Target="/ppt/notesSlides/notesSlide16.xml" Id="Rf690111a1fde41d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2782f453de41c1" /><Relationship Type="http://schemas.openxmlformats.org/officeDocument/2006/relationships/image" Target="/ppt/media/image17.png" Id="Ra2c6f6a49948425e" /><Relationship Type="http://schemas.openxmlformats.org/officeDocument/2006/relationships/notesSlide" Target="/ppt/notesSlides/notesSlide17.xml" Id="R07af57c54ac04d8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235fd4b177468b" /><Relationship Type="http://schemas.openxmlformats.org/officeDocument/2006/relationships/image" Target="/ppt/media/image18.png" Id="Rb9dc1c07521347df" /><Relationship Type="http://schemas.openxmlformats.org/officeDocument/2006/relationships/notesSlide" Target="/ppt/notesSlides/notesSlide18.xml" Id="Raae507684e2d456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97f27124da46f8" /><Relationship Type="http://schemas.openxmlformats.org/officeDocument/2006/relationships/image" Target="/ppt/media/image19.png" Id="R0bf32e865cba4355" /><Relationship Type="http://schemas.openxmlformats.org/officeDocument/2006/relationships/notesSlide" Target="/ppt/notesSlides/notesSlide19.xml" Id="R250a218424ef41a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d094ed863c4e8e" /><Relationship Type="http://schemas.openxmlformats.org/officeDocument/2006/relationships/image" Target="/ppt/media/image20.png" Id="R9e62831bd2da448c" /><Relationship Type="http://schemas.openxmlformats.org/officeDocument/2006/relationships/notesSlide" Target="/ppt/notesSlides/notesSlide20.xml" Id="R763ba4fee26248a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1e3244e245443b" /><Relationship Type="http://schemas.openxmlformats.org/officeDocument/2006/relationships/image" Target="/ppt/media/image21.png" Id="R1fbc89e2b42a4248" /><Relationship Type="http://schemas.openxmlformats.org/officeDocument/2006/relationships/notesSlide" Target="/ppt/notesSlides/notesSlide21.xml" Id="R1d117fedb2bf46d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c1616a7c4c4236" /><Relationship Type="http://schemas.openxmlformats.org/officeDocument/2006/relationships/image" Target="/ppt/media/image22.png" Id="Rfeb3e5a5f7614b85" /><Relationship Type="http://schemas.openxmlformats.org/officeDocument/2006/relationships/notesSlide" Target="/ppt/notesSlides/notesSlide22.xml" Id="R3e5d18604c0a47c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13433822a24243" /><Relationship Type="http://schemas.openxmlformats.org/officeDocument/2006/relationships/image" Target="/ppt/media/image23.png" Id="R7a545f2bfc0d412f" /><Relationship Type="http://schemas.openxmlformats.org/officeDocument/2006/relationships/notesSlide" Target="/ppt/notesSlides/notesSlide23.xml" Id="R81f24e4a64c24e1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c5f872fa78466e" /><Relationship Type="http://schemas.openxmlformats.org/officeDocument/2006/relationships/image" Target="/ppt/media/image24.png" Id="R4330512ea6744dbc" /><Relationship Type="http://schemas.openxmlformats.org/officeDocument/2006/relationships/notesSlide" Target="/ppt/notesSlides/notesSlide24.xml" Id="Rbcb300802b7a43c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8374848fc2439c" /><Relationship Type="http://schemas.openxmlformats.org/officeDocument/2006/relationships/image" Target="/ppt/media/image25.png" Id="R060b76886ff54553" /><Relationship Type="http://schemas.openxmlformats.org/officeDocument/2006/relationships/notesSlide" Target="/ppt/notesSlides/notesSlide25.xml" Id="Rfe4d73c2c5be45e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aaf64da856418e" /><Relationship Type="http://schemas.openxmlformats.org/officeDocument/2006/relationships/image" Target="/ppt/media/image26.png" Id="R92436f8028434065" /><Relationship Type="http://schemas.openxmlformats.org/officeDocument/2006/relationships/notesSlide" Target="/ppt/notesSlides/notesSlide26.xml" Id="Rd17ef68906ad495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2e46b2bdb34e94" /><Relationship Type="http://schemas.openxmlformats.org/officeDocument/2006/relationships/image" Target="/ppt/media/image27.png" Id="R1c0e7816d50444ef" /><Relationship Type="http://schemas.openxmlformats.org/officeDocument/2006/relationships/notesSlide" Target="/ppt/notesSlides/notesSlide27.xml" Id="R0e02c711f772479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2ca94bc7d241e5" /><Relationship Type="http://schemas.openxmlformats.org/officeDocument/2006/relationships/image" Target="/ppt/media/image28.png" Id="R0ccdaf7d36df4122" /><Relationship Type="http://schemas.openxmlformats.org/officeDocument/2006/relationships/notesSlide" Target="/ppt/notesSlides/notesSlide28.xml" Id="R38ccd88b35fa4d6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11e3f84115480f" /><Relationship Type="http://schemas.openxmlformats.org/officeDocument/2006/relationships/image" Target="/ppt/media/image29.png" Id="R4bc3d82f9f1e41fd" /><Relationship Type="http://schemas.openxmlformats.org/officeDocument/2006/relationships/notesSlide" Target="/ppt/notesSlides/notesSlide29.xml" Id="Rc6b75374fec2409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36a4409b5e4035" /><Relationship Type="http://schemas.openxmlformats.org/officeDocument/2006/relationships/image" Target="/ppt/media/image30.png" Id="Rf146cbc9386b4b03" /><Relationship Type="http://schemas.openxmlformats.org/officeDocument/2006/relationships/notesSlide" Target="/ppt/notesSlides/notesSlide30.xml" Id="R12d1f3cd79264cf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F7E11C-139E-413B-B5B9-087175BA4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397476-FA51-4552-AAC6-51A7534B8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12EDCF-02E0-48F9-BA72-B9D5DC593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C5B24B-D0C3-487E-BABE-18A8F4ACC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二项与 Poisson 分布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FA6B20-11E4-4366-B3F7-308B01030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参数、概率、期望方差与模型选择。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898E74-0416-411B-AFF8-9E62EF2D6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F14FF1-FE37-4515-ACE7-C00770BA6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0A5591-F423-4391-97FA-0BDB1CF2B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2ACF6A-D2C0-4ED3-8A4E-22FDE1841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744186041c4b9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D8406D-50D7-41EC-A830-FB4E9822A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9B871C-BC5A-4AE5-8AC2-29145E919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6FB786-AF57-41B1-8CD4-D1A01A709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87AE1F-30CD-4FE6-BDCA-BB9DAE2D5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2EA645-B104-4A83-B102-2CC012710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0CB707-EC8E-4645-98FF-41B48B712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8D929E-1F77-417E-8F01-DCADF8779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BF2FA4-9152-40BE-84F9-389CFC7C7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9B308B-979E-4163-8342-D0160B053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6595285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6757AD-55F6-4F69-83CF-0CED0413D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0BC853-84E1-407C-BE77-009704E97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041f2f7bd2408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5BC18C-AB30-4F62-A3D1-DE15C904D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ADB11F-6921-453B-A555-FE968079A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906AC6-AEF3-4C3D-9D2D-9775B137A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943BF2-CE7C-4CD9-852E-B9418CF74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DB7423-A223-42AB-BB02-5613CC82C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2DB91C-E824-4A04-8E68-6D62F7168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7B8924-D31C-439C-954D-BF908E416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386C7F-A7DF-4FA6-988C-C22C58D4B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808EA1-7024-4DF4-9FF7-71D6DA804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A64EC8-5B4C-4D15-868D-ACCEA6F44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711C55-1B6E-4137-BF38-BE2190DC3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45E565-55B7-4675-89A2-12BF94185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727237-02FB-475C-B910-EE2E802A3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0DB9F5-14D0-4373-BB70-77C47AD84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D4EE9E-0200-4887-B514-8455E1E7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B6195B-5707-4943-A6BB-F1E8228F0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4AD717-5A3D-45D4-A760-0A37D04E4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成功标准｜先核对独立性和事件率假设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13ADB5-6AEF-440C-883D-01EC174A9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45A641-0A10-4AD2-BCD7-FFEC88074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16B8AA-F447-49C3-B668-9B90D67C1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8245975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A57A6F-22FD-4EE1-901E-4FCC2EA86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EB01EC-2572-4C4E-9E02-E83A63341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d0d0fead1a459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2A7A3C-5A55-4FEB-BE7F-ECF9ECF3C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二项与 Poisson 分布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8C7967-DA1A-4929-B663-C528B4C38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57791F-9A69-46D5-9D10-69235554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ACDAD6-B23F-4A4E-8A58-3710AEB51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C7AD66-45C7-42D9-9382-3ECADC666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44638A-E442-4B28-8874-D5E0BCD2E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边界提醒｜无检查就套分布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0881CC-752B-4691-81C1-E33DF51C4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3B26BC-E5BC-4DBC-99F8-6D47E2CD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6EA5A2-9EF2-41F9-B3F4-374FB34AC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参数、概率、期望方差与模型选择。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C47727-FE2C-4DB0-B72E-961AFE070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EFA66D-C16D-44AB-9D1D-FF7305757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E9983A-8127-491C-A7C6-8F4F82F7F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识别试验—定参数—算概率—解释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73AE70-843E-4A0E-9954-30EEAAF98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Paper｜M1·二项分布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518F2B-C4CC-4CF3-99EE-71989962A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1710A6-15B0-4F8B-9EB0-CAED4F74D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356DBE-ADA4-40ED-9632-3514DA5B3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2C4498-E7F8-4D10-BA63-1F175BE18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2408467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C41087-74F9-4745-91DA-F5A877195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5E8FB4-A51C-46F0-B04F-5F0D87396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fe2fcd007e4dc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2693D0-6C56-4576-9061-AE0184F30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86C065-1E13-4279-B7EE-28E0633A0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059C0D-14C8-4CC6-9BE4-CA82EBA1B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能解释“先核对独立性和事件率假设”，并识别一个反例或边界。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7F6CE5-7D0C-4645-981B-8E7397509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5D5B09-1BAE-473A-9F5C-E7CB5A738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222C41-822E-49A3-88DF-8FBAE7355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X~B(5,0.5)，则 E(X)=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2CD1B2-6968-4F79-A0E9-2D7F1891A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高频错因：无检查就套分布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8EB17A-B713-4450-BF25-1B4B84E54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0B74BB-4DC7-4293-BBC6-AA5D3CE0A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61ECFD-EA20-4736-B828-341F3564E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70C9C6-9276-4398-806C-94264A20C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C1A030-69BF-41A9-AD9C-AE38487E7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3D739A-8A2C-4464-906F-D5BC98DEC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3671D8-AB2E-46E6-8A8D-13B263ECD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1019194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FB3BD73-6A86-4150-A551-E7230F2B4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7B7A7F-D0C4-44ED-B192-F25527649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0e5817f88a4fe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89FCEE-648E-4EEE-B728-6B4617DF2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166998-1D6D-410A-8171-E0A95DF01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DE6B87-A30B-4BCD-B61D-60C82E1EB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68F2A3-25A6-4C97-BEE3-8BBCF77F0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BF8643-3BA3-4AD2-AE0F-C7D2C4B99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识别试验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D5A07E-A9BB-4E72-8B5F-4C372715C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5E19FD-25BA-4DD7-9DDD-104AED750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定参数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036D8C-2B93-4E87-942C-2637F7EFB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FBC4F0-44DC-411C-8645-6E13BC030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算概率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73F2C0-6B86-4BC7-85D3-DD7F87C75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5E485C-D694-403F-87E4-ECFC2DA25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0858A2-7625-4094-B0FD-ABFD5BC71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7BDEC4-008E-4E82-8836-4E82FD7AD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D38B3B-2ED7-495D-8A51-5C8CB6372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X~B(5,0.5)，则 E(X)=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A0777F-51D2-478B-AEB8-3AA03A84C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19D963-6C42-482F-B280-8BACFA90C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2E506C-7450-4600-82A2-15E80578F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正确结论：2.5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解析：二项分布期望=np。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37C837-C11F-48FF-B898-9553C532F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3F7363-C0C1-4813-8303-D80E26693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CC95DD-FD7E-4C97-B1B2-08C23E38A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2D29F1-A798-44DE-8AF0-CBA56EB71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5906773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8F920A-3A71-403A-96B7-287FB8C2D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D7A6A9-8AF2-42B1-8CCC-87F8C4217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d3708525314cf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D4F530-3E6B-4A70-A086-C4B870984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DFBFAB-EE4D-410C-9D14-C1BA36831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A32267-DC04-4EA6-A3E4-283AEC36B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197844-5399-4911-98F2-BF2EC267E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967F1D-D967-430F-8C08-602BB64A8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C44DDB-0E4F-4C1C-99F7-58DAACF1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7C7789-A4E4-4D78-9D29-015C90DD6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A8E989-5D18-4671-BF4D-7AB144008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3476C2-202F-4E57-8273-A4DD808E5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CB25A0-B605-40E3-A58E-678CB3F67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76941A-25E2-43F6-9008-1E1A3E37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1B7308-964A-41D2-BC4B-C9ACD4C48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347C68-D583-4F08-B1A8-D885B6EC8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8B7298-DA56-4150-B627-799AE700A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DA5C0C-7AF0-493A-AE14-44A88200B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0E4F63-2090-40FC-84C3-79F5EC5B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16B6BE-A7EC-4A95-AA82-34F011700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A8F98A-8AB3-4463-8248-6EC1C9E97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9B3A8C-7930-4286-918F-1588D1E28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72978253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907881-2336-46AA-81E0-07BD4A2E4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2B265E-2624-4B8C-BEBA-67C3E4AC1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68ea9de6bf4ae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2037A2-8884-4532-BA39-07978B8B4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AEE279-A9B7-4E55-896A-FC2522C39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A24CBE-AFF5-47ED-9786-7617A4E06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6BACAC-70C2-4D7E-87F8-382F2DB10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二项与 Poisson 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D2B5B0-5F0E-4CC1-99A7-7A847C62F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174D14-E0DF-4672-B1D2-64279FB6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84EC7C-416A-4598-B6F5-2813F04B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ACE2B2-39D1-472A-AD04-3002F8893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C3B816-2305-4C8C-95CF-7EDF8A61F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EE8B44-CBF4-4875-B2A7-2EC421CE6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识别试验—定参数—算概率—解释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D80B0A-AB20-4149-A6BF-0B4EBC99E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64A34A-2E77-4AE6-990D-F0219F8A4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C28FAB-2D9D-4E56-BBA6-50818C4E5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BF7031-9F0B-4A2E-B207-3833B0104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7EF6D7-A89C-4363-A3E6-98A437FE2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AD918A-10FB-44A2-9C19-55EF7AF97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8B8F2F-E197-4FF8-AEA4-EC9BE8322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4094405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A388FB-D581-4DD1-9D8C-A47FDE11C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5328AA-692E-4D0E-94E9-12947CDF6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22d1b1d381412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624012-7C7E-4174-9E78-8DD9CE538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0A8178-8BB0-44C9-964B-80F4C40B6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869F9F-C6AD-4470-B6A6-155E2ED63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53E5D9-48A9-4936-A5A9-64C0EC140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X~B(5,0.5)，则 E(X)=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93C58A-4B9E-46AD-8947-01491370F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A6DAF7-B564-4922-97E1-5C7078F4A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D880C6-A5B0-4A0C-A340-087A19E34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C576DA-FBA1-426F-9C5A-ED4B03AD0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AE7D9D-D468-49E9-A418-BAB83B9AF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9F0AE0-C046-4FA6-B476-3BAA1A2BE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识别试验—定参数—算概率—解释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08102D-665E-4D29-8193-746CD19B7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68EB91-C472-42BF-A3E7-ED7C70BC8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2071DB-2F82-4A80-9026-D1BFDE40E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61BE71-98EB-49EE-A03A-BEB3044CA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A57708-9CCC-4A2F-B90A-F383A835C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77AF89-B17C-46A4-BD36-CC1ED2BE9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C488F9-6D45-447E-BF96-65AAEF486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0745351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FF4386-DC2F-4C75-9F7D-1CBA67EB5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6CA542-4FDC-4209-B7D2-781CBB105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041e4603eb44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D01CCA-AACC-4DAA-A6BF-A23B33540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20EF3A-7331-492F-B0B6-E6D84E495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258D5F-FFAE-41EE-B7D8-965D570A4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4A1CD2-DEE7-4773-AEBC-6C2C353E2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X~B(6,0.5)，则 E(X)=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797A37-6EF6-4577-94C4-D975669D6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Paper｜M1·二项分布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7BE940-AFD1-4B29-9869-B3779B1C1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F39523-8D79-4E3A-8C33-BE7726E68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7C8ADD-68F0-4935-A332-A5C5EC007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12C747-68A5-43EB-ACEC-5C99894AE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F086DC-A9F7-427C-9C25-032968A71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1F2163-0D0E-4FAF-BD4C-27B31EDC1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A9337D-F63B-4F79-9DB8-791DBC6AF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CD08E8-9395-48FB-A9EF-A088DA6EE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F196B8-4DD6-41CA-99E1-6F75E4631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326F8C-5F7A-4FF8-9B91-C61B1B0A6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F03F65-067A-4015-9B22-574D94185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AA84C7-96C9-4360-93DC-688EB8835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412811-9563-4A1B-AC49-436D08C7C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12CCFF-C638-44D9-80F1-7E9940764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80467942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A766CB-8120-4160-AEB6-F090271FA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5AC126-765A-4ACF-952D-6678F8190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0308777b65457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8DE3AD-8091-44AE-8672-9E9834064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300917-E97B-4374-AA78-96820462E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5B3259-DF85-43B0-99F4-2DFC9DFD7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CD3934-9F56-4EB2-B5E1-AE189EA53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615008-16E3-4BE4-96D4-CA3AEA4D9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若 X~B(5,0.5)，则 E(X)=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2CBDA5-99E4-4EFD-A6C5-3AD92C743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6F1142-7CA4-4B4B-8BF2-E75EB355B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423F3C-52CF-4CB7-82D7-80A20CAC2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5D9C33-22C2-4C58-9982-16042AC73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若 X~B(6,0.5)，则 E(X)=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86D456-6824-4556-9DE4-54698213A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10D476-26A9-4FA3-819C-8F334CEFA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42A25C-36AE-44A9-811B-200E2CBF1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D6402A-9DE1-4DAF-89D8-6A73445A0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X~Poisson(4)，则 Var(X)=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D341EF-7B15-405C-BAC4-D2B18D88C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742FAC-A991-47CA-AC98-4EFCE2261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16D410-C0DB-4173-B87E-D85B0A02F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C2FF96-37EA-43FC-9B77-289D148F6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39223345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765B86-15E9-4127-B200-6922ED57E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53EAAE-1855-491C-A85F-B0017914D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3d8438b1e348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65C9D4-EE13-41A9-9BE4-1B4F8F85A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98B4A8-C037-4135-9263-901FFD356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1C67D0-2DEB-496A-9C5F-FAA537686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4EAB5E-8CE2-4F00-AC57-ECD75BCAE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CF040E-DC76-459D-834D-9F1CA5944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311F5C-0971-4CE0-BEDE-F5B2523CE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B1DEF5-8624-488E-8827-79658A95E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A91BC9-8E01-4A19-AC04-79B77B7D4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解析链：二项分布期望=np。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FCF9B8-7A4B-4D17-B934-C53BF7158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391D3E-9D10-479F-9167-D318FC810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5243AE-6E32-488F-AD65-96A3C44F1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7A315C-F889-4731-B705-A60B2009D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61029806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E983D2-12F1-49D0-AE77-75DFC73EB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BA9C97-5F6D-4484-87B6-B65953586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7557c1b5c44dc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14CC96-E802-40FA-B3D0-F291B4700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053700-6921-40BF-9CD1-BADB190FA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8C9C7E-6653-45B0-BCD9-26F6AB2DC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98AFA4-5110-4FD7-AB41-8F7DBFC0D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X~Poisson(4)，则 Var(X)=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BA790A-FC34-4D69-8A82-8E42037A4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309890-0280-4A4E-8E18-C13078943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5C3051-E50B-4015-B91E-35E6D648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0DF67C-2291-4CD7-AF4B-EC77B4ECA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553876-57E9-4E83-9511-CA77DF239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A8B791-C054-4179-9C14-628648543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3C849C-DBD3-4572-96F8-F3BB7CC7A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7AC6E2-26F2-4475-B087-BD5F514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18CA39-66C6-40A5-AFD7-AF9459F14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08172829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67F9D0-C5FA-4C14-9DAA-F055BE43C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F0D85A-74BA-4156-B118-AC3ADE9B1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5108fbb6af43e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B287B2-A842-4F20-ADE3-DC2C33969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7A433B-95CE-456C-9DE9-21B67926D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47C32E-C5C4-479C-A026-FF0880151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能独立执行“识别试验—定参数—算概率—解释”，并说明每一步理由。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960829-CC5C-40E2-B737-8BF968AF9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14E0DC-A411-43D6-8702-6090A34F8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678469-A371-43AF-962D-C316951CA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X~Poisson(5)，则 Var(X)=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EBD0F8-2ADF-48AD-85B2-E1A59BFA1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高频错因：无检查就套分布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325DE3-30D2-49A7-9475-2276CFD0B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2E9111-CD6D-425F-A363-98568E751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56489C-5F4F-47F8-A986-F04A6470F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AF7979-C166-4254-8C5F-428777B1A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C666EF-A7F0-4BBD-9FC6-39DD3BD68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A6EDEA-3019-4E7F-B4F0-AAD88D042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F43919-147F-4C01-9244-4B89669F1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92887239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E657597-A542-4ADA-8446-A8492A83B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3D4B68-FA99-403E-839A-2E94F114D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7bb294503f480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0CC406-FC17-4177-A994-65C2A1EA0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E31361-F0A7-441F-9E57-4C2A728B0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675EF4-ACEF-48C2-ADD6-71A5DE9C9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7E8CEF-11A7-420B-B801-FC011964B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FFC960-94C9-475B-A654-72A3A4255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识别试验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1A3E5B-8320-4938-AFD2-E8672C00A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64442C-3010-4888-B3F9-2333C7890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定参数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2DE1E3-4628-4132-B043-D460E100D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81F2D0-D880-4DE9-8333-12328714D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算概率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B87994-38BE-4816-A510-578BA4895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AAAD1D-ED2F-4423-B186-C7BB44F8C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5F8D50-42A2-4521-A419-E58F32468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E36CD8-9EB7-4874-B41A-8116A47C0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D8243D-9DD0-4F32-83E4-BFE02CF61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X~Poisson(5)，则 Var(X)=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DE2B22-A523-4727-883D-DE507898F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8B49CA-5C3B-4A9F-ABCC-9418AF1F8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AE538B-D7FD-4DB3-9FAA-A7872FF17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解析：Poisson分布的均值和方差都等于λ。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508469-AEBE-4B20-A2B7-3967530ED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95645E-B768-4221-9895-94DF84187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2F8958-D470-462F-B48F-96E3E6A26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C206FD-F017-4804-B929-72D9DAEB9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87450803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D297F6-18B3-4822-B530-587C46322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1126F8-29CA-43CA-B7BD-10A624A71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c5367c21a3432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631FB2-8B0E-4533-A17A-BB37534BB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21B3FF-16F8-4E05-AD5C-ABCFBF957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48A53C-F029-49E2-9A60-2B31875C0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7422A1-0EAB-4BEF-AE69-0C8EDE1D9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B0942A-9518-43E4-8E60-64CEE77F1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83A864-077D-4A42-B7A4-A1C9EDE61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84FAC2-1AB3-4773-AC5B-D85AF7737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2425D3-7625-41A1-AC8A-1B5B1DB5F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001120-93A4-40F5-A54C-BF7AB3FFE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F03471-5F9F-47D7-B5D4-A2FD48A97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8E1F8D-CEC2-4376-84C5-97EC19A16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FCBBAE-9610-4118-99D5-710DBD587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11BEED-AE19-44A7-988B-5B2CA6509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EEB394-100C-484B-99FD-1C568E5F8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C3CD19-DB0C-4818-80E2-29E056170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F95E21-F449-44C5-A97E-04B874292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AAD9A2-B880-4CB7-A72F-83076A23A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AAB922-8233-4783-8715-9F8D10A8D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A09ADA-970C-48BC-A76A-D3313E110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89518295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F2B476-1F1B-43F2-87BA-CE0D76AFE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97861C-FF1D-47F4-8E94-9AC07C1B9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6837777c244bb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C7E6F5-0255-4A25-89E4-A0B1C94E4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B5055F-C9F6-4795-98C5-AAE1FE304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A058D7-8024-4950-A9B1-5361C047E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2D52D1-26B5-4083-AFC0-A95A68B5A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二项与 Poisson 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CCA479-BDBE-4C1B-BCA7-4F8074D6D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94A47C-F5AC-46FD-B8B7-5EABF45F3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D0712B-7F86-464A-92BB-408AB2044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2BFEE8-DA29-4361-8BC4-FC0DB7F45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563399-BDD2-41FC-BA0A-FA293DE0D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11B20F-C4BB-4F9D-BEFC-54F2F9D8B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识别试验—定参数—算概率—解释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D3DB33-41DB-4DCA-B339-78E249F20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CEA8E0-ADAC-48A8-A0C3-044FD4AF6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9B59B3-8C39-412D-8A63-C242B8299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848AF9-7DDD-4D1A-9925-816DE3CF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99F868-3220-4C17-9A67-377D92240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5F314C-A349-4495-8CA3-DB38CACE4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531F43-8163-4179-99FA-FA96F173E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5524201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63FE25-576B-448C-9613-F73BFD5ED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E9C847-C68B-42F1-944C-FA52752FA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c6f6a49948425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6FB50E-988C-4F0D-9BE8-6C99BC2FE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A6B269-BCDD-4A59-8240-AE5B33DAB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7EEAF9-A498-4223-B390-F9EF4CE1F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6229A3-251E-48C8-A078-C84028B63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X~Poisson(5)，则 Var(X)=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4D8B1F-A650-4DEA-A81D-87C2E6B59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EE9D3D-2DBA-4891-BF15-D33C5B32D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D7EBBE-440F-4BC3-A84F-B654B31E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F01615-8884-4D7B-B33E-ED1E4F185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1A03C3-E8D1-4378-9B83-4AFF58D04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C33B47-177D-4F67-9883-A8137963E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识别试验—定参数—算概率—解释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67973B-B578-4A4C-A337-745049717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DB7287-FE24-4124-A665-181E40617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4EEF81-3416-4462-BEB1-360FB9E7E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6BCA84-D703-4042-AA4E-9B367DAA8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D77D1A-FBC6-4FF1-9EF1-CB3FB03C0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2FCB6C-3C6B-4153-86C3-8DC8B7550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657B5D-7C2C-475D-B28C-BCC07F87B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99925376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B97185-0F24-4080-A6AA-6A810ECF1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D1B58B-D14F-4BB8-BB23-E18F1F1A5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dc1c07521347d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BF4165-5E23-4607-B7C6-E7A7359A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323260-5F73-44CC-9708-FF3BAE8FB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96EDD9-A372-4091-A7AC-4E310468C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C854DC-ADBF-48DB-BF23-0B2AF6CE0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X~Poisson(6)，则 Var(X)=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8D226B-4B87-4D07-ACE1-7718A1C7F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Paper｜M1·Poisson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28F088-3947-42EE-90B5-615E7FB86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A5BD26-17CE-4F23-85FB-7AF979350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B12CB1-78E7-40E3-B0F0-98DAB6674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74B553-B68B-46E9-9EE7-69059126B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0FDC71-6975-42CD-A4D0-9DD0C8C6B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676096-2007-43B5-95D5-334AD80E1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700F51-0304-40D3-85D8-721A0E69D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ACAF9D-F1B6-428E-BBCC-FEA9CF9AE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3BA374-D971-46FD-918C-95EE369AC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B073EC-5994-48CD-9000-5161A2F51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F7F666-88EB-460F-BB87-D6554264B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7E6019-009A-49E8-BBFA-874797F08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8ED8BB-EB42-4CCD-B215-9EC1F69CF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C8C0A0-D3F7-4471-AED0-CF6628FE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95904140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F789B3-D897-4D21-B1BA-82A661AD6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68564F-6306-4419-90AD-ACAE94B8F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f32e865cba435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04493C-0B6B-497D-BEF2-D54792620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F165F0-67F0-448B-A626-96C769F16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1498B0-9B64-433B-863A-F09EE59DA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34E0FC-3F4A-416B-BA0E-B6B024667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695B02-CB44-490B-A3C4-E097BC4AE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若 X~Poisson(5)，则 Var(X)=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4E8677-13F1-4266-AAAF-D9CE650D1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FA906F-ECF4-4E0E-9FB7-5F07789D3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F51AD0-5476-4416-B014-0F0ECC14B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2E5D11-BC44-475F-A2B0-882CF5D8A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若 X~Poisson(6)，则 Var(X)=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D8CA9C-3CEB-4DC8-9DF8-9CF80FD5F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0A526E-123B-4A85-8AFE-53E4939AF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1FA1CE-2B2C-4344-B724-A61634B77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BBD075-5B76-4BE2-9533-386D9807B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X~B(9,1/2)，则 P(X=0)=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845A73-59A5-422D-B364-CB6E34769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8AFDC7-7927-4003-8328-A4F1F85E5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7EBCED-5929-4088-BD52-B8903FB9B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276005-91EF-44D1-80C0-E89364CD9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93030207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48260D-FD32-4FAF-8CE6-68E8AE419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D336D1-974B-42E7-ACC7-BBE2B54F1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62831bd2da44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AF4D67-D487-49AB-B593-0B394F851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C5B81C-B7A3-427C-9680-51DDD47A0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1CDA2A-5831-4077-A969-D83BC3A9D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B365BD-2A95-449C-81DE-B4D164C45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2497DE-CD48-454E-BBC5-5EF0ECA1D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BAB21D-60BA-4AE3-BE36-483112F10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D97DE1-9C5D-4E69-9A05-0925D6FDA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35EF82-2817-4AEF-A4D5-B969C4F57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解析链：Poisson分布的均值和方差都等于λ。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CE75DE-FF91-48B3-8CEA-6C39312E9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7AC678-DC57-4444-8A53-DAAADE82E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D5963B-BEDB-474D-8D61-E7829C4FA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41F555-79AF-4770-A415-D6497742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9668114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16A5BF-9952-44BE-8201-5FCF91DE3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B4ABAF-4518-460B-A57E-4E7668047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bc89e2b42a424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A9BA07-2A53-48E1-BB33-94A7ACCFB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A57E24-22B4-4BC8-9033-5738AF72D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52CA3F-DCF2-4DA5-806D-27207DEC2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1E0D20-06E2-4F55-943B-865377AAD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X~B(9,1/2)，则 P(X=0)=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3AD10A-9660-484B-8EFA-53ACB6652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1E1247-B8C8-4E78-9272-3F547F64C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4A47A2-D33D-40A3-BF2F-11D1ECC84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38AC20-A41B-4230-ABEF-0324D2AF4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3C7AE9-97D7-435F-8E45-B5D0D6C0B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56ABDC-1C87-49F5-8D39-0D71C1AD2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F95B96-59C0-40C0-90EF-AF295C83D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014939-7686-4368-B5FD-E80E24F03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C56C76-6845-477C-896E-AB84AFCFA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18967676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01E7F7-5494-44B3-9743-A58F4EAA5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4037E2-40E2-4201-9E12-401044BA6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b3e5a5f7614b8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1E6192-ACE7-4F47-9782-112E9AD2C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8116EA-6D0C-44A1-95A9-7958DE9AA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8F2DDE-488A-4715-A342-F0812D183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58E0E5-8D5C-48D3-9C86-5531493A9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27D1CD-A99A-416F-A731-74798DB6B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F9A7A2-3B90-4B23-A88F-0242E00D1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【原创情境迁移｜启德体育园2026运营】以下参数为“二项与 Poisson 分布”训练所设，不是官方资料中的实际数据：若 X~B(10,1/2)，则 P(X=0)=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CD3B36-F222-4185-8548-2EC234ED5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高频错因：无检查就套分布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A418A3-1AF9-4400-8813-2ABEFA36E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48E4A9-555F-403D-ACD9-2B25B2D43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C3FF33-F2CE-4E16-816E-CB5228EC4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F1C5F4-47D5-49E0-9B80-52CCB4E29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D2BE0E-BD70-4BDA-8D87-B2917AF93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3C0F99-7051-48CF-8FA3-7C6D42C4A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911DB0-098A-41AB-9C87-4CC9B7FC6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50624409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BC1C953-2ED2-4A41-8813-BE95B83B4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330E11-7E3C-4FF7-B368-B2F5FFA7A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545f2bfc0d412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95DAF0-C8AC-409E-BF0C-5637BD1A9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DBDEAD-B908-437B-969D-C880843D8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EBA384-36D1-4F6C-86E5-74E9ABF54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5F7348-8CCD-4F26-A3C6-9B0F838F5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5D11A5-F18E-4A23-8784-4B9025D43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识别试验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0839FD-F73B-445E-80F8-E2EEEC86A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697CF1-34C1-4E09-84FB-10BA91985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定参数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BA1337-1C5C-4304-9986-218F5FEE0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7DABBC-7076-4F5D-A41F-0D3A1EEAF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算概率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CD4B78-9205-4B08-9780-00935996C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5EC220-2D4C-4E52-9C6A-4D64445B5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EFBDAD-6330-4890-A369-4457EAB93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82D3CC-C508-4649-93AA-AED1CD207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3B8A49-82D3-4CC8-AA9F-194457FB6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【原创情境迁移｜启德体育园2026运营】以下参数为“二项与 Poisson 分布”训练所设，不是官方资料中的实际数据：若 X~B(10,1/2)，则 P(X=0)=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15F0DF-3CEE-4642-A8C8-D6EA50BDA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5FA614-991A-472D-A605-AD4244847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FFD051-B2D8-46B1-AE98-51425866F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正确结论：1/1024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解析：P(X=0)=C(10,0)(1/2)^0(1/2)^10=1/1024。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6DE4A6-9697-48F4-A632-514E97001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89E070-ECC2-49FA-9F9B-802DACBC7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A5F81E-1F1C-452C-AAF3-FF984473F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60B6DD-89C6-4463-9FF2-7F84E2098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63311422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A59826-359E-4195-8EAD-FBB4F2AF6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6F60EE-61A6-40CC-8F4B-1E6FBFEF6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30512ea6744d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A589FA-28B7-4D40-9A53-CC51DAF98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37B969-A509-4493-B83C-58A4F98EE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0FF2BF-65B0-45DF-AEB8-528E458F4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6024F2-8CC5-4AED-885C-909DE4E49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ED7AE4-AD9B-49CC-A460-39670DE97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526743-1D6E-4D0C-8640-3B3FBF198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F419DF-FF5B-4176-95EB-BC4BC1EA8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B95654-770B-481E-9EC3-2C59A8F70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18303D-F2E0-452D-AEC9-19A43E9EC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7C097B-DD97-49A3-AD76-CF63E26B3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AC271E-2788-400B-816A-0FD38FB7D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4A0EEE-8479-45C9-91A9-2A758BFB1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7A64AD-1ABF-4C56-A682-78EFF995D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1E8E09-4BF3-430F-9017-1300CC1E2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E4ABD5-69FF-443D-8B5F-12925A9F3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52C2E3-13C1-4083-8D28-661E5268F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3DBA3E-AC14-4DA9-B586-84D789E7F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C4E22A-71F4-45C5-99D0-324D92B74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49CCF6-BE15-432F-A115-AEE253879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37725921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4830E6-E4FE-47BE-8C3F-0AC1B95CE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228A62-A73C-45EA-BF57-E1DBE85F3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0b76886ff5455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92B5D5-A9EE-47B1-92E2-CF6655D11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73E269-8E05-4CC3-AE59-EB3CAD170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1A0967-625E-4E9A-A18E-87E89AA57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901395-3C82-4938-9E59-851862CC2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二项与 Poisson 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60B945-B2B1-404D-A9D6-C6889188B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FE0CF3-756C-4CDF-9300-6CAC27D5A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CA1E69-4585-47C8-8E4A-6FF564839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A1C993-1440-4F8A-8621-8F12280D6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311731-9F44-40B6-902C-B73941ABA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B216F0-0931-45F7-89DD-E3495AA04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识别试验—定参数—算概率—解释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322499-7437-4587-B50D-8B082C0F7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C48E6D-C731-4890-B543-7A82CC1E3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128CF3-8A19-47B5-A728-EFBE32742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83B04C-E007-4A0D-BBD4-CB809164C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20012D-1AED-426C-9219-F4E984C2D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0C8F24-43BF-4270-AE01-C24E67224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FC6C22-0EF2-439A-A582-ED3874118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87815787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A13A17-91E0-4911-9DD5-F5F77BDD7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08DFCE-2CBB-41D9-AAA4-82068A682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436f802843406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D62BC9-FC65-4A17-A6FF-AD7B37229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B6108A-56D0-46BC-BF8C-97C45FC2B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55235C-CA3C-43E0-884A-3D1EE7695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565D75-EAAC-49FB-A31F-BEAFBD582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【原创情境迁移｜启德体育园2026运营】以下参数为“二项与 Poisson 分布”训练所设，不是官方资料中的实际数据：若 X~B(10,1/2)，则 P(X=0)=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267608-3435-4BE8-A80F-71E9DEB52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B08A2D-1A59-4A8A-BB7C-3D8F42073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BB7CA2-42EA-40B6-B710-7F125C01A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先核对独立性和事件率假设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CD5121-F637-4C2D-803E-88604FCA9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933396-A50C-4CDA-BA4F-A9A750A16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386724-9425-4052-9BE9-335A369AF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识别试验—定参数—算概率—解释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57904F-31C7-4845-ADE6-F65AFD14B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C7A68E-7100-4BE6-A478-1CDF2C580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BE4E04-81F5-48E3-B721-EFA825850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检查：无检查就套分布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81C00E-6937-4CD5-8AFF-DFA8052BF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A047A7-9ECF-437B-849F-947429EF8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9AE743-2880-4FD0-B77B-22B395D31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2D53D4-CD88-489B-8965-BBF1B3A45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60019166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6932C5-5AC1-4877-BBB2-7579354E6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7B958A-E1A0-4E2F-B36E-1B3C021E3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0e7816d50444e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58079C-09B1-4BAE-9B1F-3EAB6DE99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78892F-65FB-49BD-93A2-C17ACCF42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9C3913-C874-4E85-976E-3B7073668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42CAE8-2849-4846-BCB1-E77CFF72F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【原创情境迁移｜低空经济32项沙盒】以下参数为“二项与 Poisson 分布”训练所设，不是官方资料中的实际数据：若 X~B(11,1/2)，则 P(X=0)=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9097AD-412B-4AA5-872E-2EEEA79B1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Paper｜M1·二项概率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A040FA-377D-48B1-8A93-0B086B361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12F706-7237-4E6D-9EE4-893E4FE7E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05FC2E-1544-4DB1-8AD7-058189E9F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D7F9E9-2310-4577-81AE-FAE21BC4E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285EE5-6E9D-4E2C-A1EA-15BDA83FE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66B4AF-B315-48C7-9203-330F713F2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27E500-89E2-4BD5-A99E-EE18EFD05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B5244B-4B8C-41D0-B4BF-C719765E5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A7564E-A452-4B58-B0C0-FA763AE93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D5EBC8-123A-43F7-8DCD-8985E654D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D2749D-B8DB-436E-876E-DE0D7054E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EFE6C4-C6C0-440A-9D02-E6D33B0FE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85144F-41B1-4217-A45F-FB58B69E0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778511-8F69-47DC-90D5-5379A806E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34696824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155261-8DE1-47DF-9C18-0EBD5FDA2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D50563-67AB-4FBA-95F5-E38A2095A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cdaf7d36df412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C0457A-4B1D-48F4-B1F7-7B03A4570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6F6E21-13F2-4AEA-A633-4792B5930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4F046B-83DF-4E9D-B7FB-89665FF90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AC984D-0200-4455-9D8F-E4EC9E09F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BD8632-9DCE-4480-BF84-9423BF328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【原创情境迁移｜启德体育园2026运营】以下参数为“二项与 Poisson 分布”训练所设，不是官方资料中的实际数据：若 X~B(10,1/2)，则 P(X=0)=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F8065E-E6F3-49DB-BF8C-08CF6FE58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A2B333-FC57-428B-AA32-2A452A725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B3478E-AD4A-407A-9096-C84F2E37F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4D3C37-8BAA-427F-8FD7-873DBF373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【原创情境迁移｜低空经济32项沙盒】以下参数为“二项与 Poisson 分布”训练所设，不是官方资料中的实际数据：若 X~B(11,1/2)，则 P(X=0)=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DE66B2-41C9-46FE-9FD5-D1E4B2867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8920D8-5965-4E86-8526-74F5974B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1476A8-C639-48B5-8C12-1748A9158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8D99D1-5EE5-4E20-B41E-BC517D153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2030与稳定币】以下参数为“二项与 Poisson 分布”训练所设，不是官方资料中的实际数据：若 X~B(14,0.5)，则 E(X)=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5B6CE0-202D-4615-93CF-94CC3C1C0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DA29A0-F4BE-41A7-954A-2957FF62E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D59BBB-F819-4B71-8240-4F5B299E5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47C528-3C9D-4DC9-8790-FF68169D4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5070288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44DE0B-993C-4436-8BB8-8E561FA91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DE20E9-AB8C-42EB-BC06-A7F413A15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c3d82f9f1e41f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4C5025-FC4B-41FC-9A19-6B30E61BF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5CADF1-0794-42A8-A1AD-3D00A4EBC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57B7A5-6BD2-48CD-BE06-412066E23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2A0DF0-EB80-4E89-8CDC-F76DE8AEA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无检查就套分布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8E25DE-5CB1-4776-81C0-5B0E3BDC5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4D370D-AD4E-47A6-97C5-7E64A2C6C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A5111F-FCF3-43D0-A848-A33AB96D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351673-EFD3-4D36-932C-B80ACC733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正确结论：1/2048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解析链：P(X=0)=C(11,0)(1/2)^0(1/2)^11=1/2048。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A2B579-B921-4177-9816-8FAC30953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A57638-437A-4FC9-B191-BF939F0EF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B60DD7-3273-4699-B209-B4A97B8E3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33BEDD-1921-40C9-A724-781A1C101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80519429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FC71FE-FD93-4C3D-844C-58D47585B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7213EA-9CD9-4505-A414-175F6451B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46cbc9386b4b0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216D4F-CD30-40E7-8E36-AFD8CD885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D248BF-6066-4B4A-B9F7-C8C611A44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0B8638-D09E-4566-8AF8-69394A09E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858B56-D667-4639-8BBC-D23AF1DD6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2030与稳定币】以下参数为“二项与 Poisson 分布”训练所设，不是官方资料中的实际数据：若 X~B(14,0.5)，则 E(X)=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AF28E4-471F-43AC-84CF-5AB5CE591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443669-2C7D-4628-A1C3-B0D305E2A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26FB6F-3AFA-4634-9CDA-321F0DD22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58D809-5F66-438D-823C-CB038AFD6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DFA0F2-529D-4051-B0D1-980C60648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327E7D-5E63-4E06-8F2A-3871B7873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33382F-9BD4-41C2-B130-C9969BDB6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13B97C-EDED-4618-B88C-54CD88A1E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二项与 Poisson 分布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1FB59C-39B9-41DC-A364-CBE0C5C1A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9926343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2026-08-19T08:37:05.3710000Z</dcterms:created>
  <dcterms:modified xsi:type="dcterms:W3CDTF">2026-08-19T08:37:05.3710000Z</dcterms:modified>
</coreProperties>
</file>