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cc4877034b4f34" /><Relationship Type="http://schemas.openxmlformats.org/officeDocument/2006/relationships/extended-properties" Target="/docProps/app.xml" Id="R54bf9c063c85449e" /><Relationship Type="http://schemas.openxmlformats.org/officeDocument/2006/relationships/officeDocument" Target="/ppt/presentation.xml" Id="Rc0082938a0b64e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a60bd1263d4688"/>
  </p:sldMasterIdLst>
  <p:notesMasterIdLst>
    <p:notesMasterId xmlns:r="http://schemas.openxmlformats.org/officeDocument/2006/relationships" r:id="R48a6b03db0144d6d"/>
  </p:notesMasterIdLst>
  <p:sldIdLst>
    <p:sldId xmlns:r="http://schemas.openxmlformats.org/officeDocument/2006/relationships" id="256" r:id="Rce628d04246f4b16"/>
    <p:sldId xmlns:r="http://schemas.openxmlformats.org/officeDocument/2006/relationships" id="257" r:id="R899e995027024f88"/>
    <p:sldId xmlns:r="http://schemas.openxmlformats.org/officeDocument/2006/relationships" id="258" r:id="R5170933fcea74bb2"/>
    <p:sldId xmlns:r="http://schemas.openxmlformats.org/officeDocument/2006/relationships" id="259" r:id="R73cb5c52446248bd"/>
    <p:sldId xmlns:r="http://schemas.openxmlformats.org/officeDocument/2006/relationships" id="260" r:id="Rd9ba0b004c0b4e89"/>
    <p:sldId xmlns:r="http://schemas.openxmlformats.org/officeDocument/2006/relationships" id="261" r:id="R04a45e23693f41d6"/>
    <p:sldId xmlns:r="http://schemas.openxmlformats.org/officeDocument/2006/relationships" id="262" r:id="R9f2ad48787ee4317"/>
    <p:sldId xmlns:r="http://schemas.openxmlformats.org/officeDocument/2006/relationships" id="263" r:id="R2b12b13cae12491f"/>
    <p:sldId xmlns:r="http://schemas.openxmlformats.org/officeDocument/2006/relationships" id="264" r:id="Rd11c835731ab47b8"/>
    <p:sldId xmlns:r="http://schemas.openxmlformats.org/officeDocument/2006/relationships" id="265" r:id="R6a614997f0c3488f"/>
    <p:sldId xmlns:r="http://schemas.openxmlformats.org/officeDocument/2006/relationships" id="266" r:id="R9f9716a778074520"/>
    <p:sldId xmlns:r="http://schemas.openxmlformats.org/officeDocument/2006/relationships" id="267" r:id="Rb3f45591f3604f79"/>
    <p:sldId xmlns:r="http://schemas.openxmlformats.org/officeDocument/2006/relationships" id="268" r:id="Rf594341aa0d64843"/>
    <p:sldId xmlns:r="http://schemas.openxmlformats.org/officeDocument/2006/relationships" id="269" r:id="Reace626122dc4c21"/>
    <p:sldId xmlns:r="http://schemas.openxmlformats.org/officeDocument/2006/relationships" id="270" r:id="Re5841f403a5845f4"/>
    <p:sldId xmlns:r="http://schemas.openxmlformats.org/officeDocument/2006/relationships" id="271" r:id="R3cb060a8b7254a60"/>
    <p:sldId xmlns:r="http://schemas.openxmlformats.org/officeDocument/2006/relationships" id="272" r:id="R93a0cfe23ef14cb5"/>
    <p:sldId xmlns:r="http://schemas.openxmlformats.org/officeDocument/2006/relationships" id="273" r:id="R7a24b31fd6874d3c"/>
    <p:sldId xmlns:r="http://schemas.openxmlformats.org/officeDocument/2006/relationships" id="274" r:id="Rb97c6d2e74294323"/>
    <p:sldId xmlns:r="http://schemas.openxmlformats.org/officeDocument/2006/relationships" id="275" r:id="Rbe1a1a61fa604d1d"/>
    <p:sldId xmlns:r="http://schemas.openxmlformats.org/officeDocument/2006/relationships" id="276" r:id="R4a5928438f3a4dca"/>
    <p:sldId xmlns:r="http://schemas.openxmlformats.org/officeDocument/2006/relationships" id="277" r:id="R6ee799bf87944a4d"/>
    <p:sldId xmlns:r="http://schemas.openxmlformats.org/officeDocument/2006/relationships" id="278" r:id="Rd14f1eaf298145b7"/>
    <p:sldId xmlns:r="http://schemas.openxmlformats.org/officeDocument/2006/relationships" id="279" r:id="Rf34671db5ff94c96"/>
    <p:sldId xmlns:r="http://schemas.openxmlformats.org/officeDocument/2006/relationships" id="280" r:id="R485e6fa84a3344cd"/>
    <p:sldId xmlns:r="http://schemas.openxmlformats.org/officeDocument/2006/relationships" id="281" r:id="R532e107512514124"/>
    <p:sldId xmlns:r="http://schemas.openxmlformats.org/officeDocument/2006/relationships" id="282" r:id="R4e199fc400e1481d"/>
    <p:sldId xmlns:r="http://schemas.openxmlformats.org/officeDocument/2006/relationships" id="283" r:id="R60cc371b38c84299"/>
    <p:sldId xmlns:r="http://schemas.openxmlformats.org/officeDocument/2006/relationships" id="284" r:id="Rbfc17809b7a44be7"/>
    <p:sldId xmlns:r="http://schemas.openxmlformats.org/officeDocument/2006/relationships" id="285" r:id="Ra4b8cdd174b649d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68d1bea05049fe" /><Relationship Type="http://schemas.openxmlformats.org/officeDocument/2006/relationships/slideMaster" Target="/ppt/slideMasters/slideMaster1.xml" Id="R77a60bd1263d4688" /><Relationship Type="http://schemas.openxmlformats.org/officeDocument/2006/relationships/notesMaster" Target="/ppt/notesMasters/notesMaster1.xml" Id="R48a6b03db0144d6d" /><Relationship Type="http://schemas.openxmlformats.org/officeDocument/2006/relationships/presProps" Target="/ppt/presProps.xml" Id="R9f4c5f1fa5dc49ab" /><Relationship Type="http://schemas.openxmlformats.org/officeDocument/2006/relationships/tableStyles" Target="/ppt/tableStyles.xml" Id="Rd9b04ea970544db2" /><Relationship Type="http://schemas.openxmlformats.org/officeDocument/2006/relationships/slide" Target="/ppt/slides/slide1.xml" Id="Rce628d04246f4b16" /><Relationship Type="http://schemas.openxmlformats.org/officeDocument/2006/relationships/slide" Target="/ppt/slides/slide2.xml" Id="R899e995027024f88" /><Relationship Type="http://schemas.openxmlformats.org/officeDocument/2006/relationships/slide" Target="/ppt/slides/slide3.xml" Id="R5170933fcea74bb2" /><Relationship Type="http://schemas.openxmlformats.org/officeDocument/2006/relationships/slide" Target="/ppt/slides/slide4.xml" Id="R73cb5c52446248bd" /><Relationship Type="http://schemas.openxmlformats.org/officeDocument/2006/relationships/slide" Target="/ppt/slides/slide5.xml" Id="Rd9ba0b004c0b4e89" /><Relationship Type="http://schemas.openxmlformats.org/officeDocument/2006/relationships/slide" Target="/ppt/slides/slide6.xml" Id="R04a45e23693f41d6" /><Relationship Type="http://schemas.openxmlformats.org/officeDocument/2006/relationships/slide" Target="/ppt/slides/slide7.xml" Id="R9f2ad48787ee4317" /><Relationship Type="http://schemas.openxmlformats.org/officeDocument/2006/relationships/slide" Target="/ppt/slides/slide8.xml" Id="R2b12b13cae12491f" /><Relationship Type="http://schemas.openxmlformats.org/officeDocument/2006/relationships/slide" Target="/ppt/slides/slide9.xml" Id="Rd11c835731ab47b8" /><Relationship Type="http://schemas.openxmlformats.org/officeDocument/2006/relationships/slide" Target="/ppt/slides/slide10.xml" Id="R6a614997f0c3488f" /><Relationship Type="http://schemas.openxmlformats.org/officeDocument/2006/relationships/slide" Target="/ppt/slides/slide11.xml" Id="R9f9716a778074520" /><Relationship Type="http://schemas.openxmlformats.org/officeDocument/2006/relationships/slide" Target="/ppt/slides/slide12.xml" Id="Rb3f45591f3604f79" /><Relationship Type="http://schemas.openxmlformats.org/officeDocument/2006/relationships/slide" Target="/ppt/slides/slide13.xml" Id="Rf594341aa0d64843" /><Relationship Type="http://schemas.openxmlformats.org/officeDocument/2006/relationships/slide" Target="/ppt/slides/slide14.xml" Id="Reace626122dc4c21" /><Relationship Type="http://schemas.openxmlformats.org/officeDocument/2006/relationships/slide" Target="/ppt/slides/slide15.xml" Id="Re5841f403a5845f4" /><Relationship Type="http://schemas.openxmlformats.org/officeDocument/2006/relationships/slide" Target="/ppt/slides/slide16.xml" Id="R3cb060a8b7254a60" /><Relationship Type="http://schemas.openxmlformats.org/officeDocument/2006/relationships/slide" Target="/ppt/slides/slide17.xml" Id="R93a0cfe23ef14cb5" /><Relationship Type="http://schemas.openxmlformats.org/officeDocument/2006/relationships/slide" Target="/ppt/slides/slide18.xml" Id="R7a24b31fd6874d3c" /><Relationship Type="http://schemas.openxmlformats.org/officeDocument/2006/relationships/slide" Target="/ppt/slides/slide19.xml" Id="Rb97c6d2e74294323" /><Relationship Type="http://schemas.openxmlformats.org/officeDocument/2006/relationships/slide" Target="/ppt/slides/slide20.xml" Id="Rbe1a1a61fa604d1d" /><Relationship Type="http://schemas.openxmlformats.org/officeDocument/2006/relationships/slide" Target="/ppt/slides/slide21.xml" Id="R4a5928438f3a4dca" /><Relationship Type="http://schemas.openxmlformats.org/officeDocument/2006/relationships/slide" Target="/ppt/slides/slide22.xml" Id="R6ee799bf87944a4d" /><Relationship Type="http://schemas.openxmlformats.org/officeDocument/2006/relationships/slide" Target="/ppt/slides/slide23.xml" Id="Rd14f1eaf298145b7" /><Relationship Type="http://schemas.openxmlformats.org/officeDocument/2006/relationships/slide" Target="/ppt/slides/slide24.xml" Id="Rf34671db5ff94c96" /><Relationship Type="http://schemas.openxmlformats.org/officeDocument/2006/relationships/slide" Target="/ppt/slides/slide25.xml" Id="R485e6fa84a3344cd" /><Relationship Type="http://schemas.openxmlformats.org/officeDocument/2006/relationships/slide" Target="/ppt/slides/slide26.xml" Id="R532e107512514124" /><Relationship Type="http://schemas.openxmlformats.org/officeDocument/2006/relationships/slide" Target="/ppt/slides/slide27.xml" Id="R4e199fc400e1481d" /><Relationship Type="http://schemas.openxmlformats.org/officeDocument/2006/relationships/slide" Target="/ppt/slides/slide28.xml" Id="R60cc371b38c84299" /><Relationship Type="http://schemas.openxmlformats.org/officeDocument/2006/relationships/slide" Target="/ppt/slides/slide29.xml" Id="Rbfc17809b7a44be7" /><Relationship Type="http://schemas.openxmlformats.org/officeDocument/2006/relationships/slide" Target="/ppt/slides/slide30.xml" Id="Ra4b8cdd174b649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e13e13360a45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781e58d7b2464b" /><Relationship Type="http://schemas.openxmlformats.org/officeDocument/2006/relationships/notesMaster" Target="/ppt/notesMasters/notesMaster1.xml" Id="R9d15245b8da14a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ac74d1078c4a5a" /><Relationship Type="http://schemas.openxmlformats.org/officeDocument/2006/relationships/notesMaster" Target="/ppt/notesMasters/notesMaster1.xml" Id="R19cea89658574c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5498268baf4c3c" /><Relationship Type="http://schemas.openxmlformats.org/officeDocument/2006/relationships/notesMaster" Target="/ppt/notesMasters/notesMaster1.xml" Id="R32623bc7200f4e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8760aee29d437b" /><Relationship Type="http://schemas.openxmlformats.org/officeDocument/2006/relationships/notesMaster" Target="/ppt/notesMasters/notesMaster1.xml" Id="R3e74af7ad88048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3e99ce15374383" /><Relationship Type="http://schemas.openxmlformats.org/officeDocument/2006/relationships/notesMaster" Target="/ppt/notesMasters/notesMaster1.xml" Id="R74d12651d2d746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cdd5ecf1af406a" /><Relationship Type="http://schemas.openxmlformats.org/officeDocument/2006/relationships/notesMaster" Target="/ppt/notesMasters/notesMaster1.xml" Id="R98c77e66d0c049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a0c8171b474fc1" /><Relationship Type="http://schemas.openxmlformats.org/officeDocument/2006/relationships/notesMaster" Target="/ppt/notesMasters/notesMaster1.xml" Id="Ra99df8f09a084d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8bfecf443a4415" /><Relationship Type="http://schemas.openxmlformats.org/officeDocument/2006/relationships/notesMaster" Target="/ppt/notesMasters/notesMaster1.xml" Id="Rbc94d4fac8374c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26183eee9f40c8" /><Relationship Type="http://schemas.openxmlformats.org/officeDocument/2006/relationships/notesMaster" Target="/ppt/notesMasters/notesMaster1.xml" Id="R5c23473f5f7446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fa8204f305428f" /><Relationship Type="http://schemas.openxmlformats.org/officeDocument/2006/relationships/notesMaster" Target="/ppt/notesMasters/notesMaster1.xml" Id="R2630c1f76bc747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4c60d8e97604a64" /><Relationship Type="http://schemas.openxmlformats.org/officeDocument/2006/relationships/notesMaster" Target="/ppt/notesMasters/notesMaster1.xml" Id="Rc75fbf8b0eec45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6f9a7fe9e14f71" /><Relationship Type="http://schemas.openxmlformats.org/officeDocument/2006/relationships/notesMaster" Target="/ppt/notesMasters/notesMaster1.xml" Id="R94f8355fe8fd40d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986c35df1224dd2" /><Relationship Type="http://schemas.openxmlformats.org/officeDocument/2006/relationships/notesMaster" Target="/ppt/notesMasters/notesMaster1.xml" Id="R2de97ff9804340e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87f9d773e3146ed" /><Relationship Type="http://schemas.openxmlformats.org/officeDocument/2006/relationships/notesMaster" Target="/ppt/notesMasters/notesMaster1.xml" Id="R8bcd0ce27ad341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540dc8a787c478f" /><Relationship Type="http://schemas.openxmlformats.org/officeDocument/2006/relationships/notesMaster" Target="/ppt/notesMasters/notesMaster1.xml" Id="Ra5301a6e4b74479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ede5e98056402d" /><Relationship Type="http://schemas.openxmlformats.org/officeDocument/2006/relationships/notesMaster" Target="/ppt/notesMasters/notesMaster1.xml" Id="R6161d8c73e6b4e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7d14c607cf4e92" /><Relationship Type="http://schemas.openxmlformats.org/officeDocument/2006/relationships/notesMaster" Target="/ppt/notesMasters/notesMaster1.xml" Id="R5374ca11a39a4fb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d1b8a2e0c324461" /><Relationship Type="http://schemas.openxmlformats.org/officeDocument/2006/relationships/notesMaster" Target="/ppt/notesMasters/notesMaster1.xml" Id="Re61b202c20e34fa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78f1de653574a77" /><Relationship Type="http://schemas.openxmlformats.org/officeDocument/2006/relationships/notesMaster" Target="/ppt/notesMasters/notesMaster1.xml" Id="Rae1ff0693b6546d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3c266fdcea44e64" /><Relationship Type="http://schemas.openxmlformats.org/officeDocument/2006/relationships/notesMaster" Target="/ppt/notesMasters/notesMaster1.xml" Id="Read01a07a17e403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c3627552e3f4446" /><Relationship Type="http://schemas.openxmlformats.org/officeDocument/2006/relationships/notesMaster" Target="/ppt/notesMasters/notesMaster1.xml" Id="R49402800081b45f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988fc21cba146a7" /><Relationship Type="http://schemas.openxmlformats.org/officeDocument/2006/relationships/notesMaster" Target="/ppt/notesMasters/notesMaster1.xml" Id="R346a27d3a32f4ef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373457e0fb48b9" /><Relationship Type="http://schemas.openxmlformats.org/officeDocument/2006/relationships/notesMaster" Target="/ppt/notesMasters/notesMaster1.xml" Id="R340772bee8ae41f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668691c4614d94" /><Relationship Type="http://schemas.openxmlformats.org/officeDocument/2006/relationships/notesMaster" Target="/ppt/notesMasters/notesMaster1.xml" Id="Rf36699a61e64411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e91849122944c6e" /><Relationship Type="http://schemas.openxmlformats.org/officeDocument/2006/relationships/notesMaster" Target="/ppt/notesMasters/notesMaster1.xml" Id="Rdefb21fc9e52457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2cd98e379b1411e" /><Relationship Type="http://schemas.openxmlformats.org/officeDocument/2006/relationships/notesMaster" Target="/ppt/notesMasters/notesMaster1.xml" Id="R6b55bcfd3e6244d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bc440b33b794c6d" /><Relationship Type="http://schemas.openxmlformats.org/officeDocument/2006/relationships/notesMaster" Target="/ppt/notesMasters/notesMaster1.xml" Id="Rf886e36180014d7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21dd5fb008349e4" /><Relationship Type="http://schemas.openxmlformats.org/officeDocument/2006/relationships/notesMaster" Target="/ppt/notesMasters/notesMaster1.xml" Id="Rf76b353dd6e240c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ba662a06eec4ac1" /><Relationship Type="http://schemas.openxmlformats.org/officeDocument/2006/relationships/notesMaster" Target="/ppt/notesMasters/notesMaster1.xml" Id="Rdf6bfd063d184d5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1e0a215d69b4d3f" /><Relationship Type="http://schemas.openxmlformats.org/officeDocument/2006/relationships/notesMaster" Target="/ppt/notesMasters/notesMaster1.xml" Id="R4211a50b57c543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的“点估计与置信区间”学习单元。本套课件共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讲稿】明确告诉学生：本单元只训练“点估计与置信区间”。先解释知识范围，再用一句话建立核心判断，最后示范标准方法。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【互动提问】请用自己的话复述“置信度描述重复抽样方法的覆盖率”，并举一个会触发“把区间解释成参数随机概率”的错误例子。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Q1：样本值为 1、3、5、7，总体均值的点估计为： 选项为 A.4；B.3；C.5；D.16。讲解时强调：置信度描述重复抽样方法的覆盖率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分步讲评：先重述题目条件，再逐步示范“估计量—标准误—临界值—区间”，最后给出正确结论“4”。完整解析：以样本均值估计总体均值：(1+3+5+7)/4=4。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Paper｜M1·点估计。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Q11：某总体均值的置信区间写成 40±5，区间总长度是： 选项为 A.10；B.5；C.40；D.45。讲解时强调：置信度描述重复抽样方法的覆盖率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分步讲评：先重述题目条件，再逐步示范“估计量—标准误—临界值—区间”，最后给出正确结论“10”。完整解析：误差界是半宽 5，区间总长度为 2(5)=10。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Paper｜M1·置信区间。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Q21：【原创情境迁移｜启德体育园2026运营】以下参数为“点估计与置信区间”训练所设，不是官方资料中的实际数据：其他条件不变，样本量由 49 增至 196，原误差界为 6，新误差界约为： 选项为 A.1.5；B.6；C.12；D.3。讲解时强调：置信度描述重复抽样方法的覆盖率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分步讲评：先重述题目条件，再逐步示范“估计量—标准误—临界值—区间”，最后给出正确结论“3”。完整解析：误差界与1/√n成正比；样本量变4倍，误差界减半为3。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Paper｜M1·估计精度。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72298004f144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f5d3dc97284b3f" /><Relationship Type="http://schemas.openxmlformats.org/officeDocument/2006/relationships/slideLayout" Target="/ppt/slideLayouts/slideLayout1.xml" Id="R285e555c7a7a4f2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5e555c7a7a4f2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ceec0c4a34f3b" /><Relationship Type="http://schemas.openxmlformats.org/officeDocument/2006/relationships/image" Target="/ppt/media/image.png" Id="Rf0af3a0df97243d8" /><Relationship Type="http://schemas.openxmlformats.org/officeDocument/2006/relationships/notesSlide" Target="/ppt/notesSlides/notesSlide1.xml" Id="R14297f342c9945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8d64fa8404df3" /><Relationship Type="http://schemas.openxmlformats.org/officeDocument/2006/relationships/image" Target="/ppt/media/image2.png" Id="R57a688bfa12b4159" /><Relationship Type="http://schemas.openxmlformats.org/officeDocument/2006/relationships/notesSlide" Target="/ppt/notesSlides/notesSlide2.xml" Id="R33373dd53a9541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ad29734674f96" /><Relationship Type="http://schemas.openxmlformats.org/officeDocument/2006/relationships/image" Target="/ppt/media/image3.png" Id="R0a759944deb1467b" /><Relationship Type="http://schemas.openxmlformats.org/officeDocument/2006/relationships/notesSlide" Target="/ppt/notesSlides/notesSlide3.xml" Id="Raf4a26e1f60a4d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5ac93a9594f2b" /><Relationship Type="http://schemas.openxmlformats.org/officeDocument/2006/relationships/image" Target="/ppt/media/image4.png" Id="R490997193c554aee" /><Relationship Type="http://schemas.openxmlformats.org/officeDocument/2006/relationships/notesSlide" Target="/ppt/notesSlides/notesSlide4.xml" Id="R6dd9ef0be5cd4a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50c67f2bf44bd" /><Relationship Type="http://schemas.openxmlformats.org/officeDocument/2006/relationships/image" Target="/ppt/media/image5.png" Id="Raa025103e99c4d28" /><Relationship Type="http://schemas.openxmlformats.org/officeDocument/2006/relationships/notesSlide" Target="/ppt/notesSlides/notesSlide5.xml" Id="R04960d4ce12143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448ab17494278" /><Relationship Type="http://schemas.openxmlformats.org/officeDocument/2006/relationships/image" Target="/ppt/media/image6.png" Id="R1550388ca9c0441a" /><Relationship Type="http://schemas.openxmlformats.org/officeDocument/2006/relationships/notesSlide" Target="/ppt/notesSlides/notesSlide6.xml" Id="R95ccdf3b546446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a250e5cd14653" /><Relationship Type="http://schemas.openxmlformats.org/officeDocument/2006/relationships/image" Target="/ppt/media/image7.png" Id="R7db36ee67fa14c60" /><Relationship Type="http://schemas.openxmlformats.org/officeDocument/2006/relationships/notesSlide" Target="/ppt/notesSlides/notesSlide7.xml" Id="R8a632c5dc6154f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5eed99be74119" /><Relationship Type="http://schemas.openxmlformats.org/officeDocument/2006/relationships/image" Target="/ppt/media/image8.png" Id="Rcc47dd08a2254a76" /><Relationship Type="http://schemas.openxmlformats.org/officeDocument/2006/relationships/notesSlide" Target="/ppt/notesSlides/notesSlide8.xml" Id="R410ed69faa344d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4e12dd47c4d82" /><Relationship Type="http://schemas.openxmlformats.org/officeDocument/2006/relationships/image" Target="/ppt/media/image9.png" Id="R404d49ad537e4fc8" /><Relationship Type="http://schemas.openxmlformats.org/officeDocument/2006/relationships/notesSlide" Target="/ppt/notesSlides/notesSlide9.xml" Id="Rf6917bb75a024f1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28e1c7ef745ff" /><Relationship Type="http://schemas.openxmlformats.org/officeDocument/2006/relationships/image" Target="/ppt/media/image10.png" Id="R4b7a748033d24e35" /><Relationship Type="http://schemas.openxmlformats.org/officeDocument/2006/relationships/notesSlide" Target="/ppt/notesSlides/notesSlide10.xml" Id="R7cc21b19ed6848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0d0b2519e42f4" /><Relationship Type="http://schemas.openxmlformats.org/officeDocument/2006/relationships/image" Target="/ppt/media/image11.png" Id="Rbbc5a976b90840a7" /><Relationship Type="http://schemas.openxmlformats.org/officeDocument/2006/relationships/notesSlide" Target="/ppt/notesSlides/notesSlide11.xml" Id="Rb42faeb5c4c14c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88ccc72064204" /><Relationship Type="http://schemas.openxmlformats.org/officeDocument/2006/relationships/image" Target="/ppt/media/image12.png" Id="R752472b64da4401b" /><Relationship Type="http://schemas.openxmlformats.org/officeDocument/2006/relationships/notesSlide" Target="/ppt/notesSlides/notesSlide12.xml" Id="R36b107860edc4e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84bb0a3d24d85" /><Relationship Type="http://schemas.openxmlformats.org/officeDocument/2006/relationships/image" Target="/ppt/media/image13.png" Id="R0dec0fc855ab44ba" /><Relationship Type="http://schemas.openxmlformats.org/officeDocument/2006/relationships/notesSlide" Target="/ppt/notesSlides/notesSlide13.xml" Id="R1627850d05be4ee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891060c7e4b99" /><Relationship Type="http://schemas.openxmlformats.org/officeDocument/2006/relationships/image" Target="/ppt/media/image14.png" Id="Rbe271818556d4d37" /><Relationship Type="http://schemas.openxmlformats.org/officeDocument/2006/relationships/notesSlide" Target="/ppt/notesSlides/notesSlide14.xml" Id="R6835f1aa35f7417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5af7f7a6a54125" /><Relationship Type="http://schemas.openxmlformats.org/officeDocument/2006/relationships/image" Target="/ppt/media/image15.png" Id="R8138f4ae173a46f2" /><Relationship Type="http://schemas.openxmlformats.org/officeDocument/2006/relationships/notesSlide" Target="/ppt/notesSlides/notesSlide15.xml" Id="Rc0401e4110e441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ff011e0ca4e85" /><Relationship Type="http://schemas.openxmlformats.org/officeDocument/2006/relationships/image" Target="/ppt/media/image16.png" Id="R78fa4f6c5d7245af" /><Relationship Type="http://schemas.openxmlformats.org/officeDocument/2006/relationships/notesSlide" Target="/ppt/notesSlides/notesSlide16.xml" Id="R52bacbab75734f2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91423e15e4fd3" /><Relationship Type="http://schemas.openxmlformats.org/officeDocument/2006/relationships/image" Target="/ppt/media/image17.png" Id="R5203c94002054642" /><Relationship Type="http://schemas.openxmlformats.org/officeDocument/2006/relationships/notesSlide" Target="/ppt/notesSlides/notesSlide17.xml" Id="R23d975bc1ff043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90ff8054164d12" /><Relationship Type="http://schemas.openxmlformats.org/officeDocument/2006/relationships/image" Target="/ppt/media/image18.png" Id="R367dcf6ca3334d14" /><Relationship Type="http://schemas.openxmlformats.org/officeDocument/2006/relationships/notesSlide" Target="/ppt/notesSlides/notesSlide18.xml" Id="R1da004805fdd404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778360e9743a5" /><Relationship Type="http://schemas.openxmlformats.org/officeDocument/2006/relationships/image" Target="/ppt/media/image19.png" Id="Ra3500fb142224400" /><Relationship Type="http://schemas.openxmlformats.org/officeDocument/2006/relationships/notesSlide" Target="/ppt/notesSlides/notesSlide19.xml" Id="Rad42c477c607416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78b8d723bb479f" /><Relationship Type="http://schemas.openxmlformats.org/officeDocument/2006/relationships/image" Target="/ppt/media/image20.png" Id="R390268a9e09c4838" /><Relationship Type="http://schemas.openxmlformats.org/officeDocument/2006/relationships/notesSlide" Target="/ppt/notesSlides/notesSlide20.xml" Id="R1f642860532c45b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c161d254244c4" /><Relationship Type="http://schemas.openxmlformats.org/officeDocument/2006/relationships/image" Target="/ppt/media/image21.png" Id="R799d126aee444a70" /><Relationship Type="http://schemas.openxmlformats.org/officeDocument/2006/relationships/notesSlide" Target="/ppt/notesSlides/notesSlide21.xml" Id="R7ed693e8cc414d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8164ac87b04997" /><Relationship Type="http://schemas.openxmlformats.org/officeDocument/2006/relationships/image" Target="/ppt/media/image22.png" Id="Racd7cbb38361488b" /><Relationship Type="http://schemas.openxmlformats.org/officeDocument/2006/relationships/notesSlide" Target="/ppt/notesSlides/notesSlide22.xml" Id="Rd955839a42bc45d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d175c45834acd" /><Relationship Type="http://schemas.openxmlformats.org/officeDocument/2006/relationships/image" Target="/ppt/media/image23.png" Id="Rdf4db5212c2d4121" /><Relationship Type="http://schemas.openxmlformats.org/officeDocument/2006/relationships/notesSlide" Target="/ppt/notesSlides/notesSlide23.xml" Id="Rff7dde93dae04e5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a381cbc964f9d" /><Relationship Type="http://schemas.openxmlformats.org/officeDocument/2006/relationships/image" Target="/ppt/media/image24.png" Id="Re4fa5bfbb05a4da4" /><Relationship Type="http://schemas.openxmlformats.org/officeDocument/2006/relationships/notesSlide" Target="/ppt/notesSlides/notesSlide24.xml" Id="R2c3caba4adbe4e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421646eac4308" /><Relationship Type="http://schemas.openxmlformats.org/officeDocument/2006/relationships/image" Target="/ppt/media/image25.png" Id="R103fde4ac146409a" /><Relationship Type="http://schemas.openxmlformats.org/officeDocument/2006/relationships/notesSlide" Target="/ppt/notesSlides/notesSlide25.xml" Id="R8d70791f048d41d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d5e1d8a2a4835" /><Relationship Type="http://schemas.openxmlformats.org/officeDocument/2006/relationships/image" Target="/ppt/media/image26.png" Id="R716975bc214d4867" /><Relationship Type="http://schemas.openxmlformats.org/officeDocument/2006/relationships/notesSlide" Target="/ppt/notesSlides/notesSlide26.xml" Id="R25844900db1b4ad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32541aa184d15" /><Relationship Type="http://schemas.openxmlformats.org/officeDocument/2006/relationships/image" Target="/ppt/media/image27.png" Id="Rf074775fd4014884" /><Relationship Type="http://schemas.openxmlformats.org/officeDocument/2006/relationships/notesSlide" Target="/ppt/notesSlides/notesSlide27.xml" Id="R4d0afafd77fa4a6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48e0b83ff462c" /><Relationship Type="http://schemas.openxmlformats.org/officeDocument/2006/relationships/image" Target="/ppt/media/image28.png" Id="R6b061718d33c4223" /><Relationship Type="http://schemas.openxmlformats.org/officeDocument/2006/relationships/notesSlide" Target="/ppt/notesSlides/notesSlide28.xml" Id="Rd6ada9710b7a4e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4b282128f4700" /><Relationship Type="http://schemas.openxmlformats.org/officeDocument/2006/relationships/image" Target="/ppt/media/image29.png" Id="R3d021a26f91a4f64" /><Relationship Type="http://schemas.openxmlformats.org/officeDocument/2006/relationships/notesSlide" Target="/ppt/notesSlides/notesSlide29.xml" Id="R29a695036c334c8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9d616d3fd4946" /><Relationship Type="http://schemas.openxmlformats.org/officeDocument/2006/relationships/image" Target="/ppt/media/image30.png" Id="Rc8ce397c5f844bef" /><Relationship Type="http://schemas.openxmlformats.org/officeDocument/2006/relationships/notesSlide" Target="/ppt/notesSlides/notesSlide30.xml" Id="R5f43a0692b5e49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182BEE-611A-4FB4-96A1-A9627B2D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5AA9C-7E6B-4A03-AC09-E6E58965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8730A4-A7A8-4357-B628-87EF8F48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87FE4-8103-4FD5-902F-734E7C0C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518663-BC40-4D4F-84DB-14C050C8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无偏估计、置信水平和区间解释。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93D07-C6FF-414B-961A-E9150D0E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51765D-6E3A-4AFB-B446-EC479AA6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3125F-7A0A-46A5-9146-1BCED41F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498F87-6435-422E-B15D-63B85B62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af3a0df97243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CB834-15C1-4951-8C87-864FDA2D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9B573-D79C-4E4C-8FC0-22AF3F13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792F5-D7C3-41C4-9036-90466A07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89B05-5F1B-4C51-89B8-0B6F0C38C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661294-A433-4D8B-A178-EB095954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FB0885-D81D-4B74-9BF1-E577B6237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02B7E-AC09-4852-916A-A13A9616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84689D-D759-4574-8347-D688E8339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6E8406-1135-4713-9255-7DDBBE62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073872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9BC984-3EA0-4935-96BF-D56047A3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EF5B97-68EE-4ECC-9B53-CBC68406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a688bfa12b41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000E1-804B-4776-9B1D-DC45B7B3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89C81-7766-4475-862F-465559DE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5C4A42-ADA3-4A1B-B6E0-B1BE91F7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8BBDCF-4009-4FBD-82BD-A29DDA5E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1D193-46C5-49F2-9CA6-FCBF704D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D7E14-77AB-415B-8CBD-70B7DF09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3C84D-E49D-43D9-AAB6-EE83FCDB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4E7FD-17DC-4486-9F9A-040E75C3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6AE46-CA8F-4CA7-8642-433D71B3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BB9EE7-1ABE-4C28-AD2B-DC06E6F1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10E06-CEB2-4F78-920F-425AE824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00A69D-A3FC-4894-AF21-80EBB173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F9F44-DAF3-4423-A6AC-B02424B5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0B7672-ADC5-48C9-95B8-EA6BF0DE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2C02F9-C269-4E37-A250-708E3FD5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94E9A-974D-47BB-9C57-5DB30932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2ACA86-B362-4746-A4EE-8B5F5CFD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成功标准｜置信度描述重复抽样方法的覆盖率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EAF49C-FED4-41E6-AB17-FBB6122B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F432D8-B35B-4040-BD01-D72211C3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AA406C-C453-4A5B-8369-82004E0E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409158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6EA7ED-D3A0-4A1F-922F-7E03A168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B767F-44D4-48C8-BA3D-98ECD306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59944deb146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D735D-01DE-4276-AD40-A02443FA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767F8-4CDD-40D2-8218-BAA32A77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AFCEB5-2778-4F35-A139-DBEAAA14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D5B2B-F9DA-4A20-8E69-6D3083EC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F6365-590A-423F-A909-F89C70EF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789A42-E0EA-4250-845C-4AC81B80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边界提醒｜把区间解释成参数随机概率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3200F-CD56-4391-B1E6-E428C281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A9FE5-ACE9-42A5-A760-01D6D2A4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A3A36-C6E6-448E-AD26-E049C1C3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无偏估计、置信水平和区间解释。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AB733B-74DF-4E03-8A1F-2DF7C33D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0EB54-6F9D-440D-A48D-13D4CDE6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A18AA-2695-41B5-A593-6A661F84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D66CC4-6DEF-4F1F-B166-083AF97D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Paper｜M1·点估计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11AF2-B591-48E8-BC80-472D8ABA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1F533C-83B6-4A79-912B-4316FC9C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22BC85-16A5-486B-ADCC-DE02563B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08C1CA-4A6F-4A5C-86D0-8C30EB65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27695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3A018-F877-4061-957C-9177281B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3C7C0-F952-49BF-8145-C1FB7339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997193c554a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312A1A-C4FA-41AA-B7F8-908783B1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1919C-3777-40BC-B6A5-9B2F97B5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65B4C-A9C0-4F7A-A58A-656F3F6E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能解释“置信度描述重复抽样方法的覆盖率”，并识别一个反例或边界。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E7FD26-FE51-48BE-9CE9-C31B0157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5409F-5794-459A-BB33-0EC189E0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AAFF2-76FD-428B-8270-8C15BA0A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FCF60-891D-4E5B-84C5-2A61AB1C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A27FE-6958-4222-81A3-DBEA6D16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D9FEF-5E3D-4FC0-8C69-B05E1BB0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B4C78-11F2-456F-9355-3C378BEE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DC8475-9BC7-4158-B677-8065331A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F179A-A2A4-4B53-B39F-850A99A4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1AB4F9-0D49-41E6-B0E7-E58D7BF6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B7FE5F-DBAC-4726-870B-3EAA2F28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423503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468F14-E22B-4A78-9F3B-8493457B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D5F6C-A753-418F-864E-C75C3D45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25103e99c4d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1A1A8-9DEC-40F3-B6C9-18C93F07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F4E50E-C2B3-4E55-8725-060196FA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0082A-4F28-441B-8842-951223C9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9AEBE3-DD41-4153-B533-A1E0F591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62CF5-CC9A-42FB-977E-66F7BC65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21F74-68A4-4607-92F5-86A6AC4E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63BD1E-615C-4ADF-B971-98019F71A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9DD77-6F37-4EA3-80AF-144B2A5F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E5DFBA-9FD5-454F-BDD7-C1CC773C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812136-9AF2-43A5-9468-14E4F717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91470-B708-4DB6-8556-71574EF6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A9D71-85C4-42B4-BC76-2091AE66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D504E-37B6-43E5-86EA-6A9B9CDCF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5AD5F5-0BE0-4034-BE2A-9779A775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C85E5-138F-4C0D-964F-FDF45F1E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0927EF-7586-427A-8B1F-297F7473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2D1EC7-95BC-454C-8E19-BBA0A895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解析：以样本均值估计总体均值：(1+3+5+7)/4=4。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FBB69A-36E4-4B62-A0FA-4F7F37B4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6646B2-503D-446C-8ED6-9FC9126C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2F3904-2152-460D-AD5D-B5C9491F0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7D79F1-CC52-4024-B310-7F8B59F7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824152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804090-CD55-4582-BD8C-61D81E2E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269BF8-A952-48C1-8ABD-2A1130C2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0388ca9c044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B2582-C107-4E62-AC42-4CE1FB85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0C1DF-BDB6-43BB-BAF5-65A0A495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B6EFF-8996-4D56-A706-8333F4EC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C1E01-22FA-4A91-B6CC-71095220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0CCA63-C11A-467B-8CF5-7ED77B9A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D7C25-DE91-4409-BA4F-59DAFB82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51E037-E1BB-423F-BA95-C3A831D0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4B972-6614-4FAC-876E-BE81AE99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5CD4AF-E27D-4D4B-8AC6-490D513E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2E2BD8-C77D-4CB4-AF9A-9F5483FB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E1E39-CA08-44F7-A173-D098CA4B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E2290-D72F-46FC-910A-D2FC5809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94916-8FA1-4145-B635-575BEE3B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D2A6F-5DAC-4118-BC1C-E0A5163C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B22FC9-4650-496D-950F-5C66FED6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AA87E3-D404-4B5E-8413-D4027781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12B166-0F8A-4DC4-A232-AF241629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589548-DDFB-49A4-BF57-86876373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44CDB-4DED-429A-A0C2-CBEEB9F7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22403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D706BB-AF9E-48AD-B5BE-C3C788FC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AAB82-631C-4B17-8680-A211A0C4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36ee67fa14c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81835-841C-4450-9767-0C809FF4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6866B-54AA-4B31-BC87-BB39A165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5F35E-6999-4B2E-A5FE-17CC7157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8DE64-2E42-4CCB-98A7-ABE68CCE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BD7B66-FAA6-4C50-AEF3-8440D7B1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3399EC-87AD-4C37-B346-702E507B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01FDE9-16B2-4543-AAA7-11E33ACA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3661F2-F2E9-4498-8341-7949B384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2ADD98-8C8D-4E13-819D-1E9E1409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EDD3A0-FFFD-4097-AAC4-134CFDDF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143BD-CFCE-44A3-BC52-9C5D0913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27DCD6-78C6-45B0-B23B-5A7B207D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27A76D-C936-4C8B-81AC-2A759022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164B65-3216-4ACF-8A7F-F99E8BC0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675AA-029F-422F-A0D6-5B26F9E5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C255EE-1FBE-474E-BE6B-F4526C6E4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C3F8D2-E907-4213-B1C3-62EE88EA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358839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8E07C-2D47-491E-92DD-B7B8BC10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43E5F-1A11-4662-AFFF-C82A7AB97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7dd08a2254a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80B29-38FD-465D-8F63-FD77F3411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14C94-A13D-43E9-90FE-FF676679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2493E-7CCF-46EB-8018-999EFD35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6D29C-D992-4365-B40C-F6BDCE0E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23EBC0-5F4A-46EC-85AE-1294F808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3CD248-CE17-4175-8B5E-9FB85DAB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4FD13B-8B71-40C0-BAA2-CD5E91E5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B0A45-F587-4EEF-B215-4B77FFA1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D8016-F188-421A-BAE4-44A4540D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BE174-EC9D-4D06-9EC6-2FF71AAC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3AA03D-67D4-4DEC-8825-80DD0F23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E347F8-0ED0-4E0F-8407-234C4DB9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AE422C-7586-4578-A205-498CCF53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D5DF48-82C4-4796-92F1-81054EEC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C8F7FD-6035-41A5-88EA-77A99939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F9A16-A3E9-4B5B-8810-7C0BF5EE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496D92-104E-4566-B4B4-21E6EFE0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392042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515D5C-EEFC-4200-9F51-0833C235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11AED-B5E4-4E03-A1CB-6967E74C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d49ad537e4f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5BCFB-EA56-43F3-BA92-0AEFCF9D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ACEE1-5C63-4F74-BED4-EEC6063C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FE4229-2B17-45CB-8515-2E93C0A6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A1C8D0-C0E0-4E70-9A9A-414D96A8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样本值为 2、4、6、8，总体均值的点估计为：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9E165F-B4E9-4A29-8891-29FDE31B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Paper｜M1·点估计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F6935-2C40-4A19-B690-2B93D81A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339549-29B8-4EDE-AFA4-6DEA1F84F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899F0-562F-4976-B76C-CF89A250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C5946-DC29-43F3-A178-6E61EEFE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728233-9650-47BA-A4D6-1DC05CC7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62A8C6-3B1E-4CD0-875A-9F2F7B9D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AC597-565D-4F1C-9DED-CCE903B5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B93F7-E9C5-46E5-A248-B5A86D06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71D304-8D0C-4FB7-B83B-1FD18E15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9BC9E4-D694-4F89-967B-E1716F5A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742659-F4E7-4CF9-8CE1-AA1D495E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231659-28E4-434F-9ECE-72D7E942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2288A-1D5C-4230-BA2F-C0BF0258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074DD4-3A1A-42FD-9100-912385A2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524678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233B54-5F03-4663-9908-F9734EF3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15A7FB-882A-4FD3-A4E3-11BC16A6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a748033d24e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FD61F-82B1-4C54-A924-BAA96E27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17F49E-CA35-4A35-8464-BA2FA008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17F8A-1782-4B24-94A8-A5A43122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2F2BE-2FA2-4E65-AEC8-E1F2C20F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85C5C-E9E2-4F68-983B-21AB0C21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3E559-329A-4F46-ABB0-4AD2C13C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30834-C9CD-43EA-B41B-F7AC29B3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60F4C-AB55-4A31-A209-69F3DE7F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4118DB-C356-4FE5-BA48-E3A4C498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样本值为 2、4、6、8，总体均值的点估计为：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A1D94-8A85-41A4-8B0B-C60630FB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3DA9DE-17D7-43E9-8DC9-7530284A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1F669-BF49-4CC6-AAC0-DCD7583F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F3A52-5D01-48BB-A552-B8552D54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某总体均值的置信区间写成 30±4，区间总长度是：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534D77-2D2E-4C1A-BFF6-DB7CF208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B7EF8D-9BF8-4FA4-A9BE-22C4B18C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9EDF7-696C-4FE8-8D5D-0F5E2FC6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6CFCF7-D41E-424E-8FE8-EBC6D2DE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240236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E9F3B-06E8-4900-8AEE-9B744EC1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335CD3-F053-46A6-A20C-AE3376FF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c5a976b90840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D9FB12-0DBD-4D10-87A5-86D203D9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D3C37-BD6A-42FC-A09A-10267ADA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FF3BEF-0F53-4933-877F-BECFDDD4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4E9C1-10D2-40BB-8231-B5C2770D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78F12-5763-4560-8144-48F0FE51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8A5FC7-CF7C-4EFD-B954-34C720F5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F4AE78-85C8-4617-A6DB-4E9A3A8C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1C67D0-9BAC-4454-A3AF-66EF2325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解析链：以样本均值估计总体均值：(2+4+6+8)/4=5。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1E02AC-3C43-42B2-98DA-DB927E38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80A5D-B374-472E-80BF-5362BC73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25CDE-B31D-4C7C-8987-0D12D0A2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4AD4A-17B0-49B2-8FAB-7F8EFA08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854941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635C8-F855-4C2A-B75E-4C0F7C08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5ECF7-9402-4A02-B2F0-2B47F7A65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2472b64da440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B34D9-FC01-4BA2-9D9C-0CC3046C5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F5234-7F9D-4AA7-BBA7-A92AA886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CD86B-2BF9-4AB3-8887-5E831818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FD5C9-391B-4389-B5E7-38413137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某总体均值的置信区间写成 30±4，区间总长度是：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C594F-DB7F-4891-8FD8-07DB74BF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FE811-92E6-4B71-AAEE-D527BE02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E2AA3-B51C-46C7-843F-DCBEC8E4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B7359A-AC1F-47C8-A3C9-A9BDCBDF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F4C40-A20F-4C97-A95B-3EE694153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E6B66-5B64-40AC-9553-CCC3165C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5F49E0-1BFE-4C59-96D1-FE1F02192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5164FA-8018-459C-B4E4-01656770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1B9E4-9490-454C-AD86-51F5DD7B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929423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FB37F7-C012-4427-8AC9-D851C16B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34078-0CA0-422E-8EA2-794D1747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c0fc855ab44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EFE5E-A044-4183-BA58-6C19E77A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E98BB-C9CC-4D9D-8204-07A05E63C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24FCEB-D4F0-4B2A-89A8-5B781087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能独立执行“估计量—标准误—临界值—区间”，并说明每一步理由。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23A7B-D338-4505-A7C4-9705EC60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78B7B5-552E-4401-825E-EFE5E96F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A6AAC-3648-49ED-9957-D54287A4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6DFF3-7D4F-471A-8CB2-730DE054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A44B4-44D4-4658-9DF0-5F4D3AB9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181FA-5876-4D2A-B592-1E9C206E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85938-6883-45C9-B627-43375B24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586A67-F9E8-477C-AD02-8A727D35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FCF5B7-1D23-427C-B404-686F0DE9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48F149-3085-4D7A-A6C4-8A1E3FA0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1BCD51-62A6-499C-A592-EE82F826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941497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536E5C-2E38-47E3-8F7F-3AB15AAD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AD6DA-877B-43CA-B644-4B6055F3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271818556d4d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703CB-FA85-4B20-A395-E9807385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04243-B95F-4570-85B0-F2FD0B23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7C979C-2ED3-4BC4-944A-F0635ACC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916CD-EDD5-46CC-9D53-98DCF011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0E923-711B-4817-8734-B1777139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89FD9-D178-41E3-A2C3-AB82FC81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431CA-B632-47F6-AB9D-448F891E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B230A0-1C5D-49F6-9AB6-8FE5EF65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83C3F4-6227-41EC-8D76-2B592336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BB534-EF81-4C59-AE30-DD13361A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8DFD22-AD80-4FE6-9014-67C025A8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ED9D0-2E4E-4B94-9027-D7EE4C20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33176E-B92C-4964-B46F-5597F05A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BE7468-67DF-43C0-B3F7-DB494E46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CA3656-868F-4EED-A209-BAFC8DD9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A79A9C-132E-4F6B-A178-A369FD57D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FF4F50-D654-41B5-AB47-50984EC0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解析：误差界是半宽 5，区间总长度为 2(5)=10。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BFFB5-9ED0-4C42-A237-400846E8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598934-3E42-4330-9F7A-8CD98393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1295AF-C334-478C-8A45-58F43036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76B601-E547-42AB-8C9D-FA17EF94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438876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8BAC7F-0C48-4A68-B378-6979CBE5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4DE5F5-177B-4660-8D9D-8AFB5D12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8f4ae173a46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D8B7A-FD88-415F-ACC6-342C9A4A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3F780-98AA-49FE-A90F-3C33116E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4107F-DC65-481B-A55D-0F723422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D7049F-B0ED-4F86-A365-AD80FE0D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B52E6-2EF4-4BEE-91BB-121186EB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A5A3A-80D2-4EE2-B509-142536D8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77306-7BE3-4024-AF7A-22477F0E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C1B4D6-C405-4728-BECA-63432E0C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6D9FA-DBB4-48D0-AA11-F42B4678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78EEC-B4C4-4DF0-B9CE-41870ECE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DA13E-336C-488C-AA93-B6EEBDE8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516CB7-5466-493E-82B8-3438D426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33B2C0-64DD-48D0-BFDA-B92BE9C2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ECDB0-A437-48ED-9F1D-8B21B331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919421-1169-409A-8076-C1A1F2A7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635AD-7650-47C6-94CA-03C0660D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BD9DB-6C17-4EF9-B400-876A6DEE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AD7A0-76B1-4DA5-BB87-F673C0BB4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7ACD0F-C469-4205-8028-D1A92ABD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416427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A2FAFF-2F67-474E-82C2-77FD8736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B75EC-3D63-4376-A3F0-64CE83F4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a4f6c5d7245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E29B7-3C07-4D23-8B85-D22619AB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31C345-0DC5-4D35-AC6C-21222E98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99244-BFE0-4C1F-B52F-66A47A2B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7A33A-E4B0-43E5-A13D-53D4888F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53C74-F1C8-4CA9-A4B7-B7D3F424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C6D9E0-7160-4B9C-A155-77FCBC3A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DB29E-9C95-43FC-98C1-6E2EF973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149628-4FCB-42C6-AED5-6824A953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B8BF2-C41A-46D2-B23F-43BD923F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DEA5B-46FD-451A-AB6A-85D127FC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AB211C-E671-4BB9-89F5-21E57403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00DECA-38CE-48E7-971D-1A0EACB2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1E3954-C80B-42B3-BC10-3B96F918F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29387-79EC-4E9E-8210-24FC2AA0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CC131-2FBA-4544-85CF-BC9F6B1A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3BEAA6-B016-476A-A7BE-F1ED430A5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FB078D-4271-4996-A874-763C3C05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847300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D9B01-90CB-4431-B9E0-BC9A12E4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EAEA0-A8F9-4004-86C2-091CA3DE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03c940020546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D9D17-381A-4C98-A37F-B2BA2421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F559B-40FE-4067-BDF8-A86861DE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DB1DE-8030-4B15-8284-F5E7F5FC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795DB-0F9B-42D9-BAC5-3DC34113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828AEE-492C-4AE3-9F9A-26128494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867F3-427E-48B1-AB5D-3A941168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08D56-87A2-4863-B408-B21D5D21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2B2BE-A01B-4552-824C-3E685C18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35951-10CC-4CDB-864F-EB999EF6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56F3A0-50C3-40DA-904A-835CC3CF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33B95E-8C51-43AF-97C5-C42513AF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31DDA6-E437-442D-A281-B7F0F4ED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9AE65-CF88-4C45-884D-B10DB14F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E69A10-2A28-41C5-BCF6-8FE5ABC0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CA544-66AB-4940-A566-EDC824AD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267F8D-CBB9-4603-8453-D5D9322D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A10FE-C444-4007-9915-8DA11F65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607798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C3C5C4-4838-405D-B062-6F347256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AB798-E008-4AE1-9613-C0718FE1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dcf6ca3334d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B82F6-C6B6-493B-97C9-1F2F58E7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1F2A1-11A2-4777-A605-77A3A34B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D297-6B52-4A3E-AA6A-1485E463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724645-B278-4099-A978-C114930A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某总体均值的置信区间写成 50±6，区间总长度是：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7E7C7-4948-42E0-BDB7-DD812873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Paper｜M1·置信区间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2C74F-8A94-477D-BA49-323A4CB7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8BE2F7-BE31-448B-8982-184A1DE9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DE650-9F7C-4238-BE9C-5C7A52BC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9D27D7-9F66-4206-A236-CDA882C7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2CBC49-AB96-41C2-86A2-AD8B1A81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6463B-E84C-4A23-A5F6-8371ED66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DF55B-88A0-4026-8766-02649E62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85E58D-7239-4E02-9DB6-D60E61E7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77A9E-B96D-4C1B-92BD-BA1B2F31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6A16FC-CBD1-4C60-AA00-0B655AEA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D7F996-F47F-4032-A4F6-3990B217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09202E-9554-4E6B-B1F7-71087867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2A925F-BB6E-4D55-A532-67027591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FFBE72-8F99-4191-9FCA-88D55B1B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4625339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D78C49-1D70-49C4-9D82-1DAD7648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1FF86-62A9-40E2-9191-34292877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00fb1422244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FAAF8D-4101-4A02-9EEE-513A4F12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75237-984F-4EA7-992E-28E5D3BF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58918-FC7F-43C3-B0B5-A1E7EC84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0A51C-A84F-4BAB-8408-504BDD17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C183D7-2584-4414-B458-88BE22A8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F080B8-A65D-4684-BBDC-38CD17E6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4C395-5EA0-486F-BFC0-C0F846EB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CE5DF-C1CC-4BF1-9D7C-B78179D2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C040CE-F7CD-4853-817F-BBF76CEB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某总体均值的置信区间写成 50±6，区间总长度是：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0ED78-B39E-4C7D-AF6B-B2DB6C16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F8C7EA-763D-4166-A3EE-A07B8608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E2DD4E-2380-4B5B-9413-7AE430B4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66BFE9-DE6C-4A88-8EE3-0385A6A9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其他条件不变，样本量由 36 增至 144，原误差界为 6，新误差界约为：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48541B-B076-4256-B4C2-15D69D18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338DA6-E879-4E69-9BBC-147EA213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AFC12-862F-4F55-991A-2BE9CB87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C8EF99-697D-4C14-AF09-1EACB20B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178236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E5498-A0A5-4687-82C7-F9A90B8F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34BC9-C4CF-4D5A-971D-6376C5FB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268a9e09c48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069118-C41C-42F0-A406-9F38194B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73A7F-3555-491C-AD32-5160339B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9DED0-CA40-4081-AEA6-B543D954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F226A-2EBC-4047-A8CE-4B42D101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8CCCDB-D3E8-49D5-BAF0-6BDF293F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AB46A3-2FDA-40AF-A339-4DBA0330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C3835E-E69A-4074-814E-8AE220DC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38473-3D3B-46E4-9986-CCB9B16C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解析链：误差界是半宽 6，区间总长度为 2(6)=12。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80C861-3DDD-46A8-9D81-B0446BAE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2EB69-5C37-43FC-95FB-461BC025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D478DE-A387-4494-A865-A55BB9CA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210E9-7C8A-440C-8848-21EF4DA9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764424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4725A-9A78-4679-BF00-325B37B1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99185-9A6E-42F2-BB24-8C745C7A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d126aee444a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455082-82E3-45EF-8F78-3FB4944F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F0D70-0BB9-4752-8985-2AB8544E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C468F-B12D-4C5A-BCFF-35AB8668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9C02A-37E5-4481-9B6A-751882C1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其他条件不变，样本量由 36 增至 144，原误差界为 6，新误差界约为：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BCE6C-CC4A-4126-82B6-4247E71B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5126EE-5B40-41BF-B742-C013D475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818A4-973B-40A2-B823-01078D63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DD8E5-9DEA-48F9-BA27-BB8ABC0C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B313D-7D11-4734-86D1-30EBB56F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642C10-E030-4818-A3A4-55DAF3E6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3E80D-22D8-4EDE-AEEC-BBABD4D39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12143-D619-4995-A44E-2FBE97B3B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5BF34-EF2A-4776-80FF-A0F7B0D7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7148626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83BE8C-2887-4EA8-A737-0BEAD448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72EFF-ACE4-439C-9DB8-7C4B85F2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d7cbb3836148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C21A9-D890-48D5-B8DB-1DE1CD90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2A8D3-FF9E-4C48-A0B1-EF75FD90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2DEC19-0F14-4EF3-B326-59704163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0A460-FA05-4D90-B7E7-097C766B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C042E-9221-4B12-9532-BD2F1E8B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1AD594-DFD6-4F63-BF83-276563F6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E5417-61C3-485F-912E-7E37D6EB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C4FB87-897B-47D9-AF52-C9A4086F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D4F269-D643-48FB-BE32-C34CA0B3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83FB5C-717B-48B7-B016-9B25C0CC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FD065C-BF57-4851-9C37-CFD8CD5E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62350-7CCE-4517-A5B2-A9845568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4734D3-6EC7-4BCE-A34F-0B651815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ADF7C3-451D-405E-BFED-6BB9A104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2139117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919511-1A52-4060-B4A6-C535A5AC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DA5AE-2D73-46C9-B363-BD82B28F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4db5212c2d41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0AB641-DD0A-47B6-95D6-8EEA7F89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6E33D-AB2E-4EC2-A001-935D0596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9D85EB-8858-4A03-AEA3-A0DBAA85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99E86-F2E1-48BD-A652-D7D3F362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5B2C8-DB50-4D3A-818C-EEB5C4A4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19C04F-B3DC-485A-8E39-4FF34E70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04935-0D73-4C2D-AC2C-D3D2D6E33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3A122-E827-4B38-86F3-6B1C8ACD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679093-19E8-44D6-923C-860DD140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904C22-2BB6-402E-A4B7-3241FF21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D92911-8B4C-4A2C-9C21-9E67F926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527A98-404A-4476-90A7-DFA0F8D4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12093D-2BFB-4329-A04A-6B5616F57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DEFAC-153A-4C85-974A-0E4E0B74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FF9572-75A0-49A8-B2D2-28937893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325AB4-6440-4DD7-A986-D65ABECB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59A6B-EC82-4E6C-AAEF-C8F60D4B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解析：误差界与1/√n成正比；样本量变4倍，误差界减半为3。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D3D0C7-21BE-4806-B5E9-01FEC314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F5ED7-D5AF-43A0-9500-7353E3DE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538E34-550E-47F5-B3F7-4855F2CC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87A123-C38C-4AF5-A2E9-53D23C5B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9868587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DB281B-D054-471B-97D8-21152D195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6B31C-69C9-4FD8-B814-3DDD21FB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a5bfbb05a4d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A67693-417C-4636-8D95-E2FFB875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B9FCB-86D3-48E5-AF2A-65753B7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AC0C4-F07D-4DA1-B717-BDF6F544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947B5-403E-4B7A-8D7D-01BD1F3F9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3D354D-B19E-45F9-AB56-2DFA4965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4FE81B-C2BD-4C80-B1B9-45EDDB98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DA328-94FC-409D-8B15-B5E1C9BF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7B5A0E-4B66-48EB-986B-B2709A87F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935F7-04D1-435D-AE41-58CEDE9F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1B33A6-FD8A-4881-8936-27EA9DD1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0C5DC1-13D7-4177-8F48-FC966272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D53A7F-732E-4D11-A4AE-1B7CF709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CA6232-0E9C-4628-9073-105EDF22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774D5F-E1D0-4A81-A58D-EC9F8A1D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D1F21-8B1F-40B7-B3DD-663DD2B2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BC62EF-6879-4FF4-9DE7-B2818F76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520985-493F-4906-A876-CB709988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A57D3B-AEAE-462C-9C8A-B4A8331E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1CE34C-E816-47D6-AF54-066F04D8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6221256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3B6A1-7DF8-4158-9B91-ED149D03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B32DC-DD20-481F-9CC8-7463108D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3fde4ac14640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4A589-C825-48D8-BC55-61168A86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667CB-E878-4FC7-B210-3BC2C1B3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17434-98D1-4D26-8BFE-0D9E2F8F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2BACE-1C07-4FCF-BF74-9B73DE8A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0A04DC-9780-4A04-B36C-6123F9E6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11D6D-5A21-4027-B4F5-8F448CCF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25F15F-726A-4782-818F-18978FD5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0CE82-BD57-4D6E-A196-0AAFF2AC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53431-378B-4B57-89DA-7C21588E0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87C39-7889-4B03-9869-978432F6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65F753-4FCE-4A50-A4D5-BB7E30C8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F743EC-DF81-4BAE-93B3-962544CA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58C9F-558B-4B00-995C-B382B201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273C1-69E4-4463-9986-05CB3A15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618E66-D0ED-473A-8EA8-53F5D5E0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58ED2-4515-409C-8394-A2CBF5C6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680FA1-3B0A-4CA5-A8EB-CC5B5D9C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8055807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03BC9-CC54-411F-B710-5DBAF554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F8D0D-E25D-41D2-95E6-96D12595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975bc214d48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E21F0-37E1-4634-9557-8E564EC4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FB5F0-B1A5-4439-8098-4588C39F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CEAEB-0878-481D-ADE7-9668D7F2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AC09B-437B-44CD-B871-9F925687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29517-4B68-4ED7-8DD0-D7112CD8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AC479-2C16-4DCE-8E47-878E24F1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0E686-D7E4-48D7-BFD2-1A6276D4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CB20E1-52F6-42D5-BD70-3493E207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20C01E-11AC-424E-945D-63C4BD04B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60CB4-954C-4989-A1B4-436BB00F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211163-B1D0-4354-A879-3E73066D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850434-4F21-4B1A-8EC6-2E3217E0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26419-6E1D-4635-95AF-DDE2E2A7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88701B-7129-4E1A-97F6-FAF239C0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61DEF4-02FD-407E-950C-B2245EBB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85043-7477-4669-8DB5-59F3DCFC1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00A26E-1DF9-46D3-8BEC-D9E77713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26787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DCC00D-51C4-4945-98D4-EEDF4683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DCA6B-F342-4B87-8E9D-F1BAD80A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74775fd40148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FDA28-384B-46E7-B88E-84AC7C30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0212F-36C4-4C77-8511-2EE77FB1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A9693-028D-4BD4-AFAB-1758340A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304724-86F2-4934-A317-0F861E4C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【原创情境迁移｜低空经济32项沙盒】以下参数为“点估计与置信区间”训练所设，不是官方资料中的实际数据：其他条件不变，样本量由 64 增至 256，原误差界为 6，新误差界约为：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23F5F5-5C81-432B-A1B9-A245B41D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Paper｜M1·估计精度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691FD-B41F-4120-9DBD-7321980B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673E24-869A-407C-9071-A0C221D4A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3061E-5E7E-4AC8-A7D9-44216EBE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BB863-94ED-4021-865C-231BA1226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05201-D12D-4DCA-B935-0BD78547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773BE-CCAD-433F-A632-CF35356F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33EEC0-E48C-4C94-BBC2-8F1092F8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4FE281-DEA7-4C4F-A4D4-AC21D461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6A799-A75B-42E9-964A-2CFAE00E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6161DD-7228-4951-B4D9-0B8C894A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A90B00-BB27-4E0B-B4E6-52DC158E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28AC96-3066-448F-AAE2-ED60D55D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EF9E5-BB3B-465C-B467-923C88BE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9E9B07-A2EB-42FA-8593-0FC86D44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2209157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F8C5F-E304-425D-9302-C4C72A6F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8D551-1615-4311-B0E5-D76CBD8A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61718d33c42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D2100-A70C-42F5-9E8D-CB817EDB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6CB324-EF2B-42E2-A990-5C54D8E8C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90717-E62E-4B5D-875B-47EA2BB8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43227-9AED-4401-AB69-C68DF11E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5D014-14F2-4ABF-8381-6D8DF1AF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06BA1-0809-4C33-8EE0-CBB828DB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1893FD-1527-40A2-9664-AF34C9F2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0004C-DB4C-4F00-B0F1-7D31483F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77909-B449-42B8-8990-BD4A8F84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【原创情境迁移｜低空经济32项沙盒】以下参数为“点估计与置信区间”训练所设，不是官方资料中的实际数据：其他条件不变，样本量由 64 增至 256，原误差界为 6，新误差界约为：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EE2658-1FCF-4948-85A7-FC170712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69394-2F7F-4FCF-9859-8B1D8CED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6D134-D45C-4658-8C79-E0B3471B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2419E4-CEC0-4D2B-98FE-8EF081A3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2030与稳定币】以下参数为“点估计与置信区间”训练所设，不是官方资料中的实际数据：样本值为 10、12、14、16，总体均值的点估计为：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04A9D-8A99-4959-9FB5-B16DCD6CE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A6E3BA-13C5-4D99-9B0F-E201B993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F9E88-CCB9-4E2A-A026-340B9C93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C8940D-AA7A-42D4-B7E7-9292E317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8697030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5684D7-82C0-4E54-9044-FC0E9877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A60EA-7A4D-4FBC-BC64-A1AB58A8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21a26f91a4f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7360E-9584-4B02-9D75-B342DFDE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FA9AC-B43D-4B60-95AB-8625DAE9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AD1AC-BCB1-4EF5-A75D-87BFD26D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D9688-2AE1-478D-9A3B-3DCBFDB55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F6442-7769-478C-8485-3E12CF41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4467AB-F3D1-47A4-9EC2-7FEC594F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0FAE5-D011-4102-91D8-F357F5FD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7DF00-3FDD-4534-855E-C42C8244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解析链：误差界与1/√n成正比；样本量变4倍，误差界减半为3。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897726-F222-456E-A2E0-ED9F8102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E1A765-B634-460F-9B4E-CC72FA67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29955-71B3-41F5-ABF4-6506E516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3134E-4D68-4F6F-B826-22EB0943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0456252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9C1311-1AC5-4D59-BA7E-75EBF62D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075D4-EE6D-492C-A517-0F620DF7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ce397c5f844b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2E9CE-41BB-4DE1-9F51-2A11861A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B491FC-A9D2-4698-AB15-6E7A99B0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DA1C2-C687-4811-8FD9-0CE23986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1C4243-BDEA-4E5C-ADDB-FE68B072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2030与稳定币】以下参数为“点估计与置信区间”训练所设，不是官方资料中的实际数据：样本值为 10、12、14、16，总体均值的点估计为：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49697E-6797-4412-BD1E-E50084A51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23830-1522-4DB2-B8CE-218D3C5F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99397D-4300-4147-981D-E6C236C9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9F0E6-A962-4070-8B2B-5D81121D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61CD71-C679-45ED-B3A1-6B235815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CA091-6AC9-43A2-9F0C-FB7FDD3E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A7C32-2F5B-42FC-8357-EEDBBC2A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797F3A-A44C-433A-A000-54CDB898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28B38F-B346-4C3A-9444-2116674B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215503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2026-08-19T08:37:03.9290000Z</dcterms:created>
  <dcterms:modified xsi:type="dcterms:W3CDTF">2026-08-19T08:37:03.9290000Z</dcterms:modified>
</coreProperties>
</file>