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c04a14758f40b0" /><Relationship Type="http://schemas.openxmlformats.org/officeDocument/2006/relationships/extended-properties" Target="/docProps/app.xml" Id="R9ebdfe71a9fb4085" /><Relationship Type="http://schemas.openxmlformats.org/officeDocument/2006/relationships/officeDocument" Target="/ppt/presentation.xml" Id="R6a0e23434b6b4f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9001314a1d464e"/>
  </p:sldMasterIdLst>
  <p:notesMasterIdLst>
    <p:notesMasterId xmlns:r="http://schemas.openxmlformats.org/officeDocument/2006/relationships" r:id="R4ed2d50672c44c64"/>
  </p:notesMasterIdLst>
  <p:sldIdLst>
    <p:sldId xmlns:r="http://schemas.openxmlformats.org/officeDocument/2006/relationships" id="256" r:id="R1fbbf70ce83e4903"/>
    <p:sldId xmlns:r="http://schemas.openxmlformats.org/officeDocument/2006/relationships" id="257" r:id="R1cbbd3e6982e483f"/>
    <p:sldId xmlns:r="http://schemas.openxmlformats.org/officeDocument/2006/relationships" id="258" r:id="R64652780be9c41fe"/>
    <p:sldId xmlns:r="http://schemas.openxmlformats.org/officeDocument/2006/relationships" id="259" r:id="R2f6d680524764e5d"/>
    <p:sldId xmlns:r="http://schemas.openxmlformats.org/officeDocument/2006/relationships" id="260" r:id="R6fde4b6b6f014078"/>
    <p:sldId xmlns:r="http://schemas.openxmlformats.org/officeDocument/2006/relationships" id="261" r:id="R249ec547f7df4a37"/>
    <p:sldId xmlns:r="http://schemas.openxmlformats.org/officeDocument/2006/relationships" id="262" r:id="R4b4ae9ddd75f4e6a"/>
    <p:sldId xmlns:r="http://schemas.openxmlformats.org/officeDocument/2006/relationships" id="263" r:id="R60798ba6ffe842e5"/>
    <p:sldId xmlns:r="http://schemas.openxmlformats.org/officeDocument/2006/relationships" id="264" r:id="Rfc8736a9b1b44f89"/>
    <p:sldId xmlns:r="http://schemas.openxmlformats.org/officeDocument/2006/relationships" id="265" r:id="R8db6341824484fc6"/>
    <p:sldId xmlns:r="http://schemas.openxmlformats.org/officeDocument/2006/relationships" id="266" r:id="Ra79eb7e1f92d48aa"/>
    <p:sldId xmlns:r="http://schemas.openxmlformats.org/officeDocument/2006/relationships" id="267" r:id="R6d1d3e2fb0814729"/>
    <p:sldId xmlns:r="http://schemas.openxmlformats.org/officeDocument/2006/relationships" id="268" r:id="R6b4eedb0df814054"/>
    <p:sldId xmlns:r="http://schemas.openxmlformats.org/officeDocument/2006/relationships" id="269" r:id="R55c288adf344449b"/>
    <p:sldId xmlns:r="http://schemas.openxmlformats.org/officeDocument/2006/relationships" id="270" r:id="R829a26cd391840ee"/>
    <p:sldId xmlns:r="http://schemas.openxmlformats.org/officeDocument/2006/relationships" id="271" r:id="R94bea2c85775486c"/>
    <p:sldId xmlns:r="http://schemas.openxmlformats.org/officeDocument/2006/relationships" id="272" r:id="R938845159f8b4d8a"/>
    <p:sldId xmlns:r="http://schemas.openxmlformats.org/officeDocument/2006/relationships" id="273" r:id="Reca777e7499348a8"/>
    <p:sldId xmlns:r="http://schemas.openxmlformats.org/officeDocument/2006/relationships" id="274" r:id="Ra945cde68e5a43be"/>
    <p:sldId xmlns:r="http://schemas.openxmlformats.org/officeDocument/2006/relationships" id="275" r:id="R65118823d5a34331"/>
    <p:sldId xmlns:r="http://schemas.openxmlformats.org/officeDocument/2006/relationships" id="276" r:id="Rd6da47a1cf8942dc"/>
    <p:sldId xmlns:r="http://schemas.openxmlformats.org/officeDocument/2006/relationships" id="277" r:id="R98798c0857fb4f01"/>
    <p:sldId xmlns:r="http://schemas.openxmlformats.org/officeDocument/2006/relationships" id="278" r:id="Rd505e0f903864441"/>
    <p:sldId xmlns:r="http://schemas.openxmlformats.org/officeDocument/2006/relationships" id="279" r:id="Rac711b0ed2c54c99"/>
    <p:sldId xmlns:r="http://schemas.openxmlformats.org/officeDocument/2006/relationships" id="280" r:id="R475248cc84944f7a"/>
    <p:sldId xmlns:r="http://schemas.openxmlformats.org/officeDocument/2006/relationships" id="281" r:id="R54a8c127ba3a4aa3"/>
    <p:sldId xmlns:r="http://schemas.openxmlformats.org/officeDocument/2006/relationships" id="282" r:id="R135da947979c4279"/>
    <p:sldId xmlns:r="http://schemas.openxmlformats.org/officeDocument/2006/relationships" id="283" r:id="Rfb9e40130fe24891"/>
    <p:sldId xmlns:r="http://schemas.openxmlformats.org/officeDocument/2006/relationships" id="284" r:id="Ra79148676b244cf5"/>
    <p:sldId xmlns:r="http://schemas.openxmlformats.org/officeDocument/2006/relationships" id="285" r:id="R85b21255ab494d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98e0f1d487499c" /><Relationship Type="http://schemas.openxmlformats.org/officeDocument/2006/relationships/slideMaster" Target="/ppt/slideMasters/slideMaster1.xml" Id="Re69001314a1d464e" /><Relationship Type="http://schemas.openxmlformats.org/officeDocument/2006/relationships/notesMaster" Target="/ppt/notesMasters/notesMaster1.xml" Id="R4ed2d50672c44c64" /><Relationship Type="http://schemas.openxmlformats.org/officeDocument/2006/relationships/presProps" Target="/ppt/presProps.xml" Id="R3bc5e72f3c974330" /><Relationship Type="http://schemas.openxmlformats.org/officeDocument/2006/relationships/tableStyles" Target="/ppt/tableStyles.xml" Id="R82e532cecd444c1d" /><Relationship Type="http://schemas.openxmlformats.org/officeDocument/2006/relationships/slide" Target="/ppt/slides/slide1.xml" Id="R1fbbf70ce83e4903" /><Relationship Type="http://schemas.openxmlformats.org/officeDocument/2006/relationships/slide" Target="/ppt/slides/slide2.xml" Id="R1cbbd3e6982e483f" /><Relationship Type="http://schemas.openxmlformats.org/officeDocument/2006/relationships/slide" Target="/ppt/slides/slide3.xml" Id="R64652780be9c41fe" /><Relationship Type="http://schemas.openxmlformats.org/officeDocument/2006/relationships/slide" Target="/ppt/slides/slide4.xml" Id="R2f6d680524764e5d" /><Relationship Type="http://schemas.openxmlformats.org/officeDocument/2006/relationships/slide" Target="/ppt/slides/slide5.xml" Id="R6fde4b6b6f014078" /><Relationship Type="http://schemas.openxmlformats.org/officeDocument/2006/relationships/slide" Target="/ppt/slides/slide6.xml" Id="R249ec547f7df4a37" /><Relationship Type="http://schemas.openxmlformats.org/officeDocument/2006/relationships/slide" Target="/ppt/slides/slide7.xml" Id="R4b4ae9ddd75f4e6a" /><Relationship Type="http://schemas.openxmlformats.org/officeDocument/2006/relationships/slide" Target="/ppt/slides/slide8.xml" Id="R60798ba6ffe842e5" /><Relationship Type="http://schemas.openxmlformats.org/officeDocument/2006/relationships/slide" Target="/ppt/slides/slide9.xml" Id="Rfc8736a9b1b44f89" /><Relationship Type="http://schemas.openxmlformats.org/officeDocument/2006/relationships/slide" Target="/ppt/slides/slide10.xml" Id="R8db6341824484fc6" /><Relationship Type="http://schemas.openxmlformats.org/officeDocument/2006/relationships/slide" Target="/ppt/slides/slide11.xml" Id="Ra79eb7e1f92d48aa" /><Relationship Type="http://schemas.openxmlformats.org/officeDocument/2006/relationships/slide" Target="/ppt/slides/slide12.xml" Id="R6d1d3e2fb0814729" /><Relationship Type="http://schemas.openxmlformats.org/officeDocument/2006/relationships/slide" Target="/ppt/slides/slide13.xml" Id="R6b4eedb0df814054" /><Relationship Type="http://schemas.openxmlformats.org/officeDocument/2006/relationships/slide" Target="/ppt/slides/slide14.xml" Id="R55c288adf344449b" /><Relationship Type="http://schemas.openxmlformats.org/officeDocument/2006/relationships/slide" Target="/ppt/slides/slide15.xml" Id="R829a26cd391840ee" /><Relationship Type="http://schemas.openxmlformats.org/officeDocument/2006/relationships/slide" Target="/ppt/slides/slide16.xml" Id="R94bea2c85775486c" /><Relationship Type="http://schemas.openxmlformats.org/officeDocument/2006/relationships/slide" Target="/ppt/slides/slide17.xml" Id="R938845159f8b4d8a" /><Relationship Type="http://schemas.openxmlformats.org/officeDocument/2006/relationships/slide" Target="/ppt/slides/slide18.xml" Id="Reca777e7499348a8" /><Relationship Type="http://schemas.openxmlformats.org/officeDocument/2006/relationships/slide" Target="/ppt/slides/slide19.xml" Id="Ra945cde68e5a43be" /><Relationship Type="http://schemas.openxmlformats.org/officeDocument/2006/relationships/slide" Target="/ppt/slides/slide20.xml" Id="R65118823d5a34331" /><Relationship Type="http://schemas.openxmlformats.org/officeDocument/2006/relationships/slide" Target="/ppt/slides/slide21.xml" Id="Rd6da47a1cf8942dc" /><Relationship Type="http://schemas.openxmlformats.org/officeDocument/2006/relationships/slide" Target="/ppt/slides/slide22.xml" Id="R98798c0857fb4f01" /><Relationship Type="http://schemas.openxmlformats.org/officeDocument/2006/relationships/slide" Target="/ppt/slides/slide23.xml" Id="Rd505e0f903864441" /><Relationship Type="http://schemas.openxmlformats.org/officeDocument/2006/relationships/slide" Target="/ppt/slides/slide24.xml" Id="Rac711b0ed2c54c99" /><Relationship Type="http://schemas.openxmlformats.org/officeDocument/2006/relationships/slide" Target="/ppt/slides/slide25.xml" Id="R475248cc84944f7a" /><Relationship Type="http://schemas.openxmlformats.org/officeDocument/2006/relationships/slide" Target="/ppt/slides/slide26.xml" Id="R54a8c127ba3a4aa3" /><Relationship Type="http://schemas.openxmlformats.org/officeDocument/2006/relationships/slide" Target="/ppt/slides/slide27.xml" Id="R135da947979c4279" /><Relationship Type="http://schemas.openxmlformats.org/officeDocument/2006/relationships/slide" Target="/ppt/slides/slide28.xml" Id="Rfb9e40130fe24891" /><Relationship Type="http://schemas.openxmlformats.org/officeDocument/2006/relationships/slide" Target="/ppt/slides/slide29.xml" Id="Ra79148676b244cf5" /><Relationship Type="http://schemas.openxmlformats.org/officeDocument/2006/relationships/slide" Target="/ppt/slides/slide30.xml" Id="R85b21255ab494d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3fa358f13447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a053f4a8b04c84" /><Relationship Type="http://schemas.openxmlformats.org/officeDocument/2006/relationships/notesMaster" Target="/ppt/notesMasters/notesMaster1.xml" Id="R37958c3526fc4c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375f75596b4947" /><Relationship Type="http://schemas.openxmlformats.org/officeDocument/2006/relationships/notesMaster" Target="/ppt/notesMasters/notesMaster1.xml" Id="R613365d48f5244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42ed21b57c42a3" /><Relationship Type="http://schemas.openxmlformats.org/officeDocument/2006/relationships/notesMaster" Target="/ppt/notesMasters/notesMaster1.xml" Id="R2ab5d7c2f34e448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2e13e475d948b9" /><Relationship Type="http://schemas.openxmlformats.org/officeDocument/2006/relationships/notesMaster" Target="/ppt/notesMasters/notesMaster1.xml" Id="Rdffeaafe80714b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e7f7d26e5f4610" /><Relationship Type="http://schemas.openxmlformats.org/officeDocument/2006/relationships/notesMaster" Target="/ppt/notesMasters/notesMaster1.xml" Id="Rdcefc9aff58d43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ec64f08e2164378" /><Relationship Type="http://schemas.openxmlformats.org/officeDocument/2006/relationships/notesMaster" Target="/ppt/notesMasters/notesMaster1.xml" Id="R3dcbb7eb4b54495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428324f18df4e42" /><Relationship Type="http://schemas.openxmlformats.org/officeDocument/2006/relationships/notesMaster" Target="/ppt/notesMasters/notesMaster1.xml" Id="Rb9cf8c3362d0453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0d1ae67cd4498b" /><Relationship Type="http://schemas.openxmlformats.org/officeDocument/2006/relationships/notesMaster" Target="/ppt/notesMasters/notesMaster1.xml" Id="R1677aad4fe1c43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36c69dbded484b" /><Relationship Type="http://schemas.openxmlformats.org/officeDocument/2006/relationships/notesMaster" Target="/ppt/notesMasters/notesMaster1.xml" Id="R246d4d34cc794a0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a3afccacf834ece" /><Relationship Type="http://schemas.openxmlformats.org/officeDocument/2006/relationships/notesMaster" Target="/ppt/notesMasters/notesMaster1.xml" Id="R776d216df538434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e9464a0bd54ee0" /><Relationship Type="http://schemas.openxmlformats.org/officeDocument/2006/relationships/notesMaster" Target="/ppt/notesMasters/notesMaster1.xml" Id="Raded91e80a2049b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110361d8a8d4d8c" /><Relationship Type="http://schemas.openxmlformats.org/officeDocument/2006/relationships/notesMaster" Target="/ppt/notesMasters/notesMaster1.xml" Id="R33408053e4f94b0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18dbdd372d4ebe" /><Relationship Type="http://schemas.openxmlformats.org/officeDocument/2006/relationships/notesMaster" Target="/ppt/notesMasters/notesMaster1.xml" Id="Rdfc3d138116d471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cc8087e8fc34eda" /><Relationship Type="http://schemas.openxmlformats.org/officeDocument/2006/relationships/notesMaster" Target="/ppt/notesMasters/notesMaster1.xml" Id="R9528035993f64dd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f322c114355449e" /><Relationship Type="http://schemas.openxmlformats.org/officeDocument/2006/relationships/notesMaster" Target="/ppt/notesMasters/notesMaster1.xml" Id="Re5a91199a1f8437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e5580c91a684a8b" /><Relationship Type="http://schemas.openxmlformats.org/officeDocument/2006/relationships/notesMaster" Target="/ppt/notesMasters/notesMaster1.xml" Id="Rc65aa351f3c64c9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fccdcc291c5446f" /><Relationship Type="http://schemas.openxmlformats.org/officeDocument/2006/relationships/notesMaster" Target="/ppt/notesMasters/notesMaster1.xml" Id="R3a60ebe54ee54e7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adccbb115bc4ab2" /><Relationship Type="http://schemas.openxmlformats.org/officeDocument/2006/relationships/notesMaster" Target="/ppt/notesMasters/notesMaster1.xml" Id="R24f12033b08447a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d030920efa246c1" /><Relationship Type="http://schemas.openxmlformats.org/officeDocument/2006/relationships/notesMaster" Target="/ppt/notesMasters/notesMaster1.xml" Id="R73f124fce9184a8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27eea1e09f84f3f" /><Relationship Type="http://schemas.openxmlformats.org/officeDocument/2006/relationships/notesMaster" Target="/ppt/notesMasters/notesMaster1.xml" Id="R2ffe8c9a8b1740a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55200c67424411d" /><Relationship Type="http://schemas.openxmlformats.org/officeDocument/2006/relationships/notesMaster" Target="/ppt/notesMasters/notesMaster1.xml" Id="Reba268b032af4fe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9c0c8c48d1a45d6" /><Relationship Type="http://schemas.openxmlformats.org/officeDocument/2006/relationships/notesMaster" Target="/ppt/notesMasters/notesMaster1.xml" Id="R0e4eead62f8d452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0d8c880cb554fff" /><Relationship Type="http://schemas.openxmlformats.org/officeDocument/2006/relationships/notesMaster" Target="/ppt/notesMasters/notesMaster1.xml" Id="R96956c4fb7bf43f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03c031917a94dc6" /><Relationship Type="http://schemas.openxmlformats.org/officeDocument/2006/relationships/notesMaster" Target="/ppt/notesMasters/notesMaster1.xml" Id="Rb77b1bc031bf4c9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1a1a5b7420e4afa" /><Relationship Type="http://schemas.openxmlformats.org/officeDocument/2006/relationships/notesMaster" Target="/ppt/notesMasters/notesMaster1.xml" Id="R30b20f3f2d6244f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242b11ad2094a9c" /><Relationship Type="http://schemas.openxmlformats.org/officeDocument/2006/relationships/notesMaster" Target="/ppt/notesMasters/notesMaster1.xml" Id="R8a9d1f775a8d4d1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463cda2cfbe43ed" /><Relationship Type="http://schemas.openxmlformats.org/officeDocument/2006/relationships/notesMaster" Target="/ppt/notesMasters/notesMaster1.xml" Id="Rd3276a2b0a00434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0f4aeb358f74aff" /><Relationship Type="http://schemas.openxmlformats.org/officeDocument/2006/relationships/notesMaster" Target="/ppt/notesMasters/notesMaster1.xml" Id="R4ccef499a4a04f3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fd7aea25dd24e12" /><Relationship Type="http://schemas.openxmlformats.org/officeDocument/2006/relationships/notesMaster" Target="/ppt/notesMasters/notesMaster1.xml" Id="Ra4bb7108d738455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a367cd8534749ab" /><Relationship Type="http://schemas.openxmlformats.org/officeDocument/2006/relationships/notesMaster" Target="/ppt/notesMasters/notesMaster1.xml" Id="Rddb820b59dfb45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的“函数、极限与连续”学习单元。本套课件共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讲稿】明确告诉学生：本单元只训练“函数、极限与连续”。先解释知识范围，再用一句话建立核心判断，最后示范标准方法。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【互动提问】请用自己的话复述“极限描述趋近而非代入动作”，并举一个会触发“把函数值与极限混同”的错误例子。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Q1：计算 lim(x→1) (x²−1)/(x−1)： 选项为 A.2；B.3；C.1；D.4。讲解时强调：极限描述趋近而非代入动作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【预期回答】学生能说出“先判可代入，再因式分解或有理化”中的起始动作，并避开“把函数值与极限混同”。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分步讲评：先重述题目条件，再逐步示范“先判可代入，再因式分解或有理化”，最后给出正确结论“2”。完整解析：先因式分解为 x+1，再代入极限值。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Paper｜M1·极限。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【预期回答】学生能把失分归入“把函数值与极限混同”或更精确的个人错因，并写出可执行检查动作。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讲稿】逐项解释“函数、极限与连续”中的专有名词、符号、对象和单位。特别强调：把函数值与极限混同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讲稿】用“条件—表示—方法—核验”重建本知识点。示范时逐步引用：先判可代入，再因式分解或有理化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讲稿】带学生逐句读取任务，不先求答案。要求指出材料中的有效条件，再按“先判可代入，再因式分解或有理化”作答。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讲稿】先展示错误路径，再用解析链复原第一失分点。禁止只说“粗心”；必须落到“把函数值与极限混同”或更精确的动作。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Q11：设 f(x)=x+4（x&lt;4），f(4)=k，且 f(x)=2x（x&gt;4）。若 f 在 x=4 连续，则 k= 选项为 A.8；B.7；C.9；D.16。讲解时强调：极限描述趋近而非代入动作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【预期回答】学生能说出“先判可代入，再因式分解或有理化”中的起始动作，并避开“把函数值与极限混同”。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分步讲评：先重述题目条件，再逐步示范“先判可代入，再因式分解或有理化”，最后给出正确结论“8”。完整解析：左右极限均为 8；连续还要求 f(4)=k=8。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Paper｜M1·连续参数。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【预期回答】学生能把失分归入“把函数值与极限混同”或更精确的个人错因，并写出可执行检查动作。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讲稿】逐项解释“函数、极限与连续”中的专有名词、符号、对象和单位。特别强调：把函数值与极限混同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讲稿】用“条件—表示—方法—核验”重建本知识点。示范时逐步引用：先判可代入，再因式分解或有理化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讲稿】带学生逐句读取任务，不先求答案。要求指出材料中的有效条件，再按“先判可代入，再因式分解或有理化”作答。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讲稿】先展示错误路径，再用解析链复原第一失分点。禁止只说“粗心”；必须落到“把函数值与极限混同”或更精确的动作。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Q21：【原创情境迁移｜启德体育园2026运营】以下参数为“函数、极限与连续”训练所设，不是官方资料中的实际数据：函数 f(x)=1/(x−7) 的垂直渐近线是： 选项为 A.y=7；B.x=−7；C.y=0；D.x=7。讲解时强调：极限描述趋近而非代入动作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【预期回答】学生能说出“先判可代入，再因式分解或有理化”中的起始动作，并避开“把函数值与极限混同”。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分步讲评：先重述题目条件，再逐步示范“先判可代入，再因式分解或有理化”，最后给出正确结论“x=7”。完整解析：分母为0的位置形成垂直渐近线。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Paper｜M1·函数图像。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【预期回答】学生能把失分归入“把函数值与极限混同”或更精确的个人错因，并写出可执行检查动作。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讲稿】逐项解释“函数、极限与连续”中的专有名词、符号、对象和单位。特别强调：把函数值与极限混同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讲稿】用“条件—表示—方法—核验”重建本知识点。示范时逐步引用：先判可代入，再因式分解或有理化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讲稿】带学生逐句读取任务，不先求答案。要求指出材料中的有效条件，再按“先判可代入，再因式分解或有理化”作答。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讲稿】先展示错误路径，再用解析链复原第一失分点。禁止只说“粗心”；必须落到“把函数值与极限混同”或更精确的动作。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Paper｜M1·函数图像；用于知识范围与设问结构校准，题目身份为DSE原创模考题，不冒充历届真题（访问日期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ccc8fc308e4d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68877d4b1d4a3c" /><Relationship Type="http://schemas.openxmlformats.org/officeDocument/2006/relationships/slideLayout" Target="/ppt/slideLayouts/slideLayout1.xml" Id="R1506c9e8f73c4d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06c9e8f73c4d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b15d33f6c417b" /><Relationship Type="http://schemas.openxmlformats.org/officeDocument/2006/relationships/image" Target="/ppt/media/image.png" Id="Rcedc6e2f232b41a1" /><Relationship Type="http://schemas.openxmlformats.org/officeDocument/2006/relationships/notesSlide" Target="/ppt/notesSlides/notesSlide1.xml" Id="Rcc4d86a5354b4e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1631360e04f11" /><Relationship Type="http://schemas.openxmlformats.org/officeDocument/2006/relationships/image" Target="/ppt/media/image2.png" Id="R88d15faea3aa4ab9" /><Relationship Type="http://schemas.openxmlformats.org/officeDocument/2006/relationships/notesSlide" Target="/ppt/notesSlides/notesSlide2.xml" Id="Rb1e47f8886e64b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976831ffb4b69" /><Relationship Type="http://schemas.openxmlformats.org/officeDocument/2006/relationships/image" Target="/ppt/media/image3.png" Id="Rd199d2f55528435c" /><Relationship Type="http://schemas.openxmlformats.org/officeDocument/2006/relationships/notesSlide" Target="/ppt/notesSlides/notesSlide3.xml" Id="R2642bf90deb54c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2f46f5eea4b27" /><Relationship Type="http://schemas.openxmlformats.org/officeDocument/2006/relationships/image" Target="/ppt/media/image4.png" Id="Rb6a73539fe5d40ca" /><Relationship Type="http://schemas.openxmlformats.org/officeDocument/2006/relationships/notesSlide" Target="/ppt/notesSlides/notesSlide4.xml" Id="Rc199eb79686340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14897e8d814a72" /><Relationship Type="http://schemas.openxmlformats.org/officeDocument/2006/relationships/image" Target="/ppt/media/image5.png" Id="Rc6a3978b2f044474" /><Relationship Type="http://schemas.openxmlformats.org/officeDocument/2006/relationships/notesSlide" Target="/ppt/notesSlides/notesSlide5.xml" Id="R23f4b2f71860449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b6443c8734b65" /><Relationship Type="http://schemas.openxmlformats.org/officeDocument/2006/relationships/image" Target="/ppt/media/image6.png" Id="Rd79f720ab4104a5e" /><Relationship Type="http://schemas.openxmlformats.org/officeDocument/2006/relationships/notesSlide" Target="/ppt/notesSlides/notesSlide6.xml" Id="Rcf9a050702b042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b528a423349f9" /><Relationship Type="http://schemas.openxmlformats.org/officeDocument/2006/relationships/image" Target="/ppt/media/image7.png" Id="Rd14c6821d0ce4d90" /><Relationship Type="http://schemas.openxmlformats.org/officeDocument/2006/relationships/notesSlide" Target="/ppt/notesSlides/notesSlide7.xml" Id="Rd41f938226a943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724f2f9124487" /><Relationship Type="http://schemas.openxmlformats.org/officeDocument/2006/relationships/image" Target="/ppt/media/image8.png" Id="Rfc10123a559947b0" /><Relationship Type="http://schemas.openxmlformats.org/officeDocument/2006/relationships/notesSlide" Target="/ppt/notesSlides/notesSlide8.xml" Id="R366a8045d7b241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caba24cbe540e7" /><Relationship Type="http://schemas.openxmlformats.org/officeDocument/2006/relationships/image" Target="/ppt/media/image9.png" Id="Re5bc3d713e3c4b74" /><Relationship Type="http://schemas.openxmlformats.org/officeDocument/2006/relationships/notesSlide" Target="/ppt/notesSlides/notesSlide9.xml" Id="Ra9d64f1e561641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b609041304142" /><Relationship Type="http://schemas.openxmlformats.org/officeDocument/2006/relationships/image" Target="/ppt/media/image10.png" Id="Rb25aec149c694069" /><Relationship Type="http://schemas.openxmlformats.org/officeDocument/2006/relationships/notesSlide" Target="/ppt/notesSlides/notesSlide10.xml" Id="Rbc9a6e5b063341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4a4571591a4cb5" /><Relationship Type="http://schemas.openxmlformats.org/officeDocument/2006/relationships/image" Target="/ppt/media/image11.png" Id="Ra9bdb81178634b6c" /><Relationship Type="http://schemas.openxmlformats.org/officeDocument/2006/relationships/notesSlide" Target="/ppt/notesSlides/notesSlide11.xml" Id="R0c812d8a92b5460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318ed48f304658" /><Relationship Type="http://schemas.openxmlformats.org/officeDocument/2006/relationships/image" Target="/ppt/media/image12.png" Id="Rc61701dbc38f44eb" /><Relationship Type="http://schemas.openxmlformats.org/officeDocument/2006/relationships/notesSlide" Target="/ppt/notesSlides/notesSlide12.xml" Id="R562d7568389341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8759e31acf4368" /><Relationship Type="http://schemas.openxmlformats.org/officeDocument/2006/relationships/image" Target="/ppt/media/image13.png" Id="R207df2276dbe46f0" /><Relationship Type="http://schemas.openxmlformats.org/officeDocument/2006/relationships/notesSlide" Target="/ppt/notesSlides/notesSlide13.xml" Id="R60f13e34ff83448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9346131ff41f4" /><Relationship Type="http://schemas.openxmlformats.org/officeDocument/2006/relationships/image" Target="/ppt/media/image14.png" Id="R7a53e38f086d4666" /><Relationship Type="http://schemas.openxmlformats.org/officeDocument/2006/relationships/notesSlide" Target="/ppt/notesSlides/notesSlide14.xml" Id="Re9a660440d96437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d11c0397b04dde" /><Relationship Type="http://schemas.openxmlformats.org/officeDocument/2006/relationships/image" Target="/ppt/media/image15.png" Id="Rff64fb5a38cf44e3" /><Relationship Type="http://schemas.openxmlformats.org/officeDocument/2006/relationships/notesSlide" Target="/ppt/notesSlides/notesSlide15.xml" Id="Rc293f80b72414e6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b967c5f2664c11" /><Relationship Type="http://schemas.openxmlformats.org/officeDocument/2006/relationships/image" Target="/ppt/media/image16.png" Id="R24ab0f7e8b86448a" /><Relationship Type="http://schemas.openxmlformats.org/officeDocument/2006/relationships/notesSlide" Target="/ppt/notesSlides/notesSlide16.xml" Id="R94e2d18532c34ac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c22a12c784c40" /><Relationship Type="http://schemas.openxmlformats.org/officeDocument/2006/relationships/image" Target="/ppt/media/image17.png" Id="Rffc6982441a94e5c" /><Relationship Type="http://schemas.openxmlformats.org/officeDocument/2006/relationships/notesSlide" Target="/ppt/notesSlides/notesSlide17.xml" Id="Rfe32a99a4e3f4ae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45a69b9c8418e" /><Relationship Type="http://schemas.openxmlformats.org/officeDocument/2006/relationships/image" Target="/ppt/media/image18.png" Id="R49deb4a2972d4a4b" /><Relationship Type="http://schemas.openxmlformats.org/officeDocument/2006/relationships/notesSlide" Target="/ppt/notesSlides/notesSlide18.xml" Id="Rb5a5cb56b996443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a24e2bc5544fe" /><Relationship Type="http://schemas.openxmlformats.org/officeDocument/2006/relationships/image" Target="/ppt/media/image19.png" Id="Rf5024eee55f44e8e" /><Relationship Type="http://schemas.openxmlformats.org/officeDocument/2006/relationships/notesSlide" Target="/ppt/notesSlides/notesSlide19.xml" Id="Re22211d72a584f6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144adf3b64f53" /><Relationship Type="http://schemas.openxmlformats.org/officeDocument/2006/relationships/image" Target="/ppt/media/image20.png" Id="Rcd7d92fb8fd84d7c" /><Relationship Type="http://schemas.openxmlformats.org/officeDocument/2006/relationships/notesSlide" Target="/ppt/notesSlides/notesSlide20.xml" Id="R4ff40588a53644e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bc0b606c44983" /><Relationship Type="http://schemas.openxmlformats.org/officeDocument/2006/relationships/image" Target="/ppt/media/image21.png" Id="R378aa923183246cd" /><Relationship Type="http://schemas.openxmlformats.org/officeDocument/2006/relationships/notesSlide" Target="/ppt/notesSlides/notesSlide21.xml" Id="R8385801335dd47b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cd4990e5074435" /><Relationship Type="http://schemas.openxmlformats.org/officeDocument/2006/relationships/image" Target="/ppt/media/image22.png" Id="R6ec956296a4f45a9" /><Relationship Type="http://schemas.openxmlformats.org/officeDocument/2006/relationships/notesSlide" Target="/ppt/notesSlides/notesSlide22.xml" Id="Rda88a14858d1434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a8f9c076194df7" /><Relationship Type="http://schemas.openxmlformats.org/officeDocument/2006/relationships/image" Target="/ppt/media/image23.png" Id="R2e6ea53fe5734042" /><Relationship Type="http://schemas.openxmlformats.org/officeDocument/2006/relationships/notesSlide" Target="/ppt/notesSlides/notesSlide23.xml" Id="R7441c19eb57e4a2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ed0229ea61407f" /><Relationship Type="http://schemas.openxmlformats.org/officeDocument/2006/relationships/image" Target="/ppt/media/image24.png" Id="R9cfa6b7d5fea4f43" /><Relationship Type="http://schemas.openxmlformats.org/officeDocument/2006/relationships/notesSlide" Target="/ppt/notesSlides/notesSlide24.xml" Id="Re87e1d421bce427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665df4a0714fd5" /><Relationship Type="http://schemas.openxmlformats.org/officeDocument/2006/relationships/image" Target="/ppt/media/image25.png" Id="R21a0248ea1a94c0e" /><Relationship Type="http://schemas.openxmlformats.org/officeDocument/2006/relationships/notesSlide" Target="/ppt/notesSlides/notesSlide25.xml" Id="Rc987dea755fc4bd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67c69f553f4469" /><Relationship Type="http://schemas.openxmlformats.org/officeDocument/2006/relationships/image" Target="/ppt/media/image26.png" Id="R25b2ecc49e264fc8" /><Relationship Type="http://schemas.openxmlformats.org/officeDocument/2006/relationships/notesSlide" Target="/ppt/notesSlides/notesSlide26.xml" Id="R9e0d70910ba3475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6af8c2c2d143a5" /><Relationship Type="http://schemas.openxmlformats.org/officeDocument/2006/relationships/image" Target="/ppt/media/image27.png" Id="R0753674693cb43cc" /><Relationship Type="http://schemas.openxmlformats.org/officeDocument/2006/relationships/notesSlide" Target="/ppt/notesSlides/notesSlide27.xml" Id="R9cbc30b156ae452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487c1e2d554475" /><Relationship Type="http://schemas.openxmlformats.org/officeDocument/2006/relationships/image" Target="/ppt/media/image28.png" Id="R85f368dac4a54ef4" /><Relationship Type="http://schemas.openxmlformats.org/officeDocument/2006/relationships/notesSlide" Target="/ppt/notesSlides/notesSlide28.xml" Id="R7ede86e2de764e1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371ceb264f43be" /><Relationship Type="http://schemas.openxmlformats.org/officeDocument/2006/relationships/image" Target="/ppt/media/image29.png" Id="R68f8c73a6c984ede" /><Relationship Type="http://schemas.openxmlformats.org/officeDocument/2006/relationships/notesSlide" Target="/ppt/notesSlides/notesSlide29.xml" Id="Rccd611091c2e422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cf3bb695084fd8" /><Relationship Type="http://schemas.openxmlformats.org/officeDocument/2006/relationships/image" Target="/ppt/media/image30.png" Id="R42bf3b5d0c874b98" /><Relationship Type="http://schemas.openxmlformats.org/officeDocument/2006/relationships/notesSlide" Target="/ppt/notesSlides/notesSlide30.xml" Id="R1b6c0aa677a14e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F04EF4-D6A1-47CF-84DA-239648FA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4E235-1548-46D5-B9DB-84DB1D1A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E65E18-B664-467F-89EC-A14094B5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E11B96-5712-49BA-8F1B-54B7A543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4BA686-951E-4B18-A76D-D23DD14BC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复合函数、指数对数、极限与连续直观。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3DDF4D-2234-429F-84D7-A0C2B926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3B9BAD-3585-4826-AB15-2D2FA7DD7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5E703C-E378-479B-B346-7144BE47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6FA9A-5BB0-4D86-A927-27E81C6F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c6e2f232b41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4FFB85-903C-4621-881C-09384F4E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CC4E1-6431-40DD-BF98-4C828073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26DD3B-417E-4E99-ABE1-B4A773F9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9E8B6C-F82D-4597-BC66-3B90A85E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A2502A-3748-4F53-8951-98CE65AA1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9F9C6-43EE-49D9-91DA-156A7F73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D1CA22-A655-4F24-9A4F-F44DDFC98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02B80C-8C9E-4964-867C-027556E1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28A357-301C-424B-BA3D-419DB31A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871448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F41BC9-8738-4C99-BE86-578292FC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992B54-AC56-4C90-9598-9B19B66D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15faea3aa4a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F615D-38B4-4833-886A-249721E6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F58360-EA23-4BF1-968A-4F5227FA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D033C0-32CB-483B-891B-C21ACDFF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F76A36-D9F2-417A-8BBF-BA96FC58A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B6A6AE-CC73-494C-A4F0-347EEC44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EA802-017F-4701-B58C-8919E5E8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68DF4B-233A-4235-BBB5-FB7BAC2BC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4DF477-7A53-4591-AAC4-38E63CBF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3FC040-8F74-48BA-99FF-FB0267E7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23ACF7-6ECD-4C34-BA7A-31C78CE55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FB2CB1-4109-4170-B73F-DA8B4E7D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B6FA1-C76E-4142-821D-2939CB72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F3FE7C-7BD2-45C2-B18F-A9BF44AE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D6BB9B-2E06-4474-9DB1-0C963318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D6B1CC-ED8D-421B-870B-529C363C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E778FC-39EF-451B-AC5B-83DE7E56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5790BC-DE1F-4093-B531-8BFAFE994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成功标准｜极限描述趋近而非代入动作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E72878-4D79-4A95-A93A-FE43F827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3977B1-C2DE-4FFB-B09B-B686A408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D21EAC-15F2-4C0A-940F-CFC3D349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8447139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15C709-1258-4D67-93B1-BC2271D9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316538-628E-46E7-8C47-8D6FF34F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99d2f5552843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1D709-4B37-4B19-B23B-78A5FAD4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66A484-02F5-40B1-A66B-159C4D2B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5AA820-3A20-4C75-BFCF-351A542F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F9C144-E326-44E7-B5C0-27532B80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F4BF57-9D5D-4FA8-B99E-2C66A1F2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851AFE-CA76-4248-9A93-7A54A1723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边界提醒｜把函数值与极限混同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55A263-2D21-4987-A615-FF74B8C9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2ED6A3-401C-41FD-91B9-C4DF0E227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A11540-8F55-4F97-BFEF-5E8D97F0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复合函数、指数对数、极限与连续直观。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446471-75FF-4552-BB2B-C0EDD745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3CFBE6-B9A2-4782-A215-F6E27CDEE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A7B503-9E72-4A47-9765-7BFD3877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6DF2E-C8E2-4D75-A495-BFCC7BCC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Paper｜M1·极限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C04FE9-1208-4590-9A27-3A2ECDFA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60C9D4-41DE-416E-BA38-259491C3D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A156EA-97BB-4858-9AC1-D27F4A4B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E6D6E7-1318-4878-934F-D8D12815A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892512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E9AD3E-B40B-40D6-B716-F7CADBB2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4BD46-A2B7-4CBB-AA9E-A4A6D467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a73539fe5d40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FF09F5-70AF-4B2F-A166-F1CD403D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4BA96E-7287-427D-8AF4-EC74615CD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9643B-7661-49DF-8373-582D641B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能解释“极限描述趋近而非代入动作”，并识别一个反例或边界。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48EC9-913C-451C-A8BD-3CB681E85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43ECB-5FF0-4F24-953A-9FA1AAB5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FFA2A8-A6AC-4C4D-BEE0-95FD8D25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 lim(x→1) (x²−1)/(x−1)：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9311E-EEE2-4FD2-9357-7C1832BD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高频错因：把函数值与极限混同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62F9CE-E896-4C1E-B396-C06F2B3A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592961-8707-47F7-AC18-B05191AFE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7B46B6-1E2E-448A-8B1E-B8D14AED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C4A5B5-7FDE-45A5-B775-2B52642BF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77A79D-ED06-43A3-B955-C034005D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299FD-30FD-4215-BBBD-87C1A2F3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2DE40A-C445-4FD9-BD93-BA08B07AC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970329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220E70-D23E-40BD-B1B0-DD22A830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80229A-EB4A-4CB4-B312-4E97DC86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a3978b2f0444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58824-4857-4B0A-98C9-BA93862A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388304-2835-4865-A377-1EE63B426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41838F-39EE-4385-8A62-F019019E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7946C-5FB1-4BE3-9201-ED20E246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11ED80-BC80-441F-9CEF-49362CCA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1B7780-EE87-461A-97C3-FED9AA74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F3B4BF-30CD-4B97-8D2E-E4C239F3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8199C-5A25-4947-9909-99D212A6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3AF4D6-5CF9-4F72-9A21-7481653D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 lim(x→1) (x²−1)/(x−1)：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9504D9-5831-4825-8517-196C1200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99E24-F20E-476A-8121-8262B32A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B02D09-E5E1-4C79-B558-4A90C09B7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解析：先因式分解为 x+1，再代入极限值。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2E257E-958A-4F2D-B1D0-99E125E5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C7E2A3-4AFD-4404-9FA3-5D28E9A15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7E7A00-9093-42A2-B434-83FA425C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9B0365-6B5D-413C-AE92-9E8D1B09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827092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A282C1-C94A-4573-93AD-8A01034B7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BEE7C-95DF-4D8D-95F7-E22CFCA9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f720ab4104a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9DCBBF-27CC-4F60-A82E-E5629259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F3F68-9142-4275-AA8B-F70854CB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FFABC-695C-4F0B-8F9B-75004FB6C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5FA90F-A690-4DF2-B100-083FDD17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25F3E-5ADD-4472-915E-A6B9421D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359FD-290E-4BE6-B6FA-4696BA8D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09EB85-63BB-433E-A2C3-5064629F3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9633C0-2F47-4E8F-8114-00871CA1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A6DCA5-7467-4D70-8EFA-F9FF55D2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BE97FC-1FEF-48FF-976B-43DA73A1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00B4A2-4DD9-487A-9D7E-51D03905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FCEECE-E878-48C6-96B6-7CA988CFC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BACA49-E11F-47D5-8B6C-3428F29D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D777D8-4E71-4FC6-BCB8-90BCDC49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C070C0-FAF0-4E52-AB12-39174AE6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8075BE-5A51-4348-96FD-A122ACCC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8F510E-E7C2-4D78-89D8-5260C0294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18F54C-2AAB-411C-B52E-EF01F2F9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9B1699-CF3A-403D-9A6D-EF6AAC53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683777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469FDA-CE2E-4AE5-8D0D-F9AFD5FF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11927-A798-4649-9F37-2D0856B2B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4c6821d0ce4d9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418869-AF77-4A3F-B94B-E3B12E2D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92C95E-6C3F-4B64-AF91-7A634166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15934A-486A-4607-B19A-927035E3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F9DE29-B139-40B0-9C6A-61056DB1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F98FF5-7D0E-44CE-AC4F-547DCCB7E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A87102-4CCE-468B-B88E-B40D0C2E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382CE6-7079-4D29-9FAD-EFEBD2A03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3300F4-C983-4922-9B88-955F6A3DB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0C386A-90AB-440F-82AE-52553A482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398B63-82D5-4CFA-AD10-8F5C7878B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13622-0F5D-4D13-B912-094815F1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27D251-19D4-4B47-82E5-66409C6A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0D515D-1748-4CE0-B825-DCF8687E1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ED70F-728D-4EC6-83C6-15F03BED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161A1E-23AA-4387-AE13-D13AE74D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8FEA77-D322-4008-BD76-D233425F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91E3A5-497D-41E5-B779-0DA40140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688735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5F0E87-A77F-4E0F-A196-E198E9448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5F9A7-1F6E-4A2E-950D-9896C5C4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10123a559947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8B7878-AAF8-4EDD-84FE-D6076A8B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BD9FF3-FF0F-4CFF-8CB0-487324139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C4060-6320-4719-8756-854B387F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AFE320-3902-4347-96BE-964AF1707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 lim(x→1) (x²−1)/(x−1)：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7F7181-BB4A-454C-AA47-485C104A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A00AA2-F128-4C30-AF94-170F633E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F748B-A884-4F93-9DC5-957C38360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0229D7-361E-47FE-8650-48D22549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CF7696-332B-46B7-BC57-7C9DE423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A2680B-BCC4-439B-8C2B-F7C5DA5C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C73963-5752-45D1-8171-4B70B6032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041EC-0387-4236-B1B2-53FAA43B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21C721-EFC9-40C6-93EB-7C473754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CB0D9-4936-4E1C-9642-A570A40E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E91EC5-E0D7-435F-8A25-D9A5FEDC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53F330-18AC-4AA5-A0F5-128EAA6E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33D73B-B67D-4F49-8A2C-BE2CD5E5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659115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389B46-B16C-4E56-A3FA-1B879E5D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2AF40-75DA-4E8C-9793-D123BF4A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bc3d713e3c4b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14DF14-EDB7-4D68-969A-220917FD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7AC96-9C55-4622-A359-938D8A27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5536F-C973-4AFD-9F1A-D8DE2923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FACF15-F5AC-43E3-ABB5-20A35D83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 lim(x→2) (x²−4)/(x−2)：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D983C4-E466-4508-AA1F-6DB3F70D6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Paper｜M1·极限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8EF43-8DEC-4FAC-B8A1-92945CAB0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39CE68-F45C-47E6-8B5B-011B61EA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D23D8B-514E-4A91-8834-7ACA08ABD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3907F8-C255-4AE9-8D1F-4AEC039D9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03748D-7AFC-4F42-879C-AFB1EC68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1BF91D-627A-498E-B392-1044F0E5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DDF4B-4393-4B49-8EFF-2279CA67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7FF9E0-A5CD-497A-8F4C-3C891079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A76EC0-E19C-4210-B8B6-BF2F6919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E6E23C-34D7-45E2-8666-C46961B95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2F68D8-0CF1-4C78-9049-5FB880CD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53670D-6977-471B-BA76-98898E88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872F49-1BDE-4F60-827B-974748BF1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782A73-C06D-42A7-903E-EB24FEBCB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595066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895A34-0CCD-4C75-816A-FD61E5E65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DD5733-759F-4454-B7EE-A5541F20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5aec149c6940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2C2F9F-F5BF-4D9D-97F1-7F1E469E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69647-715E-434F-8B5D-D59C3219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68B179-AAC4-4B54-A805-22E49B86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93D7F3-563E-4A16-A11E-B1A15124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96634-AC59-459A-9A8F-11213811C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计算 lim(x→1) (x²−1)/(x−1)：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D0C57E-D0CC-4C48-AED6-299DD46E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F51937-755F-4A4C-9BE4-95187B3C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839D30-7869-49BD-A440-8C063DDF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61148A-E9B3-4447-B81D-8CEF2508E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计算 lim(x→2) (x²−4)/(x−2)：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9CF5D1-A57B-4B72-B97F-40B6DDCA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95232-EF45-4479-B544-F8BFABB2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040625-E56E-47D8-960E-F7C855D9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E0F3B4-90FD-4553-B5BE-CF0F0B1A7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设 f(x)=x+3（x&lt;3），f(3)=k，且 f(x)=2x（x&gt;3）。若 f 在 x=3 连续，则 k=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2A30FE-3DC0-434A-93E8-B14E12CA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D72198-6960-481A-877D-F4E0FDB9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B66E9A-DD49-4D74-855E-681DB9DD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4FD802-17A3-4BF6-BEA5-F6D00307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926157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C77639-1154-4DB4-953D-ACC02A17B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0813DE-2643-4457-A504-B878F584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bdb81178634b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466A7E-44FF-4151-96C4-42BF9523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011CFA-9C55-4B61-A29B-D36D214B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9D816-00A7-48C9-AD61-85F64A7D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2DBC73-C103-40EB-B93F-D2ABC216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DC14A-021D-43E1-B161-89471056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08D450-5826-40B6-86B5-57F447B4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2C3C32-C1D3-4C30-B029-903C2698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021D7D-F28D-40BD-B51C-FB44D76A1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解析链：先因式分解为 x+2，再代入极限值。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5D35B6-A919-4CE1-AD79-FF6437BA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0287BC-66A2-469C-A0A5-3482DC8A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F95889-5FD4-42C4-B4B3-D48C5D3D7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719E34-8A72-42B0-B564-707E447A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688584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6E6674-0DF6-40ED-BE12-14083006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5AB512-1BE3-4219-9AD4-DFCDB38E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1701dbc38f44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70AE72-161E-4729-AFD9-B2B439F7B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67F52-1C53-45CF-89C2-37D42AAD4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E72F98-86DC-4E8C-8021-4C58C84AF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5420DA-FFB1-4308-B3ED-98D926F8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 f(x)=x+3（x&lt;3），f(3)=k，且 f(x)=2x（x&gt;3）。若 f 在 x=3 连续，则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727094-4E40-479B-9727-ED558E6DF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4F40EA-0B00-45F3-9F4C-9E231115B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DA36B-DD30-40F7-A17E-704FCF5D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A9A03B-5F74-47F8-84C0-C14B14E9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F9BB4-C1EC-44A4-8AE6-843A187B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22F38A-7596-4BBA-A765-FC6FD1DA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40C80-7F8C-42DB-A2E1-D768FCCF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15C301-DFAB-40DB-B1F1-82086E14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A510BA-83AB-41AB-BB5C-1D475EE6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6151913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566B78-79AD-49AB-95D8-34F38F514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E70508-F8ED-43AA-AD24-CECCD462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7df2276dbe46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B8FC19-C378-4F0F-B794-A0091144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BF27F7-0D7F-4154-804A-AD87B35D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40ECBD-8B2C-4917-88C9-AC3BD6485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能独立执行“先判可代入，再因式分解或有理化”，并说明每一步理由。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51D73-D9F4-40C0-93EE-C5C00AD0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6ED137-6543-4DED-82C3-8744F840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FCDE42-14CF-4041-BBFF-11BBDAED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 f(x)=x+4（x&lt;4），f(4)=k，且 f(x)=2x（x&gt;4）。若 f 在 x=4 连续，则 k=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4D4635-D2E5-4714-8A93-CB9BDE243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高频错因：把函数值与极限混同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793336-9940-4BC3-A98F-F423DD64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8A133D-3B9F-4A2E-95D0-85F4EFC6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5B1E8F-7348-4CB0-B602-4DA7FA95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4EC112-BDEE-400F-BB3A-B172C200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C09D05-5828-44E5-8F72-7EFEA7B7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62EFEB-D2F1-45FC-95F8-67CE23FA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D3F34B-436A-47B6-83AB-4F5DF004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3940283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BEABEE-69F8-408A-A25C-B3E883B5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013FFC-651F-45A8-B6CC-298DB6C26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53e38f086d46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4E485-51FC-4106-89A5-BACEDC067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7E1C36-1060-4E31-B3A6-F600128D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E0D322-BF7C-4FCA-967B-2C11FE268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D75F0-C1D0-4122-88C3-8EFE7B654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C92A52-A9B9-46B9-A79C-9B8E9CB9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A26B82-7D6A-48A5-B63E-794626A4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95F5FB-B403-4047-9100-ACAF73DC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0778E5-2545-4035-8FAA-244AFD77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861C01-0872-4985-BDB6-EBAE305A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 f(x)=x+4（x&lt;4），f(4)=k，且 f(x)=2x（x&gt;4）。若 f 在 x=4 连续，则 k=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D5FBE8-0DBD-4D49-9AED-3FADFBC10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4A8358-4F05-4400-9D75-9DB5612F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B0E334-A87D-49D8-838E-53031527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解析：左右极限均为 8；连续还要求 f(4)=k=8。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C8A425-C051-4568-87D0-EECB297D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92C5ED-188A-44DE-9869-15900465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3DD398-5B15-40AE-8972-DE15AD074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54F524-7C89-4620-AC27-A3E9F04C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080331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54B968-CB3F-4610-9437-B27BD9D1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F2215-8ACC-4609-9913-B3A6198F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4fb5a38cf44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D360E-8F59-4534-BBC6-A4533F2E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586BB-FE7A-41F5-9BD5-59F1745F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E7C8E6-B928-446A-9734-41748F70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AB346-9DDC-4E5A-85FD-68105BA5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1C072C-6E20-40DD-9835-39438DD2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36773D-AE15-48C1-BC79-FB1BC73EB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84A003-5C42-4DDC-A944-86233C3A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B3B6A1-0CC5-4A75-8E5B-384C62443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189243-FC96-4362-BAA3-DD3D5EB63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6BB7EB-F590-4E0F-943A-2DD2A2B2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68CB0-117D-4602-B4AE-E42D5847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17D464-28C4-4116-9616-17D0728B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8FC10C-4BA3-47F4-89E3-39B45AEE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696D89-B550-41C9-804C-9AFD5036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BCD1E2-D46D-4EF6-AFE6-24084117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56F602-D9C0-4A52-91BD-8E126FB3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011657-34B6-4B64-AAEF-F5AB182C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D820A6-4552-4E9F-B86F-BC893367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9FF59B-3B89-4F8A-B490-A6666E2C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641846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2BADEA-738B-4842-8BF1-BEFC0D70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E39FF-27C9-4D4F-BA8D-E3C3A221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ab0f7e8b8644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D9DB6-72FC-48A0-B88F-17960130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3F028E-7DAB-435E-A4EC-03D7EE2B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0031B-821F-45D0-A6F8-897F6795F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021215-208E-4AF4-8884-C7FB28FFE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E2786A-1257-402D-B632-E3B01E27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538049-2763-46CD-833F-E9BBA55C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706B74-7EEA-470A-A8F4-DE4D3337E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84D001-6B83-4519-AE4A-6206F881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2F403C-88C1-47EA-BCE0-CC6CEE556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B324EC-8E01-46BC-84C0-E3AC3C0D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0BF718-BB91-411A-9CEE-4059923CD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4EFCE6-2587-44BD-B150-9E58B701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07FB00-04DD-485A-8E32-323EEB29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E76C48-6232-4E6A-A6B7-DA44F625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E9239A-26C3-42B9-8338-24B89F8E1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3857C4-58B6-42C6-9598-30BA7D45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F7598A-DE81-46A2-9B08-AD2F5260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294605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A10038-D535-405F-9A56-4CB78AD0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C36C55-65FE-4A7D-8579-DEE188D1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c6982441a94e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38EC85-04F0-4940-AA1F-8B325C21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6E1AA-CF5D-4746-AB54-EC4A09356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143F23-474E-4CE3-92F5-AAB1BD0A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4B837E-0EC5-4926-8D1E-B4992A6A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 f(x)=x+4（x&lt;4），f(4)=k，且 f(x)=2x（x&gt;4）。若 f 在 x=4 连续，则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33E3DA-0544-4F8A-9A8C-EF82A642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3263B8-F45D-4C55-A7C5-B9EDC413D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C26C8E-4EE8-471F-AB06-9A6975CD8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272BA4-191B-4B5E-88A0-F0119BF8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13C86C-7E4F-4994-A494-7A9A3396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B80357-ED75-43D0-B2EA-84B9664D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C3ABAA-E867-4F4D-A778-E244F9B4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D6955C-7353-4427-BC27-1E75BCE7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444FBF-B66B-4222-8C56-59699674B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309618-CCE7-4044-B9B1-ED89D1E9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A83824-0852-4B74-9D78-BF5510B5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3C1719-1E1E-4C62-8FCA-B8D35ECC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3EDAF6-A9D5-4012-8DF2-6DD8255A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842546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39BB89-295F-4206-907C-5CA9AD36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29E4BD-F840-4DE5-84DA-B96F8B232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deb4a2972d4a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8AEDC-DDC4-4302-B20B-2D6184A5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396779-6C59-4A9B-989D-A68690AD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BF2814-846D-4566-B4EA-194009E6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308D3-B6B5-49CD-8D06-42EC785B1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 f(x)=x+5（x&lt;5），f(5)=k，且 f(x)=2x（x&gt;5）。若 f 在 x=5 连续，则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6B3C0-8112-423A-99CF-305208DED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Paper｜M1·连续参数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579F56-D62F-437A-ABBF-98EFBD13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20FF21-941C-42CC-BB61-24A46E33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D5BF97-FD82-449C-AED2-298F36FAF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2664BA-F6F4-4F39-84D5-EE503DC2A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E5DF23-5C47-4C14-8C71-3E912FC8B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F95A6F-B9EA-4613-AE07-55BAEB84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B5CD34-E6E9-4E82-A211-D078F1C2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F65A0D-AF61-4D31-BE60-59B4224D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3E3975-841F-4139-BCDA-B064DEDB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21B7E6-2F74-474F-86CB-72491EC68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2E3BAB-5591-4164-A1B0-48AFB78E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BA1F0E-0774-44EA-8C6F-978C00C2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B80232-57DE-48B6-86EC-A2992FEDB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071549-E4D3-4112-A152-8490441A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06100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CF2D1B-CACD-4EF5-8C8E-B4005413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9C8A1-CFC6-46CD-8C45-5DFDAAE6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024eee55f44e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5D044-297D-44C2-BF99-520062DC1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A9628D-D57F-4DA1-B7B0-DEB68450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B98680-A4E8-4FF6-9B4D-4DF5E55C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8A7434-D2BB-41AB-88A8-6846675E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5D5662-A424-4D6A-A4B1-C632A5C5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设 f(x)=x+4（x&lt;4），f(4)=k，且 f(x)=2x（x&gt;4）。若 f 在 x=4 连续，则 k=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63AC02-E64E-4C43-B5AF-8483F0E4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C34C7-9082-43B6-B717-FD5A1F7C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7AE14B-4F6C-499A-A37B-D2E85FDF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334A02-131F-4FFA-A4BE-6C3FC9E4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设 f(x)=x+5（x&lt;5），f(5)=k，且 f(x)=2x（x&gt;5）。若 f 在 x=5 连续，则 k=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50404-B3E9-4DF4-AEAE-3E1EA3C0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DB6F71-7E29-4F3C-B966-EF274156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7025D9-D129-4A67-85A2-3EA87A35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E370F4-98FF-4E4F-9DEF-C5913CB1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函数 f(x)=1/(x−6) 的垂直渐近线是：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AB6C3F-8379-4A36-BFB6-413A6D8A5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498DCD-F327-4171-80D1-EA91236F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EFC166-51BB-4907-86A9-B98FB48B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DF9DDC-E55E-4774-A657-B6631B40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3276395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2254D6-1CBD-492D-A7CB-405D3DC1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93CDF7-B8CE-46E3-BAF5-44E769C83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7d92fb8fd84d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520873-FBDB-455F-AE21-504C76F8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78731A-C4C5-483C-BD06-BFB92BC5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A74EDE-4AFA-4AC6-A2BE-1E003740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952F74-46EB-4729-B335-DB7EC4AD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1B0988-A100-4CB5-BA48-5F677650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EF3356-C37B-4CAD-AB88-10CBC6044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6F6B5C-142E-4973-8BB8-82BE42323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2EC11C-DF31-49C9-8DC6-AC4D6573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解析链：左右极限均为 10；连续还要求 f(5)=k=10。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1FFE6-209B-4E7E-AAC1-32F9BDD5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1D0E4B-B578-4D41-8A53-A042801B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DC3101-9F3C-443B-8414-91A331D1B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16887-C861-424F-9F8D-17B0CACB1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71135191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05D4A7-5543-48EF-8B61-9DE39487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75274-E31A-4ED9-B784-8830F0BA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8aa923183246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FE0124-1333-449B-85B4-EE6762C20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5A96A4-3F33-414A-BDEE-2D75B2D97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252077-A294-4B7F-A136-C5ED6765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385F23-789A-45AF-B41C-D3C13816D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 f(x)=1/(x−6) 的垂直渐近线是：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E905CA-F1A6-421C-839A-B71741F6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457955-EDE2-4284-938B-79C267B5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C3108C-B6ED-416A-A3AD-7312F67D6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AA9A4B-8788-4529-AE6E-6AD824AE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DB5980-2952-4994-88F8-EF5F3AAF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B32175-A9DA-4C91-B6A0-6F05BEC1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A10C36-8392-480C-850D-BA16D2201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C184BA-2F89-455B-B153-90CC5275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C4D029-4F99-4F37-86E1-ADF4EE83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4355675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617D77-93FE-4008-81CE-DFED7D7D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8544AD-4BBA-47CB-BD46-749CA5AEA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c956296a4f45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1C3344-FFF5-4EC3-B1E4-787E7A11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72F59-9370-43DC-946F-80F1F9F7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C7982B-C13F-4090-AA04-C2F57817A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438EDB-2A8A-482F-A83D-299CF823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35FCCC-7BD4-4A59-8EEE-7B91CCE9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C3EA35-EDDB-4747-835E-6431B77E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【原创情境迁移｜启德体育园2026运营】以下参数为“函数、极限与连续”训练所设，不是官方资料中的实际数据：函数 f(x)=1/(x−7) 的垂直渐近线是：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29408C-1AC4-4EB9-8E46-DDBD1706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高频错因：把函数值与极限混同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886F70-D21E-44EC-BE47-805DADC4D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39C8D8-5B42-4BDD-9807-0A4BFE9A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68507F-8C47-4CF6-B1F6-D243CEB9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4DAF6C-21C4-4956-A0C5-39FE3550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9A5892-A388-4990-B889-A50F72EA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C7D0A8-AF58-42E3-BF3A-226928211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475531-BC42-4ABE-B17F-2D816F0D1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9488467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28FC4F-7D21-432C-BD2A-3F7BE75B6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BC397F-4F3C-4D1D-B93B-5C4610171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6ea53fe57340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C48A7-73C7-4245-AE0A-6CDC633B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0D3562-95E5-417A-BCDA-EF9DA3E3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88E990-251E-406F-9CC4-C816D254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3BB407-EEA6-4602-B57D-41513208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257EC0-AFE5-422A-B9BE-4CC2463D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DC6560-54EC-440D-8FD8-F03121F4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949A53-E1B7-4F90-88CE-C823910E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8A838C-3DEE-4911-A40E-F620BE63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F724F-4CC2-417F-A8B0-CD65CD2AC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【原创情境迁移｜启德体育园2026运营】以下参数为“函数、极限与连续”训练所设，不是官方资料中的实际数据：函数 f(x)=1/(x−7) 的垂直渐近线是：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43C36D-21D8-4988-8366-C855AC03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01BD61-CE6E-4856-BCAB-B3B14F22E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9C2C84-EDA1-45C1-834B-2314585B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正确结论：x=7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解析：分母为0的位置形成垂直渐近线。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953E08-38D9-47F3-937D-CECEAF17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6E7CB-CE64-4A01-9C55-15F962F8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EDBF2F-04BC-4A88-A437-60967CC5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36926A-6207-472B-8AF1-D49F7BB1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4802966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0DF3F3-09E5-4D69-B197-F070E864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4DD516-9D83-4540-9252-5C418723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fa6b7d5fea4f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CB7E5F-EAB8-44CA-A61A-F0A16BA0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B18B7-32F8-4C39-B759-EDCD18C6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E3915E-E460-4107-AF2C-57D1E8F9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19E242-1D62-46A0-A5C9-088A87E32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4CC73E-EFF9-493E-8BCC-FEAA605B8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07FCDC-081A-4902-8098-0066D2A0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AA33AF-0059-4598-996B-1E0B091D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9988F5-E7CA-4B85-9BCA-A88DC974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8FF711-C737-4BD6-9139-7E469935D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76B71E-AA04-4574-ACA1-E6C10E37B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DA7D43-A9D3-4F13-AF2B-35769FD7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F2CEAF-133D-4750-BE0C-C365297F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E22929-22C8-4D3E-A029-05063E2A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CF630C-66D6-4133-9467-5C77632C5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7B30C0-2293-457C-B8F7-00B1F13C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A2DC94-FA84-4F8A-8E70-79BFB02D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4D6898-18AC-4987-B59D-41A60342A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844230-D7F7-439B-A447-9A2567FF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7CFC96-B816-470A-8064-48FD4D60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1188750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A6BB7A-1299-4595-BE10-5DADB5FF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B5842-A5F0-4DDC-8FCB-ABF718384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a0248ea1a94c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5E64E9-9D03-4D21-B9F0-6A7E8D53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EF0A3F-A957-4BBB-8F0F-B29765B3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79B806-FC5F-4085-9444-D7A59E4E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F9B12C-2D3C-40A1-88D9-A302C83D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函数、极限与连续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B644F5-ABA4-4292-9283-84A17FE7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4B5440-F60E-4E1C-A88D-9916D0F0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BB86B2-456D-4591-81B0-7CF06477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DE8FFE-1503-454C-8BC3-A9D074AF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55894B-F4B3-4DEA-8C5E-E6814B9D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EF8F74-3A26-4447-B180-B3E0C66C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A8D12A-C3DA-4801-BA07-7E04E5407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E27700-E45E-4D87-AD94-F6D0E56D8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89A261-FC31-4EE8-ADD3-D4CB299C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28FD84-48C2-418B-A3FC-28A7A37A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798D01-D499-4DD4-89C5-8D8DD907C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ECA173-1AD3-4E4C-B874-0A864C57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6642FA-F029-46A9-852C-CD2F865DB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9294005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291760-03EE-4B5D-A32C-1D17378A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F36142-2C4E-49C3-9468-00E8DA96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b2ecc49e264f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1BABA-3B62-4E59-9E76-37673F1D2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9E49C-7D96-4F29-ADF2-72C57293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7284A-F7DD-464A-B19E-59F05A1E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FA8BB-BCB4-4791-9B27-9F046899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8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【原创情境迁移｜启德体育园2026运营】以下参数为“函数、极限与连续”训练所设，不是官方资料中的实际数据：函数 f(x)=1/(x−7) 的垂直渐近线是：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720CC-7AFD-46FC-A1F7-B8321FE7F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8F5286-5DF7-4022-83DB-B8072061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E17C7-5BB1-41BF-8587-47BAC022F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极限描述趋近而非代入动作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6B7856-246F-4513-A92B-EA2D05E3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848A08-D10C-40EC-A6BE-BF491FF3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1D51EA-2EA8-4F9D-9357-734902FB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先判可代入，再因式分解或有理化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C7253-485D-4B91-99EA-BB858118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B3DD32-6769-4D37-AF99-DD79CD79B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3EC7B6-E82E-42B7-AA43-00EA9D01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检查：把函数值与极限混同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F0E47D-622B-45DB-9A8A-A2F29668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C317A8-3B43-4426-AF7F-E90CEB59C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D0FA82-19C5-4AAC-AA57-0BD0CF4F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3B2C7B-540B-45E6-8E40-63B95A2F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8756288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BD0669-0F8E-45CD-8A0B-07A3B94DB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0E873C-9F4B-40E2-92C1-ED84B6CB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53674693cb43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7F913D-B107-42DF-AD5A-EC45240D8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1C168-AA9D-43FA-B13F-B05FD580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78707-0D7D-4622-A843-FCA2AA46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04022-DC48-4B91-90C8-2DA2D92AC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【原创情境迁移｜低空经济32项沙盒】以下参数为“函数、极限与连续”训练所设，不是官方资料中的实际数据：函数 f(x)=1/(x−8) 的垂直渐近线是：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DA9623-34F2-487B-8A80-A193A7CAA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Paper｜M1·函数图像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430BFA-1D2C-4001-B106-9760BED6B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8656EF-BA75-44C4-B4BF-A8253193E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DCCE7-08C2-4322-B6A6-EAF57ED50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C1BD90-C808-41DB-B57C-77888007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CAFDBF-30A3-40C0-A367-8D531F63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C256F-AC86-43B1-9990-EA5A4169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1E69CD-AAAF-4249-BAED-FA318AC9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B6F33C-9DFF-4D3C-83EC-C6F84423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6413B8-1E34-4954-A42F-842B1A71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2A322C-1A76-4F5B-B370-881B58C4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C6A112-DF4F-4EC4-A638-77FCB3038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6A23D5-54CB-4F3A-BDEB-0710E32F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FB5EEC-B0AC-49DD-BBE1-FA0E6219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E6A054-B574-414D-9742-08BA144D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1001784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CD8474-D1D4-44BA-84BB-25A72042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684C1-54E3-46DD-B8CD-A0F938044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f368dac4a54e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F4C13A-768B-4F25-B5BC-6F9DEF14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B9B083-87C6-490C-A614-BB0B19F8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CCF91B-F0CC-4794-A593-6DF56016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8DB0C0-13D4-4264-8198-1EFE8797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F87220-4BD1-4124-A605-FA97557A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【原创情境迁移｜启德体育园2026运营】以下参数为“函数、极限与连续”训练所设，不是官方资料中的实际数据：函数 f(x)=1/(x−7) 的垂直渐近线是：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F692F-1CD1-4DA7-8302-659E010CD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E0C39D-E63F-421B-A493-B39ABA34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A54A10-28E9-4BC1-B160-6B9A141F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DAB392-68C5-4BBB-908D-22A5F5802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【原创情境迁移｜低空经济32项沙盒】以下参数为“函数、极限与连续”训练所设，不是官方资料中的实际数据：函数 f(x)=1/(x−8) 的垂直渐近线是：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A42BA-E094-476D-997C-954D1902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616815-3219-4F87-97D2-38D0F3090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FB3FDD-BAC6-458D-9062-7E2AC07A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C74E9A-E876-4B72-B430-9A2A3FDE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2030与稳定币】以下参数为“函数、极限与连续”训练所设，不是官方资料中的实际数据：计算 lim(x→10) (x²−100)/(x−10)：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B625CF-5BAF-4FFB-B0BB-E98323A70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FFD496-535F-4611-A4C5-2A0EE978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6DCD9C-6CD5-49AF-8D54-132271A3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056642-F54D-4B85-BDD4-28DCB8D88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9174668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4B42FD-3EE4-49CA-8C11-19730729A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EF716F-6B3D-453D-BCEF-A652609D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f8c73a6c984e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579C59-4704-4F1F-A623-BD031125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AA47E5-1D95-4C06-A84C-1961C2A0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152E31-B1EB-438A-8B45-36AB918B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96E41-4DD4-4077-9503-B55B0611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把函数值与极限混同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691BB6-8EEF-4B39-ABC7-92D54DE0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E27528-833C-4D15-8038-A15FA96A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711F61-1734-4023-8545-6474F76B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1ACEC9-2D3B-4213-803A-2E9BD740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正确结论：x=8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解析链：分母为0的位置形成垂直渐近线。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5C906D-67EF-46F7-99F1-61B08FB18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31AD75-3FCC-4B2D-8968-485FEE7EA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29388E-2473-4E9F-B441-C494784F1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78F1BC-AFBD-4D00-9C86-A8547850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6452586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C52004-881E-4E71-950B-BE7E4473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F24D73-362C-4EE5-9846-1E814988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bf3b5d0c874b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68B5A-D193-4211-9E0B-1F92EC8A3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E7A4B-4E60-4B95-B738-AD19D7C52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1E5ACF-9D25-4DBE-92B5-52DDE7CC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3EF84C-2620-4323-9D2B-E6A217C7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2030与稳定币】以下参数为“函数、极限与连续”训练所设，不是官方资料中的实际数据：计算 lim(x→10) (x²−100)/(x−10)：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8746DC-7EB6-49C8-98D5-0428CEA9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49ED7-6894-4B01-981D-0F124F0A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39B320-10A3-4FA5-8FDE-4EF2862C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09C934-2EE7-4690-BAC6-BD3AA259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9E1612-4A5A-4F4F-96B5-4BCAC935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F67F6B-7A8B-4AD3-9AA0-98A69DA7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E8851B-442D-42B1-BD08-1105F65A3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73CDF0-9FC0-47C4-B3BE-B69090C2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函数、极限与连续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DEFE34-6632-4895-95FA-9619D751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722783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2026-08-19T08:36:13.3470000Z</dcterms:created>
  <dcterms:modified xsi:type="dcterms:W3CDTF">2026-08-19T08:36:13.3470000Z</dcterms:modified>
</coreProperties>
</file>