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3faf85d568941c2" /><Relationship Type="http://schemas.openxmlformats.org/officeDocument/2006/relationships/extended-properties" Target="/docProps/app.xml" Id="Re893e8f00f95426e" /><Relationship Type="http://schemas.openxmlformats.org/officeDocument/2006/relationships/officeDocument" Target="/ppt/presentation.xml" Id="Rbbd37b137dee446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7cf1adfadd24dd4"/>
  </p:sldMasterIdLst>
  <p:notesMasterIdLst>
    <p:notesMasterId xmlns:r="http://schemas.openxmlformats.org/officeDocument/2006/relationships" r:id="R434ea61f62cc4edf"/>
  </p:notesMasterIdLst>
  <p:sldIdLst>
    <p:sldId xmlns:r="http://schemas.openxmlformats.org/officeDocument/2006/relationships" id="256" r:id="R190eacb6db37445d"/>
    <p:sldId xmlns:r="http://schemas.openxmlformats.org/officeDocument/2006/relationships" id="257" r:id="R9ecdb7a1f9604158"/>
    <p:sldId xmlns:r="http://schemas.openxmlformats.org/officeDocument/2006/relationships" id="258" r:id="Rb298423cb67d4ef0"/>
    <p:sldId xmlns:r="http://schemas.openxmlformats.org/officeDocument/2006/relationships" id="259" r:id="R35ecc30646944de1"/>
    <p:sldId xmlns:r="http://schemas.openxmlformats.org/officeDocument/2006/relationships" id="260" r:id="Rc30fcb47b97d4359"/>
    <p:sldId xmlns:r="http://schemas.openxmlformats.org/officeDocument/2006/relationships" id="261" r:id="Rada4363d907f417d"/>
    <p:sldId xmlns:r="http://schemas.openxmlformats.org/officeDocument/2006/relationships" id="262" r:id="Raae29f3e9c23477e"/>
    <p:sldId xmlns:r="http://schemas.openxmlformats.org/officeDocument/2006/relationships" id="263" r:id="Rb5edc9d5bea44264"/>
    <p:sldId xmlns:r="http://schemas.openxmlformats.org/officeDocument/2006/relationships" id="264" r:id="Re05ea3296bb44bba"/>
    <p:sldId xmlns:r="http://schemas.openxmlformats.org/officeDocument/2006/relationships" id="265" r:id="R9b722ab68f504bf1"/>
    <p:sldId xmlns:r="http://schemas.openxmlformats.org/officeDocument/2006/relationships" id="266" r:id="Rb7dea35084c447fd"/>
    <p:sldId xmlns:r="http://schemas.openxmlformats.org/officeDocument/2006/relationships" id="267" r:id="R2da1425d724e4ee1"/>
    <p:sldId xmlns:r="http://schemas.openxmlformats.org/officeDocument/2006/relationships" id="268" r:id="R58a84dbd4db640a5"/>
    <p:sldId xmlns:r="http://schemas.openxmlformats.org/officeDocument/2006/relationships" id="269" r:id="R5627b73fd4df482f"/>
    <p:sldId xmlns:r="http://schemas.openxmlformats.org/officeDocument/2006/relationships" id="270" r:id="Rba3043abe8084f37"/>
    <p:sldId xmlns:r="http://schemas.openxmlformats.org/officeDocument/2006/relationships" id="271" r:id="Rb367ffa7d42d414e"/>
    <p:sldId xmlns:r="http://schemas.openxmlformats.org/officeDocument/2006/relationships" id="272" r:id="R12e30922852c4ba7"/>
    <p:sldId xmlns:r="http://schemas.openxmlformats.org/officeDocument/2006/relationships" id="273" r:id="Rf0b04de483fb4b86"/>
    <p:sldId xmlns:r="http://schemas.openxmlformats.org/officeDocument/2006/relationships" id="274" r:id="R4a36592beedf4f4d"/>
    <p:sldId xmlns:r="http://schemas.openxmlformats.org/officeDocument/2006/relationships" id="275" r:id="R933ef17b14ea4781"/>
    <p:sldId xmlns:r="http://schemas.openxmlformats.org/officeDocument/2006/relationships" id="276" r:id="R6673663c30614b41"/>
    <p:sldId xmlns:r="http://schemas.openxmlformats.org/officeDocument/2006/relationships" id="277" r:id="R9d6db82ebabe4048"/>
    <p:sldId xmlns:r="http://schemas.openxmlformats.org/officeDocument/2006/relationships" id="278" r:id="R33208952afd24471"/>
    <p:sldId xmlns:r="http://schemas.openxmlformats.org/officeDocument/2006/relationships" id="279" r:id="R43bdf9d7b2604bd7"/>
    <p:sldId xmlns:r="http://schemas.openxmlformats.org/officeDocument/2006/relationships" id="280" r:id="R69ac56c3e0504963"/>
    <p:sldId xmlns:r="http://schemas.openxmlformats.org/officeDocument/2006/relationships" id="281" r:id="R421a35937f4c407d"/>
    <p:sldId xmlns:r="http://schemas.openxmlformats.org/officeDocument/2006/relationships" id="282" r:id="Rf9c0eaa93e064303"/>
    <p:sldId xmlns:r="http://schemas.openxmlformats.org/officeDocument/2006/relationships" id="283" r:id="R4d7555bd046c4b61"/>
    <p:sldId xmlns:r="http://schemas.openxmlformats.org/officeDocument/2006/relationships" id="284" r:id="R76ff71fbfef34fb5"/>
    <p:sldId xmlns:r="http://schemas.openxmlformats.org/officeDocument/2006/relationships" id="285" r:id="R321eddc6cf0e4a2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8f51a5e07994f58" /><Relationship Type="http://schemas.openxmlformats.org/officeDocument/2006/relationships/slideMaster" Target="/ppt/slideMasters/slideMaster1.xml" Id="Rd7cf1adfadd24dd4" /><Relationship Type="http://schemas.openxmlformats.org/officeDocument/2006/relationships/notesMaster" Target="/ppt/notesMasters/notesMaster1.xml" Id="R434ea61f62cc4edf" /><Relationship Type="http://schemas.openxmlformats.org/officeDocument/2006/relationships/presProps" Target="/ppt/presProps.xml" Id="R884eb812be1a48aa" /><Relationship Type="http://schemas.openxmlformats.org/officeDocument/2006/relationships/tableStyles" Target="/ppt/tableStyles.xml" Id="R815d7742696a484d" /><Relationship Type="http://schemas.openxmlformats.org/officeDocument/2006/relationships/slide" Target="/ppt/slides/slide1.xml" Id="R190eacb6db37445d" /><Relationship Type="http://schemas.openxmlformats.org/officeDocument/2006/relationships/slide" Target="/ppt/slides/slide2.xml" Id="R9ecdb7a1f9604158" /><Relationship Type="http://schemas.openxmlformats.org/officeDocument/2006/relationships/slide" Target="/ppt/slides/slide3.xml" Id="Rb298423cb67d4ef0" /><Relationship Type="http://schemas.openxmlformats.org/officeDocument/2006/relationships/slide" Target="/ppt/slides/slide4.xml" Id="R35ecc30646944de1" /><Relationship Type="http://schemas.openxmlformats.org/officeDocument/2006/relationships/slide" Target="/ppt/slides/slide5.xml" Id="Rc30fcb47b97d4359" /><Relationship Type="http://schemas.openxmlformats.org/officeDocument/2006/relationships/slide" Target="/ppt/slides/slide6.xml" Id="Rada4363d907f417d" /><Relationship Type="http://schemas.openxmlformats.org/officeDocument/2006/relationships/slide" Target="/ppt/slides/slide7.xml" Id="Raae29f3e9c23477e" /><Relationship Type="http://schemas.openxmlformats.org/officeDocument/2006/relationships/slide" Target="/ppt/slides/slide8.xml" Id="Rb5edc9d5bea44264" /><Relationship Type="http://schemas.openxmlformats.org/officeDocument/2006/relationships/slide" Target="/ppt/slides/slide9.xml" Id="Re05ea3296bb44bba" /><Relationship Type="http://schemas.openxmlformats.org/officeDocument/2006/relationships/slide" Target="/ppt/slides/slide10.xml" Id="R9b722ab68f504bf1" /><Relationship Type="http://schemas.openxmlformats.org/officeDocument/2006/relationships/slide" Target="/ppt/slides/slide11.xml" Id="Rb7dea35084c447fd" /><Relationship Type="http://schemas.openxmlformats.org/officeDocument/2006/relationships/slide" Target="/ppt/slides/slide12.xml" Id="R2da1425d724e4ee1" /><Relationship Type="http://schemas.openxmlformats.org/officeDocument/2006/relationships/slide" Target="/ppt/slides/slide13.xml" Id="R58a84dbd4db640a5" /><Relationship Type="http://schemas.openxmlformats.org/officeDocument/2006/relationships/slide" Target="/ppt/slides/slide14.xml" Id="R5627b73fd4df482f" /><Relationship Type="http://schemas.openxmlformats.org/officeDocument/2006/relationships/slide" Target="/ppt/slides/slide15.xml" Id="Rba3043abe8084f37" /><Relationship Type="http://schemas.openxmlformats.org/officeDocument/2006/relationships/slide" Target="/ppt/slides/slide16.xml" Id="Rb367ffa7d42d414e" /><Relationship Type="http://schemas.openxmlformats.org/officeDocument/2006/relationships/slide" Target="/ppt/slides/slide17.xml" Id="R12e30922852c4ba7" /><Relationship Type="http://schemas.openxmlformats.org/officeDocument/2006/relationships/slide" Target="/ppt/slides/slide18.xml" Id="Rf0b04de483fb4b86" /><Relationship Type="http://schemas.openxmlformats.org/officeDocument/2006/relationships/slide" Target="/ppt/slides/slide19.xml" Id="R4a36592beedf4f4d" /><Relationship Type="http://schemas.openxmlformats.org/officeDocument/2006/relationships/slide" Target="/ppt/slides/slide20.xml" Id="R933ef17b14ea4781" /><Relationship Type="http://schemas.openxmlformats.org/officeDocument/2006/relationships/slide" Target="/ppt/slides/slide21.xml" Id="R6673663c30614b41" /><Relationship Type="http://schemas.openxmlformats.org/officeDocument/2006/relationships/slide" Target="/ppt/slides/slide22.xml" Id="R9d6db82ebabe4048" /><Relationship Type="http://schemas.openxmlformats.org/officeDocument/2006/relationships/slide" Target="/ppt/slides/slide23.xml" Id="R33208952afd24471" /><Relationship Type="http://schemas.openxmlformats.org/officeDocument/2006/relationships/slide" Target="/ppt/slides/slide24.xml" Id="R43bdf9d7b2604bd7" /><Relationship Type="http://schemas.openxmlformats.org/officeDocument/2006/relationships/slide" Target="/ppt/slides/slide25.xml" Id="R69ac56c3e0504963" /><Relationship Type="http://schemas.openxmlformats.org/officeDocument/2006/relationships/slide" Target="/ppt/slides/slide26.xml" Id="R421a35937f4c407d" /><Relationship Type="http://schemas.openxmlformats.org/officeDocument/2006/relationships/slide" Target="/ppt/slides/slide27.xml" Id="Rf9c0eaa93e064303" /><Relationship Type="http://schemas.openxmlformats.org/officeDocument/2006/relationships/slide" Target="/ppt/slides/slide28.xml" Id="R4d7555bd046c4b61" /><Relationship Type="http://schemas.openxmlformats.org/officeDocument/2006/relationships/slide" Target="/ppt/slides/slide29.xml" Id="R76ff71fbfef34fb5" /><Relationship Type="http://schemas.openxmlformats.org/officeDocument/2006/relationships/slide" Target="/ppt/slides/slide30.xml" Id="R321eddc6cf0e4a2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ba29c65c678463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f51db6ad37647dd" /><Relationship Type="http://schemas.openxmlformats.org/officeDocument/2006/relationships/notesMaster" Target="/ppt/notesMasters/notesMaster1.xml" Id="Rf2c6db9739ed4c1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2b48dd27466424c" /><Relationship Type="http://schemas.openxmlformats.org/officeDocument/2006/relationships/notesMaster" Target="/ppt/notesMasters/notesMaster1.xml" Id="R60cd003dc978429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19cf2c9a8fe4494" /><Relationship Type="http://schemas.openxmlformats.org/officeDocument/2006/relationships/notesMaster" Target="/ppt/notesMasters/notesMaster1.xml" Id="R9200ebe63ce84ad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3caf137aeb2448c" /><Relationship Type="http://schemas.openxmlformats.org/officeDocument/2006/relationships/notesMaster" Target="/ppt/notesMasters/notesMaster1.xml" Id="Rb50a8996cde14a4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e56904e448b40c2" /><Relationship Type="http://schemas.openxmlformats.org/officeDocument/2006/relationships/notesMaster" Target="/ppt/notesMasters/notesMaster1.xml" Id="R3013b74d4906449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375a358ecc14fc1" /><Relationship Type="http://schemas.openxmlformats.org/officeDocument/2006/relationships/notesMaster" Target="/ppt/notesMasters/notesMaster1.xml" Id="R9512a400588f409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63183ba4bc04842" /><Relationship Type="http://schemas.openxmlformats.org/officeDocument/2006/relationships/notesMaster" Target="/ppt/notesMasters/notesMaster1.xml" Id="Rff175af649174cb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7aa8bf5c57d4414" /><Relationship Type="http://schemas.openxmlformats.org/officeDocument/2006/relationships/notesMaster" Target="/ppt/notesMasters/notesMaster1.xml" Id="R072c7df2ec0045d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fb697883092496a" /><Relationship Type="http://schemas.openxmlformats.org/officeDocument/2006/relationships/notesMaster" Target="/ppt/notesMasters/notesMaster1.xml" Id="R622d4c1c2aa94a1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96ac4f5a04342b8" /><Relationship Type="http://schemas.openxmlformats.org/officeDocument/2006/relationships/notesMaster" Target="/ppt/notesMasters/notesMaster1.xml" Id="Re21c08d317094f7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c68bf75446a48ba" /><Relationship Type="http://schemas.openxmlformats.org/officeDocument/2006/relationships/notesMaster" Target="/ppt/notesMasters/notesMaster1.xml" Id="Re3b45c53982944f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003b60c31db4325" /><Relationship Type="http://schemas.openxmlformats.org/officeDocument/2006/relationships/notesMaster" Target="/ppt/notesMasters/notesMaster1.xml" Id="R55a5c593b1994a5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d5cc39133684a95" /><Relationship Type="http://schemas.openxmlformats.org/officeDocument/2006/relationships/notesMaster" Target="/ppt/notesMasters/notesMaster1.xml" Id="R4340aaf3ea964aa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5fcd7070b69457e" /><Relationship Type="http://schemas.openxmlformats.org/officeDocument/2006/relationships/notesMaster" Target="/ppt/notesMasters/notesMaster1.xml" Id="R46e6f06fc1534b6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ffedf705c944b36" /><Relationship Type="http://schemas.openxmlformats.org/officeDocument/2006/relationships/notesMaster" Target="/ppt/notesMasters/notesMaster1.xml" Id="Rb5a366cbd8994c7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2b46949f8824957" /><Relationship Type="http://schemas.openxmlformats.org/officeDocument/2006/relationships/notesMaster" Target="/ppt/notesMasters/notesMaster1.xml" Id="Rf317f291230d4be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8f901cceaab4615" /><Relationship Type="http://schemas.openxmlformats.org/officeDocument/2006/relationships/notesMaster" Target="/ppt/notesMasters/notesMaster1.xml" Id="R13194ad6cc08413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af00fe08f56477e" /><Relationship Type="http://schemas.openxmlformats.org/officeDocument/2006/relationships/notesMaster" Target="/ppt/notesMasters/notesMaster1.xml" Id="R4e41494e1bdb49b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ff5f7c4b9a44fc6" /><Relationship Type="http://schemas.openxmlformats.org/officeDocument/2006/relationships/notesMaster" Target="/ppt/notesMasters/notesMaster1.xml" Id="R5bed6fa383934d9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b7ecc9ca3d74d15" /><Relationship Type="http://schemas.openxmlformats.org/officeDocument/2006/relationships/notesMaster" Target="/ppt/notesMasters/notesMaster1.xml" Id="R49e7e9827135411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c12f8d755cd46c8" /><Relationship Type="http://schemas.openxmlformats.org/officeDocument/2006/relationships/notesMaster" Target="/ppt/notesMasters/notesMaster1.xml" Id="Rc85977d09bac49f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258302c6dae41d4" /><Relationship Type="http://schemas.openxmlformats.org/officeDocument/2006/relationships/notesMaster" Target="/ppt/notesMasters/notesMaster1.xml" Id="Red6e34208ad44b8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b20b67d4ab14e57" /><Relationship Type="http://schemas.openxmlformats.org/officeDocument/2006/relationships/notesMaster" Target="/ppt/notesMasters/notesMaster1.xml" Id="R769921af39d24d6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190821cb7f24cbd" /><Relationship Type="http://schemas.openxmlformats.org/officeDocument/2006/relationships/notesMaster" Target="/ppt/notesMasters/notesMaster1.xml" Id="Rf6de16e3bae2415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6f759891e924044" /><Relationship Type="http://schemas.openxmlformats.org/officeDocument/2006/relationships/notesMaster" Target="/ppt/notesMasters/notesMaster1.xml" Id="Rdc857fbb5cbe4a2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28513ca49d24517" /><Relationship Type="http://schemas.openxmlformats.org/officeDocument/2006/relationships/notesMaster" Target="/ppt/notesMasters/notesMaster1.xml" Id="Rae42d558264c4af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9b8303a149447b4" /><Relationship Type="http://schemas.openxmlformats.org/officeDocument/2006/relationships/notesMaster" Target="/ppt/notesMasters/notesMaster1.xml" Id="R1a7eaac8ed054fe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9973a57971b4088" /><Relationship Type="http://schemas.openxmlformats.org/officeDocument/2006/relationships/notesMaster" Target="/ppt/notesMasters/notesMaster1.xml" Id="Rc4b9e1767e814d0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14fa8d92bde428f" /><Relationship Type="http://schemas.openxmlformats.org/officeDocument/2006/relationships/notesMaster" Target="/ppt/notesMasters/notesMaster1.xml" Id="R120efb56b98d42f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1d7ae0bb30b4c4f" /><Relationship Type="http://schemas.openxmlformats.org/officeDocument/2006/relationships/notesMaster" Target="/ppt/notesMasters/notesMaster1.xml" Id="R9ca0e7c4f1f642f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M1 的“不定积分与定积分”学习单元。本套课件共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讲稿】明确告诉学生：本单元只训练“不定积分与定积分”。先解释知识范围，再用一句话建立核心判断，最后示范标准方法。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【互动提问】请用自己的话复述“定积分有方向，面积需分区间处理”，并举一个会触发“把负的定积分直接当面积”的错误例子。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Q1：∫2x^1 dx= 选项为 A.2x^2+C；B.x^1+C；C.3x^2+C；D.x^2+C。讲解时强调：定积分有方向，面积需分区间处理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【预期回答】学生能说出“找零点—分区间—积分—取几何面积”中的起始动作，并避开“把负的定积分直接当面积”。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分步讲评：先重述题目条件，再逐步示范“找零点—分区间—积分—取几何面积”，最后给出正确结论“x^2+C”。完整解析：幂次加1再除以新幂次，系数恰好抵消。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1 2012-2023、Sample Paper 与 Practice Paper｜M1·不定积分。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【预期回答】学生能把失分归入“把负的定积分直接当面积”或更精确的个人错因，并写出可执行检查动作。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讲稿】逐项解释“不定积分与定积分”中的专有名词、符号、对象和单位。特别强调：把负的定积分直接当面积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讲稿】用“条件—表示—方法—核验”重建本知识点。示范时逐步引用：找零点—分区间—积分—取几何面积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讲稿】带学生逐句读取任务，不先求答案。要求指出材料中的有效条件，再按“找零点—分区间—积分—取几何面积”作答。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讲稿】先展示错误路径，再用解析链复原第一失分点。禁止只说“粗心”；必须落到“把负的定积分直接当面积”或更精确的动作。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Q11：∫₀^4 2x dx= 选项为 A.17；B.8；C.18；D.16。讲解时强调：定积分有方向，面积需分区间处理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【预期回答】学生能说出“找零点—分区间—积分—取几何面积”中的起始动作，并避开“把负的定积分直接当面积”。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分步讲评：先重述题目条件，再逐步示范“找零点—分区间—积分—取几何面积”，最后给出正确结论“16”。完整解析：原函数为x²，代入上下限。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1 2012-2023、Sample Paper 与 Practice Paper｜M1·定积分。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【预期回答】学生能把失分归入“把负的定积分直接当面积”或更精确的个人错因，并写出可执行检查动作。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讲稿】逐项解释“不定积分与定积分”中的专有名词、符号、对象和单位。特别强调：把负的定积分直接当面积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讲稿】用“条件—表示—方法—核验”重建本知识点。示范时逐步引用：找零点—分区间—积分—取几何面积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讲稿】带学生逐句读取任务，不先求答案。要求指出材料中的有效条件，再按“找零点—分区间—积分—取几何面积”作答。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Paper｜M1·基本定理；用于知识范围与设问结构校准，题目身份为DSE原创模考题，不冒充历届真题（访问日期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讲稿】先展示错误路径，再用解析链复原第一失分点。禁止只说“粗心”；必须落到“把负的定积分直接当面积”或更精确的动作。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Paper｜M1·基本定理；用于知识范围与设问结构校准，题目身份为DSE原创模考题，不冒充历届真题（访问日期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Q21：【原创情境迁移｜启德体育园2026运营】以下参数为“不定积分与定积分”训练所设，不是官方资料中的实际数据：若 F'(x)=f(x)、F(7)=8、F(9)=26，则 ∫_7^9 f(x)dx= 选项为 A.18；B.34；C.16；D.20。讲解时强调：定积分有方向，面积需分区间处理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【预期回答】学生能说出“找零点—分区间—积分—取几何面积”中的起始动作，并避开“把负的定积分直接当面积”。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Paper｜M1·基本定理；用于知识范围与设问结构校准，题目身份为DSE原创模考题，不冒充历届真题（访问日期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分步讲评：先重述题目条件，再逐步示范“找零点—分区间—积分—取几何面积”，最后给出正确结论“18”。完整解析：由微积分基本定理，积分=F(9)−F(7)=26−8=18。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Paper｜M1·基本定理；用于知识范围与设问结构校准，题目身份为DSE原创模考题，不冒充历届真题（访问日期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1 2012-2023、Sample Paper 与 Practice Paper｜M1·基本定理。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【预期回答】学生能把失分归入“把负的定积分直接当面积”或更精确的个人错因，并写出可执行检查动作。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Paper｜M1·基本定理；用于知识范围与设问结构校准，题目身份为DSE原创模考题，不冒充历届真题（访问日期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讲稿】逐项解释“不定积分与定积分”中的专有名词、符号、对象和单位。特别强调：把负的定积分直接当面积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Paper｜M1·基本定理；用于知识范围与设问结构校准，题目身份为DSE原创模考题，不冒充历届真题（访问日期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讲稿】用“条件—表示—方法—核验”重建本知识点。示范时逐步引用：找零点—分区间—积分—取几何面积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Paper｜M1·基本定理；用于知识范围与设问结构校准，题目身份为DSE原创模考题，不冒充历届真题（访问日期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讲稿】带学生逐句读取任务，不先求答案。要求指出材料中的有效条件，再按“找零点—分区间—积分—取几何面积”作答。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Paper｜M1·基本定理；用于知识范围与设问结构校准，题目身份为DSE原创模考题，不冒充历届真题（访问日期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讲稿】先展示错误路径，再用解析链复原第一失分点。禁止只说“粗心”；必须落到“把负的定积分直接当面积”或更精确的动作。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Paper｜M1·基本定理；用于知识范围与设问结构校准，题目身份为DSE原创模考题，不冒充历届真题（访问日期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94b91a62614e7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523380fa0d54edf" /><Relationship Type="http://schemas.openxmlformats.org/officeDocument/2006/relationships/slideLayout" Target="/ppt/slideLayouts/slideLayout1.xml" Id="Rfe093f91c572497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e093f91c572497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a805e8a66a4277" /><Relationship Type="http://schemas.openxmlformats.org/officeDocument/2006/relationships/image" Target="/ppt/media/image.png" Id="Rbd106d398b1d4f6f" /><Relationship Type="http://schemas.openxmlformats.org/officeDocument/2006/relationships/notesSlide" Target="/ppt/notesSlides/notesSlide1.xml" Id="R7d65ec485eab4a3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f1e6fbbecc4fa1" /><Relationship Type="http://schemas.openxmlformats.org/officeDocument/2006/relationships/image" Target="/ppt/media/image2.png" Id="R9ebb8c4055784b98" /><Relationship Type="http://schemas.openxmlformats.org/officeDocument/2006/relationships/notesSlide" Target="/ppt/notesSlides/notesSlide2.xml" Id="R5f7f1adbe04c41f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fa17e5a78d4af9" /><Relationship Type="http://schemas.openxmlformats.org/officeDocument/2006/relationships/image" Target="/ppt/media/image3.png" Id="R06696862aa334bbb" /><Relationship Type="http://schemas.openxmlformats.org/officeDocument/2006/relationships/notesSlide" Target="/ppt/notesSlides/notesSlide3.xml" Id="R7a34296f4a55440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584f84f03d4292" /><Relationship Type="http://schemas.openxmlformats.org/officeDocument/2006/relationships/image" Target="/ppt/media/image4.png" Id="R6d2984323d7546d8" /><Relationship Type="http://schemas.openxmlformats.org/officeDocument/2006/relationships/notesSlide" Target="/ppt/notesSlides/notesSlide4.xml" Id="R1d915f7f43f0418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87cc47fa554a62" /><Relationship Type="http://schemas.openxmlformats.org/officeDocument/2006/relationships/image" Target="/ppt/media/image5.png" Id="Ra4fcc5bfb5894f86" /><Relationship Type="http://schemas.openxmlformats.org/officeDocument/2006/relationships/notesSlide" Target="/ppt/notesSlides/notesSlide5.xml" Id="R271d1374989d4ec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c8926be5b147a4" /><Relationship Type="http://schemas.openxmlformats.org/officeDocument/2006/relationships/image" Target="/ppt/media/image6.png" Id="R86f45fdfa9ca4caa" /><Relationship Type="http://schemas.openxmlformats.org/officeDocument/2006/relationships/notesSlide" Target="/ppt/notesSlides/notesSlide6.xml" Id="R64cf864dec86494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f5a03051b345a7" /><Relationship Type="http://schemas.openxmlformats.org/officeDocument/2006/relationships/image" Target="/ppt/media/image7.png" Id="Rc33ae859e08e486f" /><Relationship Type="http://schemas.openxmlformats.org/officeDocument/2006/relationships/notesSlide" Target="/ppt/notesSlides/notesSlide7.xml" Id="Rb90c146e3ffb4d9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3c007c690e497c" /><Relationship Type="http://schemas.openxmlformats.org/officeDocument/2006/relationships/image" Target="/ppt/media/image8.png" Id="Rb2d6946c38e848df" /><Relationship Type="http://schemas.openxmlformats.org/officeDocument/2006/relationships/notesSlide" Target="/ppt/notesSlides/notesSlide8.xml" Id="R0a3da818f2da475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028b4e7ef0459a" /><Relationship Type="http://schemas.openxmlformats.org/officeDocument/2006/relationships/image" Target="/ppt/media/image9.png" Id="Ra9d29398e6404fed" /><Relationship Type="http://schemas.openxmlformats.org/officeDocument/2006/relationships/notesSlide" Target="/ppt/notesSlides/notesSlide9.xml" Id="R914fc8b12cfb421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8b7fa1353e44e9" /><Relationship Type="http://schemas.openxmlformats.org/officeDocument/2006/relationships/image" Target="/ppt/media/image10.png" Id="Rd0a032e8ea0a4237" /><Relationship Type="http://schemas.openxmlformats.org/officeDocument/2006/relationships/notesSlide" Target="/ppt/notesSlides/notesSlide10.xml" Id="R23baa1e1684242c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71049ee1384d8e" /><Relationship Type="http://schemas.openxmlformats.org/officeDocument/2006/relationships/image" Target="/ppt/media/image11.png" Id="Raa5c0f0e6ac84784" /><Relationship Type="http://schemas.openxmlformats.org/officeDocument/2006/relationships/notesSlide" Target="/ppt/notesSlides/notesSlide11.xml" Id="R0d6019d1a33c4f7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e3754cf22442c2" /><Relationship Type="http://schemas.openxmlformats.org/officeDocument/2006/relationships/image" Target="/ppt/media/image12.png" Id="Rc80b2021859d4d97" /><Relationship Type="http://schemas.openxmlformats.org/officeDocument/2006/relationships/notesSlide" Target="/ppt/notesSlides/notesSlide12.xml" Id="R19aab1b7f80d4e3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7aee8d90d54532" /><Relationship Type="http://schemas.openxmlformats.org/officeDocument/2006/relationships/image" Target="/ppt/media/image13.png" Id="Rce52164b7af64b84" /><Relationship Type="http://schemas.openxmlformats.org/officeDocument/2006/relationships/notesSlide" Target="/ppt/notesSlides/notesSlide13.xml" Id="R7a9bba2aa4c34da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fcc30b2c3c46bf" /><Relationship Type="http://schemas.openxmlformats.org/officeDocument/2006/relationships/image" Target="/ppt/media/image14.png" Id="R7ec1d64a19ee4abd" /><Relationship Type="http://schemas.openxmlformats.org/officeDocument/2006/relationships/notesSlide" Target="/ppt/notesSlides/notesSlide14.xml" Id="Rb64ad97f67a0461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fc539ef48f4d09" /><Relationship Type="http://schemas.openxmlformats.org/officeDocument/2006/relationships/image" Target="/ppt/media/image15.png" Id="R84e10ac2d4d44ee7" /><Relationship Type="http://schemas.openxmlformats.org/officeDocument/2006/relationships/notesSlide" Target="/ppt/notesSlides/notesSlide15.xml" Id="R169946728a0e4dc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315a22f6064ae0" /><Relationship Type="http://schemas.openxmlformats.org/officeDocument/2006/relationships/image" Target="/ppt/media/image16.png" Id="R6576cfe9ac954e9d" /><Relationship Type="http://schemas.openxmlformats.org/officeDocument/2006/relationships/notesSlide" Target="/ppt/notesSlides/notesSlide16.xml" Id="R8260f544f503418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036f18354142dd" /><Relationship Type="http://schemas.openxmlformats.org/officeDocument/2006/relationships/image" Target="/ppt/media/image17.png" Id="R583ab11ff5f24576" /><Relationship Type="http://schemas.openxmlformats.org/officeDocument/2006/relationships/notesSlide" Target="/ppt/notesSlides/notesSlide17.xml" Id="R0bb82ebd96a447d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95c684c1b044de" /><Relationship Type="http://schemas.openxmlformats.org/officeDocument/2006/relationships/image" Target="/ppt/media/image18.png" Id="Rfef77b03ec464f54" /><Relationship Type="http://schemas.openxmlformats.org/officeDocument/2006/relationships/notesSlide" Target="/ppt/notesSlides/notesSlide18.xml" Id="Ref61c6a177034d3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2ea61591834ec6" /><Relationship Type="http://schemas.openxmlformats.org/officeDocument/2006/relationships/image" Target="/ppt/media/image19.png" Id="Rf182e8625e3745d1" /><Relationship Type="http://schemas.openxmlformats.org/officeDocument/2006/relationships/notesSlide" Target="/ppt/notesSlides/notesSlide19.xml" Id="Rab69766b8401483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13e1547eb54e4c" /><Relationship Type="http://schemas.openxmlformats.org/officeDocument/2006/relationships/image" Target="/ppt/media/image20.png" Id="R3730c7b159b048b1" /><Relationship Type="http://schemas.openxmlformats.org/officeDocument/2006/relationships/notesSlide" Target="/ppt/notesSlides/notesSlide20.xml" Id="R8538f814ab87448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e42f7064f04763" /><Relationship Type="http://schemas.openxmlformats.org/officeDocument/2006/relationships/image" Target="/ppt/media/image21.png" Id="R5da1ac9f2a1e49a0" /><Relationship Type="http://schemas.openxmlformats.org/officeDocument/2006/relationships/notesSlide" Target="/ppt/notesSlides/notesSlide21.xml" Id="R070bcb83c68e48c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aead28ba8f4f8c" /><Relationship Type="http://schemas.openxmlformats.org/officeDocument/2006/relationships/image" Target="/ppt/media/image22.png" Id="R2397b7cdab894db8" /><Relationship Type="http://schemas.openxmlformats.org/officeDocument/2006/relationships/notesSlide" Target="/ppt/notesSlides/notesSlide22.xml" Id="R67f18d3ed298407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25f2ae6ca94b35" /><Relationship Type="http://schemas.openxmlformats.org/officeDocument/2006/relationships/image" Target="/ppt/media/image23.png" Id="R016a66943c314c62" /><Relationship Type="http://schemas.openxmlformats.org/officeDocument/2006/relationships/notesSlide" Target="/ppt/notesSlides/notesSlide23.xml" Id="Rf5ba33d1263d4b3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6815dc4474412f" /><Relationship Type="http://schemas.openxmlformats.org/officeDocument/2006/relationships/image" Target="/ppt/media/image24.png" Id="Rb961d436aa2d4050" /><Relationship Type="http://schemas.openxmlformats.org/officeDocument/2006/relationships/notesSlide" Target="/ppt/notesSlides/notesSlide24.xml" Id="R766ad412ef1b449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cbbeb6a5da465e" /><Relationship Type="http://schemas.openxmlformats.org/officeDocument/2006/relationships/image" Target="/ppt/media/image25.png" Id="Re1242838ee2b4d6c" /><Relationship Type="http://schemas.openxmlformats.org/officeDocument/2006/relationships/notesSlide" Target="/ppt/notesSlides/notesSlide25.xml" Id="R03ba95124d0248a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a53484c2274a9a" /><Relationship Type="http://schemas.openxmlformats.org/officeDocument/2006/relationships/image" Target="/ppt/media/image26.png" Id="R75a24fbc605f4d1f" /><Relationship Type="http://schemas.openxmlformats.org/officeDocument/2006/relationships/notesSlide" Target="/ppt/notesSlides/notesSlide26.xml" Id="R9ce25444a0ef442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d6f66d502447a4" /><Relationship Type="http://schemas.openxmlformats.org/officeDocument/2006/relationships/image" Target="/ppt/media/image27.png" Id="Rf711b8ba1ced429f" /><Relationship Type="http://schemas.openxmlformats.org/officeDocument/2006/relationships/notesSlide" Target="/ppt/notesSlides/notesSlide27.xml" Id="R0a55c936791a414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caa0f2229b4a31" /><Relationship Type="http://schemas.openxmlformats.org/officeDocument/2006/relationships/image" Target="/ppt/media/image28.png" Id="Rac63f1a8a7444b76" /><Relationship Type="http://schemas.openxmlformats.org/officeDocument/2006/relationships/notesSlide" Target="/ppt/notesSlides/notesSlide28.xml" Id="Rf1a6866fa97b477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6ab7fa906344ad" /><Relationship Type="http://schemas.openxmlformats.org/officeDocument/2006/relationships/image" Target="/ppt/media/image29.png" Id="Rd271a25b53fa431b" /><Relationship Type="http://schemas.openxmlformats.org/officeDocument/2006/relationships/notesSlide" Target="/ppt/notesSlides/notesSlide29.xml" Id="R61f22da6668b4b3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db116b14b24bad" /><Relationship Type="http://schemas.openxmlformats.org/officeDocument/2006/relationships/image" Target="/ppt/media/image30.png" Id="R385cbee19fc84f28" /><Relationship Type="http://schemas.openxmlformats.org/officeDocument/2006/relationships/notesSlide" Target="/ppt/notesSlides/notesSlide30.xml" Id="R43e0f1f369ec4b8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B5BFA5-0FB7-4F60-ABE4-FA6968BF2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F098E6-7E9E-403A-B88D-E5BCB4E0E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46444C-9B4A-4C1E-B292-6502B4C67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M1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07E94D-AD9D-45E9-983A-35D513C5C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不定积分与定积分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847DAD-B91A-41E5-9740-3F55CE9F7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原函数、面积、累计量和基本定理。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C16BF9-7B1A-401D-974C-526AB0625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B231CC-464E-4E27-A91F-4AFD5AC7D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95A597-8628-4F72-8642-931C73C53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70E8F6-6920-4AA4-83E4-17C2496ED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106d398b1d4f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E95C9D-33B3-4AC2-A41E-541478E13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C1240F-07B1-408F-A213-EEFBF682D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2F1A44-8628-41B7-8B9F-B1DE70FDC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351A5F-708A-4A40-994D-C7B0215BF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67CB13-4945-44B0-A55A-B2B10B5F4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1B5A0D-2292-4001-9958-12BE64658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D9B7F8-BDF9-4222-966A-76738138C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E71529-3769-49F5-97F4-3A995234F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AC618A-FDC1-4664-AF5C-35D8A9BD6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0921933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6BB8440-2233-4C48-B7E2-B95A94737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0E6616-85D4-4243-BF24-F54BAECFD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bb8c4055784b9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80AD88-1068-4BE8-BD42-D7480831F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A9FB37-0837-4EAC-BC6B-83128789D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AF44B5-F23D-4C03-9990-9B8974DB5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83BF54-6A72-4F3A-8555-BDF7223AA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282F03-6642-4B14-8D5A-35250D775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0DE771-59E0-453A-9A79-72FF52743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010B43-51F8-4671-B4C1-E56823179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1A4416-C2B8-43D4-94F8-06ABA053D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099C76-BD1C-4B00-BBC4-8B0A1EAF5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BD384F-F6ED-466D-962F-4875C412D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330012-2D30-4C59-9FF0-0E5553DA2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C75FA5-0019-4FAD-B455-A7395420E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DAE625-DB0E-46A1-84AC-80174C4E8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59EAAA-FFC5-4FF9-A083-001AC57EB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6E0E7C-F167-44AE-AFFD-849FC5686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5A9404-FB3E-4C3D-B51A-7177F4269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726644-38BD-40A8-9F4C-ABDA9DE46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成功标准｜定积分有方向，面积需分区间处理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6BEA3B-C757-4B83-B94A-167F832C4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F2E494-EE3D-482C-A613-D1D8AF842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3418BA-C5D9-44FF-90A5-ED20F35D5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816247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7568E8-13C5-4B63-939C-048E91002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CC6094-A038-489E-897C-E8C309BDD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696862aa334bb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D987B8-BF34-459E-AFD3-BF4D6B44C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不定积分与定积分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022A99-EC5A-4C94-8911-B776BCAB5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196D5A-3199-4339-AB7B-AFA38D94A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BE295D-588A-43B1-B540-F8D2A417F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988665-255B-4E51-A52F-082E4ED84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定积分有方向，面积需分区间处理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40E766-B66E-4C0E-9F42-6846F2A0B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边界提醒｜把负的定积分直接当面积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E74D39-990E-49FF-AF83-55534624C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C8DBB4-22D5-46A8-B7E5-2E8C1C14B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4D6847-9475-4A67-94ED-8485E56DD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原函数、面积、累计量和基本定理。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794C7F-D5AD-4D92-8917-0BAFCD7ED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C64852-D504-41BB-8DB1-4D5717DEB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F48EBA-BD44-4294-BBBD-85EF9EDDA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找零点—分区间—积分—取几何面积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5FC02E-A3E6-4FBC-A8B3-3991120A7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1 2012-2023、Sample Paper 与 Practice Paper｜M1·不定积分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AA71C4-BF69-48EF-92B5-16FA68283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DD7094-6C9D-47D3-B482-899D7F35E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ABE921-C26E-410E-88AE-6CF05180F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192AC9-4550-42BF-BF2C-BB39E5081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1201403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1EE4C8-8802-409B-A8D6-DF46D4C3E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1F3B3E-BB59-4B26-A4FE-3D20DBCD3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2984323d7546d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D5CD75-614B-4EA7-A190-1DBA0F0FC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B04668-3BEB-474D-93C8-59792F1B3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ECBA8B-29B2-424A-AC5C-4CF1D7DB5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能解释“定积分有方向，面积需分区间处理”，并识别一个反例或边界。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3DE382-5192-43A2-B528-55CE5A591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B47CB4-A90D-4F50-ADA3-B773E56EF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1C7FBD-0EAD-4AC0-8A22-D94328123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∫2x^1 dx=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6B8537-2F70-4E67-B093-50568622F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高频错因：把负的定积分直接当面积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1A4766-025C-4590-8828-1A1FBCC33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CD6F01-8285-4C25-9804-42500BE94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C97EBD-1A7F-43D0-B2C5-E0663709D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定积分有方向，面积需分区间处理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EBB90A-C730-4FD3-94AF-201428EFC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9B047F-5220-424E-92D5-595A0457D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4D79C3-A7F4-4E17-8FE8-2B4484042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CD268E-BFE9-4048-A8C1-CAE2D1D54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4597561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96ED220-7326-4A9C-A90B-0B64AE02B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C62C68-4D35-4065-AB38-50441BA3E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fcc5bfb5894f8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60BD63-D8A2-479C-A8F3-62F8E3040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D20A26-57E8-4276-8BBF-A44C29246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AA7079-539C-4BAF-859E-C6DD3AA7C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D1095B-8A39-40EA-9718-E049F7C70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F310E9-DDF6-44BC-9342-883A08E5A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找零点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30093C-0015-4D80-AECA-30F5569E1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37DBE4-D91D-43DC-9E85-360A376D5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分区间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2D0735-0C8A-457A-87BF-2AE7B5C00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E3D0F9-C5D1-437B-832A-B4651F497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8F2754-48FC-4FEA-9C13-940C71B57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7010CA-344A-4361-B3F4-7DC1B6790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取几何面积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0C5F8D-1AB1-4BD2-A600-DBD96E297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2A2809-6780-4EB3-BEE0-719605375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291A72-7889-4FDC-BB0C-5901AD8F3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∫2x^1 dx=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A55F72-79A8-4705-9100-ACDE5B8DD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AB45C1-7CE7-48A8-A308-B78A888B8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B33722-C856-4F59-8977-E999C0E88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正确结论：x^2+C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解析：幂次加1再除以新幂次，系数恰好抵消。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116D25-63A9-42CF-BE57-54243CB78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75877D-4073-457B-9E29-89B4320F7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BA807B-B5FA-4BEB-B692-9C1F7951D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DC434C-E913-44CF-93D8-198D7CA6B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1443582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74E193-1D5C-4083-879C-B26222062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E5826C-A63F-49B3-87FE-256262338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f45fdfa9ca4ca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269550-DD95-4F8E-8D12-AC2A5336F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CE6A5C-588A-4DA8-B0E7-2D21CA236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D2099D-9B69-4E24-BD81-BA316CF7D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86B324-C426-4145-B5E5-53E258CE3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748ACE-E36B-401D-9C86-C85CB2593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FDB995-7C41-4AD6-8D68-DF34D882F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B08C40-514D-4770-ADCF-DC32CFAAF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36E970-0DBB-474E-AE71-0726E1B54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FC5023-FD44-4803-BD40-4BD602955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E23474-DCAA-4D55-870B-F4E756D00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5D54F7-A93C-448B-BD52-2C20CE669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672611-D08D-49EA-A061-F610BE8FF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AF2B82-86EA-4DB8-812E-6128F7496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把负的定积分直接当面积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64F8B8-4899-461D-9A84-B40CFAF50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66EDBF-7632-4A38-AE2D-C675D9017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FDD629-C6F7-4DD5-B1BE-0C7427F97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B47F22-25CA-4A38-AD34-2A44C55D2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7D1B89-3FE2-430D-B414-83870785F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095B52-28EA-416A-B418-ED9EC27D3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51249714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E07FA0-3F8B-4278-B14E-5E0584575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C13B2E-1C3B-43C8-B515-3566CEA69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3ae859e08e48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EEE997-948C-4283-A56E-2D1C43643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60758A-5AD4-499F-BC67-B366B5AB0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3DBE82-64F1-47F6-B7BF-3139A4C12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0EA5E0-73DB-416D-8F59-9D7991E2B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不定积分与定积分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AA1C9F-DF8E-4A24-847F-2435AC6A1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D34965-DA5D-4F13-A2CF-DA97DDA53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9E9147-56CD-4404-8B01-58A34ED1F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定积分有方向，面积需分区间处理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84D14F-1DEC-4D6E-AC8A-2B6D6E927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0CBAD6-C6F6-461B-BE16-8D6B95D66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9F0061-F8B2-4CC6-A44C-BC18D0D4E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找零点—分区间—积分—取几何面积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FFB04D-7353-48A2-AB18-C66FB859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8715E5-9543-4576-8542-D8438E58F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300CBC-B678-41A4-B280-DB567243E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把负的定积分直接当面积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FADD2F-4739-4E86-91D7-AE2867F19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F59DB1-2204-4A2B-9E14-1FB614FB7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5C311B-49D0-4A29-ACC9-8B37C77E2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EF227B-DE36-42F5-942B-FFC27E516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75367925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EECF7B-0E1B-4C88-9D75-2C196A967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06F73D-B848-4109-9DD7-699EA8AD1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d6946c38e848d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520F0A-A130-454C-B7BD-011D39AD0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39A4C6-FC4D-49C2-A4E6-9F5BA509E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D348CF-BE4C-4DEB-8068-7CDE19BC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C4BBB2-7527-49AA-AB66-650232AE6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∫2x^1 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57EB18-D43D-47A4-9BED-D5F4FD830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47B183-249F-4F29-B88D-01E06825E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325D9C-EDD4-475E-8F3B-2EB15E61E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定积分有方向，面积需分区间处理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FE3BE1-9452-4A79-B3CE-09104A3F7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08D861-237A-49AA-8071-EC6E89DA4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47E656-C675-4811-AC3D-2087E5929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找零点—分区间—积分—取几何面积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0446CF-4AC2-4C38-B060-AB55E1E9B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9D5415-8976-4B48-BEA0-6AFE4B503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9E1A2B-3780-4BAE-80DC-E6BC4841C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检查：把负的定积分直接当面积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AEA85D-28F4-4733-8EDB-60DB25565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32F9C8-E39D-4E4F-BDB8-760C7C4DE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ED6325-3F47-454E-A5FF-2C6102894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656AB1-EF1E-49E9-B996-3C10576EA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32946713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6322447-7BCD-4F38-9E19-C32A56051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61B49B-0C59-44C4-8045-62AC270D3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d29398e6404fe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FBEFAA-90E0-42B0-8020-4349A006A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49607D-6A5E-4650-ABD0-72DC88C26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05802F-1EBF-493C-8214-7DCC66EEA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2605CD-DBE6-4726-B757-BEA6C4ADC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∫3x^2 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773296-C9FD-45A9-8891-EF1A53EB8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Paper｜M1·不定积分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A312C3-8BC6-4B89-B0F0-A108E2EB3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3ED58D-ACE3-4633-93FB-6059AECEE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69CB4C-3FA8-4A3C-A7CF-616649F4B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482846-C5A3-4131-98BF-A3C2EA7BC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E23D14-F475-4299-833E-729532F0B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E02D48-E59D-496E-B273-310018A1E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735EC1-CB0B-4465-B73C-DFD342393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8CFB09-26D8-4268-8BBB-92D79AA68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7805D9-C586-4EB4-B56B-DAC81AB2A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A4F4C5-BB8F-4F51-93F1-9D84CA043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25D17C-EBC3-42DA-AA5E-35CAAF905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CA6C95-1309-4F56-BC6B-CBB8AE19C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CFC516-1CD6-4167-830E-3F4995047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056313-7936-4BA9-A5D7-2E2567F6A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83277712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40157B-B186-44AF-B096-8D79637FE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280B95-FC64-4884-8FE8-76D9AEB4B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a032e8ea0a42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DFE5D6-44F2-4360-866B-C28711800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071220-D0D1-4533-8A5E-51EC8DCA4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1B79F6-1EA9-4344-BD6E-EA30575D8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B12BFF-6D4D-45BA-8E7A-059D9A91C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30C843-7C08-42ED-865B-C195E35AF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∫2x^1 dx=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A73551-FDC2-4C99-997D-43F9B4A24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9B4309-ED3C-42F4-846C-9F618C266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CA9E86-55C0-44C4-856A-982C976F4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5CE54D-7566-4394-873E-CE3DEF3C9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∫3x^2 dx=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D6A87A-CC34-4431-B768-0062B0661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C47CBE-16EA-4D93-8C47-623EA56E9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BB6DF3-C5E4-464B-A17A-2798F284A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38E9B8-2EB5-4DA0-AD7C-51F076852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∫₀^3 2x dx=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51761C-F078-4FF8-8348-D84D00B59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F62489-597B-4E07-B7BE-8FCA0B6DA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B5ACAB-EACB-4C61-B6E7-B2EE0D619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BA167F-DC51-4022-AF79-AA9FA99A2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35751906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66B347-5AA1-4849-BA1E-0EF4535C4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E39DC5-5960-4AF9-9F44-DE9C46AF0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5c0f0e6ac8478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AB704F-38BB-4975-AC63-A65CF838A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ED82B0-D360-46C0-ABAC-E1B024674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0BEA82-BE09-4A43-BA2F-A759E49FE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CFDD34-FA4B-45DB-B84A-732BED6C2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把负的定积分直接当面积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11F704-E575-40C3-B073-A4B0A2E59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226043-6069-4079-9C14-C4309DAC2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5C4A17-EBFB-46FC-9690-7E173F61A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9AFFAB-9BAA-48B8-82DD-076FE1480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正确结论：x^3+C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解析链：幂次加1再除以新幂次，系数恰好抵消。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E3ADE9-B88F-46B2-8587-1FD81A9F3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DF3705-50A6-4D41-9BC6-00E597D83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7CD934-4D56-43AF-A912-14C667726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6123EE-579D-4253-B08F-66A1F1448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90832208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855E7F-628D-4DCE-BCE7-86092C5E1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2A0556-CBBE-4689-B930-1417ED5E5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0b2021859d4d9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9D17FB-B575-4127-94FD-3C9FD4E1A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2D8B90-C8AA-41A9-B563-5F44C5271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4B54DB-D687-45F6-BFDF-4E77375B9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84D89E-97AD-49E2-B9F1-360045EAF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∫₀^3 2x 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45883E-1C5A-4AE7-828F-D9CD64D68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E7986D-196C-499E-8902-DE73CDC20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9CB490-D8BB-48CE-8682-DEB92BE89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EE2102-576B-4790-9A43-DC5E3B15C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D3BFDA-2D44-4BFB-8F9E-8267554C8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D90411-C1A3-4726-8807-8C8B66E4E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12802C-8569-4AE1-8471-62F044F02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50055B-85FB-446B-8C80-0E2AE8D87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ECF503-6B33-4239-9120-71F2B7BA5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52632434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7DE95E-E1A7-4F63-872C-EF010F4B2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9E2CE6-4631-4BB4-9D90-2BB3FD39E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52164b7af64b8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4688D2-25B0-42FA-B80D-F7B8E6F32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C3CB1D-1E04-43BC-A05E-20620FD13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136F6B-B02B-40FA-B022-25226B4EC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能独立执行“找零点—分区间—积分—取几何面积”，并说明每一步理由。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9D5C08-F284-4348-8653-99D7206DA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7608FA-7167-490E-A0D7-F0BF9D6FA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4ABFF7-07EE-4B63-967C-1E6A06DA8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∫₀^4 2x dx=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909057-B322-49AD-BD3A-E62AD4994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高频错因：把负的定积分直接当面积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C579AC-88B4-41B0-9116-122D829CC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BE7D88-1A46-4A54-8715-ABE5DBFE9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1C45F5-DFF3-45C3-A746-C09BBFB75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定积分有方向，面积需分区间处理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5F4393-81BA-4CC6-8418-9436111F1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D4F5BC-ACFB-4CAA-A07F-6ADE6B3DE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3887D5-9548-406E-B4B8-BED57CC96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997C3D-C90F-457D-8343-E50C88686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09725917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C928301-6B44-4427-957B-EF10C0ECE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6D3200-1C90-4C8D-B9E2-53F803080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c1d64a19ee4ab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2817B4-7637-4987-AB1A-1E339B9DC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63EF92-2116-4AB1-B41B-29491051F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F96AE5-DBE6-42A0-A9DD-05CF6D0BD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09761E-4F5C-44FD-A19D-75103F2C7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BE50EE-07F5-468D-AD6D-C0F8E8DC1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找零点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74AC2A-BE2C-4777-A9A1-C0F28236C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8917FA-67B6-42B0-AFA9-656259016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分区间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7C624E-F1DF-404B-9AD1-DC0A5B251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73E264-FCBE-47E5-9946-3EDDE975F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1B0C65-6B19-4EBD-B640-BF65BC68F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208471-BC35-4AB1-9237-2521C8D9D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取几何面积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62AE03-7DE4-4ED4-979E-72079154C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5849E0-C8DD-4CA2-9DF4-D6515C285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75EA68-A270-41B9-B037-B3C9C6004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∫₀^4 2x dx=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0E4A55-429A-4B9D-A7EC-F9100C8B9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9BD64E-99D0-497E-A045-FFC166220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88F1F4-C093-4DD1-857D-12A3672E3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正确结论：16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解析：原函数为x²，代入上下限。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D69985-91F4-4551-A4E4-181ABD9C4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A80C3D-3FC1-4622-98FA-8E6EB41CA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2158EE-4D64-46C8-AFA1-2D4445C12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B4B951-9E76-46D9-8E08-A4805086D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36281675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9512627-5DA1-4F33-8711-8940186CD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AAE29E-669E-47FE-A3A0-A9AD7C92C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e10ac2d4d44ee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354B02-0267-4823-AD77-54EF8EE8F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68D04A-10AC-4840-A834-B0B638250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014B72-4F5E-44E0-8366-6392E91EE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57B297-D9DE-46D2-B6BA-740ED3E2E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1BB678-A738-4ADB-8C54-85761A82A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5195C7-A535-41E6-AD04-40D8AC044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55AABE-24CC-4965-8A95-FC1724247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3546A7-DBBE-4FC8-87AA-7F23F3B66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C7DB8C-5E35-4AD2-825D-86F6D08F2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17AA07-62D5-49E2-9450-4E5D57F90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304BEE-EDD7-4C42-A551-12FFE1CDD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8F3E6F-B592-4FC2-AE0D-EF85B1B37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3EA9DE-CBEA-490B-959F-6DA26C602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把负的定积分直接当面积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A560B6-B3FA-458B-9739-7BD0970DD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922135-6C24-4E44-ACA7-12E7C2B77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3EF0A5-4A89-4BBD-BE47-9E1741142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487C17-938C-4FC2-B1B0-5C5DBDA2D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29E93A-9126-47F0-B2C2-E1B68083B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75BAEA-3864-4206-A810-C5C19BAD5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48048854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000429-D935-44C4-A32B-09D4A6FF8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2782A2-89E2-448E-994D-E298F85BC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76cfe9ac954e9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C4259A-A469-4444-A9FF-177BF97F0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CA0CF0-809C-470B-9C7A-BFAC6D7CB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46BF2D-F95C-4DEC-B8A5-CB5737A2A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D8F4A3-DDC3-4AF2-BE84-A216E09FB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不定积分与定积分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B52281-CCD4-4CD4-9614-3729ECE10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2AA1B0-D7C9-4BCD-AC41-062039D20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5A6D80-E587-4105-B08A-C61B6F32C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定积分有方向，面积需分区间处理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22DFE7-D493-4993-8079-2C9EE058E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FA4540-775B-4B15-AFDE-07B201313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BD5CAF-D511-4629-8130-7DFDD4002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找零点—分区间—积分—取几何面积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D48AFF-DCC5-4535-8341-45F893FBD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223C6B-A4ED-4D5F-AC05-52714A468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73A573-4D8E-4AE1-9003-8DBA6EEA8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把负的定积分直接当面积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7065E4-37C7-488F-9EFE-B7ABA658B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529E2A-EB0A-411F-93C9-49FBD8D99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5B436A-9D1C-4105-841C-7BC981C66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E00FF0-E8A2-454B-914A-47CACF9D7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08921193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CE7C4F-FFAE-4484-8232-DF1376D16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6366DB-DF70-4B4D-BDE4-DE6B06058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3ab11ff5f2457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E4EA82-8523-4DCD-80D0-EA6C0EC92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9FDDE0-F6F6-460D-9B93-20CC8840F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DFE327-6655-4168-8377-96EE37DA2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89EAB7-7935-48A0-A6F8-E4F9D53B3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∫₀^4 2x 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3D4A62-F4A0-4A98-A823-0C9818E6C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009F91-4B21-4A4A-A57E-4EDC9B2BF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D5C6E9-AD7F-4E88-A7C2-2A7B6DBC8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定积分有方向，面积需分区间处理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4B39A5-CAF8-4F0D-BFBB-A17EFC2E7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FC8D64-27E9-47C1-9CF6-5DB32B5D6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E8F6AA-86E6-4966-AEAD-BC18E3DC2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找零点—分区间—积分—取几何面积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0BE9D1-D377-4E15-942A-2F384DC3A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C03252-2D8E-4A2D-874D-C367F9CC9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742A39-D038-487A-8F70-88612F116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检查：把负的定积分直接当面积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359ADF-043B-451D-B836-EF39D314C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DCC3EF-C7AB-4A80-A2CB-43C2CDBB1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930944-CB4F-433D-846F-C3FCD1006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E42213-575E-4E25-9DCF-E00D44FF9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00792199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7C7A3A-3952-460A-8D51-E6F441D90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526C51-3F60-4C9D-A09D-A193AAFCF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f77b03ec464f5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4A4C5A-2981-405F-B3EE-2A02FF836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F686C4-5887-4837-B641-8DE6C0987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48177F-3AE3-4719-B73D-D21F49691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2FAC64-D7F4-48E5-B208-25EC212AE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∫₀^5 2x 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F751B3-9021-43D3-B60E-F3B00A852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Paper｜M1·定积分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EF1F69-A53B-4CA9-8886-1B95B675F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C7D9D0-9DC9-474B-A16C-E80436909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8DEE39-D014-4C7C-B652-8CA552067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AC6421-C783-4FD7-A375-1455A8BDD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C9D842-B294-4724-9A3B-A52E9F89E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6B08B9-18BD-4944-8F8E-B4C21E1F3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8983B3-83D5-4453-913F-083CB81D2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9D3348-A0D8-4F29-B345-EB5A6293E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D65AE8-0BB1-40B9-AA1A-B80B8A10E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098C2C-B343-4A4A-9BA2-5013F7446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02B8A4-B568-44AA-9BD3-82E954092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FB3601-8233-4499-BA4F-3F7498A9A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C6DC32-BD32-4C24-96C9-8F96C25DC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BA9E66-850C-4101-9E43-E4B75E10C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79401053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BCF298-6CF0-47C4-8E53-AD69BA15D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631398-CA48-4948-8E1E-9AB2D2B04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82e8625e3745d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5DEA98-13ED-43D0-ACDF-3E6B915B4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BEBC34-F746-4D2F-B051-F56409493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143EC5-F265-428E-B881-FAFEE5400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920136-F63D-4531-B4A1-3652BED6A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B2802D-31A5-434C-A0C6-17A898210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∫₀^4 2x dx=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3CC523-A09F-4C44-99CE-3832FC0C9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5DFCC3-2F20-4519-A1AE-82B6FFF39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C293B4-8107-4CDB-812C-463B600E5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FDD72B-0E01-4924-BEA8-1FB7B9BA5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∫₀^5 2x dx=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1F22D5-C08B-4B05-A5E2-274C18DF3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12DF8E-1C46-4C5C-842E-304D3E6AD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61F820-A399-4909-8EC3-A51C78BB5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3F1E70-DF40-485E-9D3E-767FC1FC8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若 F'(x)=f(x)、F(6)=7、F(8)=23，则 ∫_6^8 f(x)dx=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1EE342-783F-4416-84B3-FF0AEBBA4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8CE193-79ED-4885-ACF7-E9D7BCA49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6C87BA-A860-4BDA-8D16-897EDCD9A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CB0C04-991D-4170-9CCE-0111A9CB3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30161964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F9F431-7CB8-482B-B988-37300DA81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2D691B-FF25-4608-B6C7-053D21472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30c7b159b048b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4F338B-8089-453E-856A-7562010F2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E9CD54-B1E8-49A6-814A-B342087F9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3A902F-8A05-482F-99D7-0BFD3E440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A2D97C-BBA2-468B-AB0D-08720007F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把负的定积分直接当面积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30776B-089B-4F94-9AB3-A58AD8A2A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DCB96B-83E7-4C3F-AE1F-B6C494293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B2C090-7CC5-4A4B-98DE-A44ACB41E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20A552-A30E-4FA9-980F-104A4F4C6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解析链：原函数为x²，代入上下限。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902103-5288-432A-9B68-86409D891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3F3AF6-8362-45BD-8232-869D81841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5F0635-D0A1-491A-B03B-D06EA559E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65CFB4-DA81-496E-BD44-3F142E55B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9576161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B9F195-C068-408B-ADCC-52B71B5F0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2AB0F7-29E0-4662-A49E-EF186F7B4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a1ac9f2a1e49a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4EAAC4-7141-4E88-BBE9-99989B318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B612D6-2379-4320-A25B-6D040EE8F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20543D-D38C-4FC8-8C0E-2392B6C4F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7834BF-272A-46B1-91E2-620BB8234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F'(x)=f(x)、F(6)=7、F(8)=23，则 ∫_6^8 f(x)dx=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3CB353-5166-4268-8F82-3720F40E6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3141A1-B1B1-43BA-A6F5-AA5F242F5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4DDD1C-E125-47F2-98BD-FDA66AF9F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D1B4B4-CEDE-4D18-931C-3CB38FD13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B4B1BC-A937-456C-BC49-6686AB12C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52F1BF-8494-470F-A914-B37C609EB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895D45-A06C-4376-B0B0-0C5E80BB8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F4C545-769B-4E59-94FB-DA42D96F7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459C69-2464-4858-9291-D21BB043F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34517073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EB6750-AFEA-4963-B16D-666543240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3AFBD3-26FE-4CEB-8A14-725CEF061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97b7cdab894db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FD9C03-2B5A-489D-8102-C266B1839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DAAD76-A393-4292-B7E9-DB52B0D35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73EB87-161B-47E8-B67B-088DF3E59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0925C1-29AD-4781-ADA6-DFBD5BC92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009445-D147-4561-81C2-53B8C98A3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F3BE7C-5D3B-4AB0-A9FB-674ACC82A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5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【原创情境迁移｜启德体育园2026运营】以下参数为“不定积分与定积分”训练所设，不是官方资料中的实际数据：若 F'(x)=f(x)、F(7)=8、F(9)=26，则 ∫_7^9 f(x)dx=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22CA11-5BA0-4AAB-9BAB-63FBB5E2A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高频错因：把负的定积分直接当面积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407CDF-6D4A-4869-8F44-199B8597F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B03516-3BE5-4812-9458-463F9B96A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54C1E2-5C2A-414E-A457-738DEAEAF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定积分有方向，面积需分区间处理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04A262-3E11-4842-B5C2-94462289F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AA2005-9EBB-4D0F-8455-1747A2A6B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7F1087-7419-4F94-B950-5C1F2DC77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501BC0-A15A-49B0-8A02-1E5E1342A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50074726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B2E0E4E-868C-479F-9583-AFC18A6BC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6FFAF1-29B6-4EC4-BFFA-751B47C0C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6a66943c314c6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935A81-79B8-4378-BB41-FBAB99AE2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871D6D-7E9A-41A6-9692-DEEC83041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D2721A-8E8D-46E0-A1E8-E56379C03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DA909D-DDCC-4A27-9272-57F5FA806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2589F0-DF0C-447A-A44F-4A0795048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找零点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4176FD-59E9-4EFD-8ACC-142F9E6ED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A601C8-8209-4138-8746-82CC824DE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分区间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F16F25-FE44-4405-B4D2-AA6DC18A8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2246B9-F2E5-4A49-B08D-24134F987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367F2F-0170-41F6-9A20-F4E7E70E2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36FC24-F28F-4912-9D39-34A43E9BD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取几何面积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2D6971-AEB1-416C-9337-AC85CCD40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861ED8-AAC6-4984-A2FE-C08F0F550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4273B3-45D4-43E8-86AA-27955844F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【原创情境迁移｜启德体育园2026运营】以下参数为“不定积分与定积分”训练所设，不是官方资料中的实际数据：若 F'(x)=f(x)、F(7)=8、F(9)=26，则 ∫_7^9 f(x)dx=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7E026E-100E-4249-935D-235E49EEC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0C699D-F0CB-429A-9E52-5C45EF763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A7A0D5-CB24-4DDB-A054-13757A4B3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正确结论：18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解析：由微积分基本定理，积分=F(9)−F(7)=26−8=18。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9949B9-95B1-4D6C-A9A7-980BCBF41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852540-78E5-4187-A209-9EFA3D3DE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3CB209-DD5E-44F7-B689-BA05FA524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DEBD1D9-1DFE-4071-9D3B-E21A07933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6752281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25199F5-D721-49DD-8D5F-166E84F24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65D390-FDE1-4966-B28D-DDC2C5F1A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61d436aa2d405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C7613F-5311-46D0-A156-8E8E54357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4C5882-6ED4-4A4C-A1CE-D08B530D3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6349A9-2792-4591-BD77-25C6AD842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6CD59A-DEC6-4D13-A6EF-7D504C2E9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EBB567-8C39-4D1F-B632-BC337337E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E7ADF3-AB94-48CC-B716-531F42B21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FFDE2F-2D4A-44EE-848F-14C96DF9D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7599E3-8CEA-4330-A5DE-E515E83B6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42C0FD-9D9E-451D-8CC5-B17DDE5F6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DD0C6E-AED0-44D8-8D17-2E9002C3A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839EF1-C05C-4893-9484-559832D15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FB2A1A-BE62-4FAB-AB95-077015F86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DD8634-F7C4-4DF0-A2C0-627518D1B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把负的定积分直接当面积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4C767E-5EDB-4291-A516-07395F3ED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179774-11D7-4057-B9AD-9B05E13A0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D0CBB3-AF7D-4145-82DA-9CAF4ED13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5668CA-472B-4617-91FB-A90B30C05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6BC77A-EC97-461E-8795-32C11FBD9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9662A7-A4C8-452F-BCFB-19D9F284C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74191384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A9A745-F615-4646-B65B-FC1C8502B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CE0D59-2C59-4871-AB06-A484B674E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242838ee2b4d6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C7BA18-6F2F-4B84-8530-CAC31C842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AAF9BC-602B-4735-B0FE-0010A66ED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BDE3C4-B55B-472A-9732-2C4890A7E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C89252-4F6F-4387-A55F-2A828A91F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不定积分与定积分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134868-D275-4335-B2E5-70925C6E0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916E41-D215-4CE6-8266-CD1E71409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C9755E-9622-423A-BB44-D205D2976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定积分有方向，面积需分区间处理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DC7DDA-6A61-4941-B812-FDFF5282A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0A7732-3D26-4226-8FD8-D11A3642D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9C797D-2778-471B-98BF-CB5EBF934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找零点—分区间—积分—取几何面积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1AD1A8-E9F1-47AA-A9F9-4459B7CE4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10FA77-635E-4468-A36A-AE6985867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D7E92A-AED3-4DD8-A983-3FE0AECF9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把负的定积分直接当面积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DAFDAD-9740-46E0-980B-B993DC26B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0B18AE-2584-409B-B395-B1751B15A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72398F-A37D-472B-9B88-5FEA408C6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896FFC-2A1D-49DC-8F9B-79A41C6A2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54279628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3C0A6E-D9F5-4053-A900-253B07C9A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5661EE-736C-45E4-B313-5FCFEF945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a24fbc605f4d1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D1A1B2-F6AA-4B76-94C9-34E71341A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57D508-828A-40F5-92D9-8AEF948D1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18881A-2F03-4713-8DB8-0E346D7C6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7C2D8B-B940-4E17-87C0-110F01AA5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【原创情境迁移｜启德体育园2026运营】以下参数为“不定积分与定积分”训练所设，不是官方资料中的实际数据：若 F'(x)=f(x)、F(7)=8、F(9)=26，则 ∫…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8DE134-291F-444A-A28D-5DF19CD93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04354A-3082-4761-BA4E-6875DB21F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1F42D4-D321-40CD-B451-DC274350E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定积分有方向，面积需分区间处理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C3DEAD-214F-42C7-8E7F-61C4F0A82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7C2B6D-F94E-4358-BC64-86F800B21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6BBF5B-2BEB-4D88-BC45-A0906F036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找零点—分区间—积分—取几何面积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8CF541-E497-47AD-B6E7-2F9508CFB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A17F78-8480-4D89-87F9-EEC2E34D3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F70007-792A-4064-9F90-2FE16D791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检查：把负的定积分直接当面积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093FCC-ECA4-4B8B-96E5-91DB0FC8C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40ACF2-F5BC-424B-8BD8-08347FC43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FEB6FB-8676-4942-905E-D839529D5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770141-C98F-4CD1-A6C0-90266BC61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03859624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E1A102-81B4-4955-A6E3-5EF03B4F9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2528FE-22BB-4987-8582-D5813CCDE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11b8ba1ced429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61DE50-E973-4A25-BC65-5592CB31B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6EE048-E396-46A1-9D03-086A49983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0B2E5E-9A72-45DB-AAB6-1B08E02B9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FD7A9E-535D-42A5-92A8-412943849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【原创情境迁移｜低空经济32项沙盒】以下参数为“不定积分与定积分”训练所设，不是官方资料中的实际数据：若 F'(x)=f(x)、F(8)=9、F(10)=29，则 ∫_8^10 f(x)dx=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1B3E71-35FB-4208-8037-BE391593B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Paper｜M1·基本定理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8BD20B-5D0D-4E21-8573-C79F44BD8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6F43D6-4377-4E73-A917-E90924B10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630298-71EF-4650-805F-939EBF188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118EF1-E93C-49D7-AC6D-70FEABAFF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A72E8B-178A-495F-8011-63EBA5BE0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0F491A-2AEB-4B4F-9938-008E624E1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3A44EE-D2A9-4A5C-BCCC-78F6C630F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53E219-96EF-4A53-8D57-1CEA02780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BF1D7A-9B53-4014-B039-BAF1D0464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CB6419-8F49-4D56-984A-94F77CF2E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54E5A3-7492-4CA0-87FC-7A6B12383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B7CBCA-9738-4FDE-8881-1DC65FF43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220475-D49A-4801-9091-F24458C41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B52128-012D-44B6-B2C0-97BAB06AD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54710616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46217A-8465-42F0-BC56-7B5448164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84C679-616E-408A-8280-1CC27A489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63f1a8a7444b7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DF35A4-38AB-496E-853D-170464DCB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FDD1AD-2A97-4298-BA8F-400480E2C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AA8C13-34EE-4681-BECD-AFA8DDC13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131B23-31C5-4BE9-A7CC-3AEDA33E0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A32668-50EA-4896-81BC-D161EFDD7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【原创情境迁移｜启德体育园2026运营】以下参数为“不定积分与定积分”训练所设，不是官方资料中的实际数据：若 F'(x)=f(x)、F(7)=8、F(9)=26，则 ∫_7^9 f(x)dx=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ABC36C-1EE4-4ACA-821D-E98A67ABA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A81AA5-80DB-423C-99AB-AD5AA8660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6E3FBE-E7A5-4E97-87CB-31C4938C2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9B385F-BC35-4319-9EF9-8840B7801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【原创情境迁移｜低空经济32项沙盒】以下参数为“不定积分与定积分”训练所设，不是官方资料中的实际数据：若 F'(x)=f(x)、F(8)=9、F(10)=29，则 ∫_8^10 f(x)dx=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49E212-7028-42A7-854B-924C8B68C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5F0683-8528-43C7-9E8B-A7D4D5229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17F66B-A80E-49D1-B351-5827A74A8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8F74E9-8DD0-4839-9D99-366C06442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2030与稳定币】以下参数为“不定积分与定积分”训练所设，不是官方资料中的实际数据：∫11x^10 dx=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F49E22-6804-4983-9F28-775E66E39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37B498-6921-458C-BAC4-B05539FBF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7C2641-75EF-4B4F-A653-6EDC57B73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652633-A7CB-48BC-A3D1-78E562813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35935932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DF10E8-CC92-462A-9EAE-980A29C88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04CD19-BA4E-403B-9D4F-DE7B80E1D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71a25b53fa431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9FBBEC-D0E6-4905-B693-A917AD35B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AF65CD-7EA3-4F5A-8DDC-219395223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9DF1C6-7F94-4CEE-A188-7067FD6A2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8DE063-7924-4CB6-BD0B-96AA7872C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把负的定积分直接当面积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D0B9BF-65DD-469F-B36A-66B372ADB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538ADB-C836-45AE-BB91-A8611A4BC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23BC64-B12F-425D-A187-039A9AEBB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ACECD3-12BC-4440-B554-5ECCB835C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解析链：由微积分基本定理，积分=F(10)−F(8)=29−9=20。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2A8336-3D30-4965-93E6-B09E00241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86D835-69C7-4F87-BEFD-3F9D5C8E5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E0ABB3-F2CA-4B30-A89F-7522804B0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981236-4505-4C66-A47B-13E5600CF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48420509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6DA3E9-2047-4842-A1B7-9BD664E6B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DE9005-7128-4468-91C7-38B11BE60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5cbee19fc84f2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8128FC-D1E9-4008-B7D8-B9395BE37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609FFD-51A0-42F9-B985-2F5626A83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3FD9DF-CE1A-467A-864A-5BCD6BEE9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1EBE1C-B731-43B2-95BD-1D383B993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2030与稳定币】以下参数为“不定积分与定积分”训练所设，不是官方资料中的实际数据：∫11x^10 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5A25D2-0326-4098-A74F-CF723CEF2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43E8FF-9DE3-4E7F-9749-6A3592222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578E31-D954-4036-82F0-0FA02913A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73C253-7A3C-4BA2-A278-1C1447DE9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F969CA-6F33-4F0D-A6B5-42BB119EB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957561-BFC3-498C-A2AC-C75027C4B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F1025D-8B55-49AF-94FF-56F2EBB2D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EF4E95-F5B5-44DD-B6D7-486A04829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不定积分与定积分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E67CA8-DB16-4572-B803-6ADC65845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4653202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2026-08-19T08:36:35.8090000Z</dcterms:created>
  <dcterms:modified xsi:type="dcterms:W3CDTF">2026-08-19T08:36:35.8090000Z</dcterms:modified>
</coreProperties>
</file>