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cd425dec104672" /><Relationship Type="http://schemas.openxmlformats.org/officeDocument/2006/relationships/extended-properties" Target="/docProps/app.xml" Id="R8383826d0c96444c" /><Relationship Type="http://schemas.openxmlformats.org/officeDocument/2006/relationships/officeDocument" Target="/ppt/presentation.xml" Id="Rce2c77a5e8bf4d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89e40a6c454cc9"/>
  </p:sldMasterIdLst>
  <p:notesMasterIdLst>
    <p:notesMasterId xmlns:r="http://schemas.openxmlformats.org/officeDocument/2006/relationships" r:id="R618000bec7a84f44"/>
  </p:notesMasterIdLst>
  <p:sldIdLst>
    <p:sldId xmlns:r="http://schemas.openxmlformats.org/officeDocument/2006/relationships" id="256" r:id="Rfa5dc9773fac4471"/>
    <p:sldId xmlns:r="http://schemas.openxmlformats.org/officeDocument/2006/relationships" id="257" r:id="R75cf088a31964cfd"/>
    <p:sldId xmlns:r="http://schemas.openxmlformats.org/officeDocument/2006/relationships" id="258" r:id="Rfaaa0a93a1704243"/>
    <p:sldId xmlns:r="http://schemas.openxmlformats.org/officeDocument/2006/relationships" id="259" r:id="R2616f6f346ba4f55"/>
    <p:sldId xmlns:r="http://schemas.openxmlformats.org/officeDocument/2006/relationships" id="260" r:id="R055328ffafe24f01"/>
    <p:sldId xmlns:r="http://schemas.openxmlformats.org/officeDocument/2006/relationships" id="261" r:id="Ra3db5eab680c46ed"/>
    <p:sldId xmlns:r="http://schemas.openxmlformats.org/officeDocument/2006/relationships" id="262" r:id="R671a6a8819c14a48"/>
    <p:sldId xmlns:r="http://schemas.openxmlformats.org/officeDocument/2006/relationships" id="263" r:id="R09ec28b852d44a3a"/>
    <p:sldId xmlns:r="http://schemas.openxmlformats.org/officeDocument/2006/relationships" id="264" r:id="R957a7285240d4cd3"/>
    <p:sldId xmlns:r="http://schemas.openxmlformats.org/officeDocument/2006/relationships" id="265" r:id="Ra3e0e3fdb7af4a17"/>
    <p:sldId xmlns:r="http://schemas.openxmlformats.org/officeDocument/2006/relationships" id="266" r:id="R18c490c75e764261"/>
    <p:sldId xmlns:r="http://schemas.openxmlformats.org/officeDocument/2006/relationships" id="267" r:id="Rc9c85d5e740f46af"/>
    <p:sldId xmlns:r="http://schemas.openxmlformats.org/officeDocument/2006/relationships" id="268" r:id="Re622137eefcf4fb8"/>
    <p:sldId xmlns:r="http://schemas.openxmlformats.org/officeDocument/2006/relationships" id="269" r:id="Rff4808a37e9042cf"/>
    <p:sldId xmlns:r="http://schemas.openxmlformats.org/officeDocument/2006/relationships" id="270" r:id="R93a66c4af26046a8"/>
    <p:sldId xmlns:r="http://schemas.openxmlformats.org/officeDocument/2006/relationships" id="271" r:id="Rb597a0a387d6407f"/>
    <p:sldId xmlns:r="http://schemas.openxmlformats.org/officeDocument/2006/relationships" id="272" r:id="R3c67306857c1428b"/>
    <p:sldId xmlns:r="http://schemas.openxmlformats.org/officeDocument/2006/relationships" id="273" r:id="R802da16f689142eb"/>
    <p:sldId xmlns:r="http://schemas.openxmlformats.org/officeDocument/2006/relationships" id="274" r:id="Re8c3c072ac174a1d"/>
    <p:sldId xmlns:r="http://schemas.openxmlformats.org/officeDocument/2006/relationships" id="275" r:id="R02bbf33261d94381"/>
    <p:sldId xmlns:r="http://schemas.openxmlformats.org/officeDocument/2006/relationships" id="276" r:id="Rbefa25793f9f4a24"/>
    <p:sldId xmlns:r="http://schemas.openxmlformats.org/officeDocument/2006/relationships" id="277" r:id="R0dda18f640e84f39"/>
    <p:sldId xmlns:r="http://schemas.openxmlformats.org/officeDocument/2006/relationships" id="278" r:id="R0483b3bdb9354917"/>
    <p:sldId xmlns:r="http://schemas.openxmlformats.org/officeDocument/2006/relationships" id="279" r:id="R258534054be340ae"/>
    <p:sldId xmlns:r="http://schemas.openxmlformats.org/officeDocument/2006/relationships" id="280" r:id="Ra90626e0dfde472b"/>
    <p:sldId xmlns:r="http://schemas.openxmlformats.org/officeDocument/2006/relationships" id="281" r:id="R95e27399bdba403b"/>
    <p:sldId xmlns:r="http://schemas.openxmlformats.org/officeDocument/2006/relationships" id="282" r:id="R7ad5973ad42d454f"/>
    <p:sldId xmlns:r="http://schemas.openxmlformats.org/officeDocument/2006/relationships" id="283" r:id="Rfadd2de906ed4b84"/>
    <p:sldId xmlns:r="http://schemas.openxmlformats.org/officeDocument/2006/relationships" id="284" r:id="Rd3236565d1f64a43"/>
    <p:sldId xmlns:r="http://schemas.openxmlformats.org/officeDocument/2006/relationships" id="285" r:id="R7d98453f72ac46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87ed873ab74235" /><Relationship Type="http://schemas.openxmlformats.org/officeDocument/2006/relationships/slideMaster" Target="/ppt/slideMasters/slideMaster1.xml" Id="Rf289e40a6c454cc9" /><Relationship Type="http://schemas.openxmlformats.org/officeDocument/2006/relationships/notesMaster" Target="/ppt/notesMasters/notesMaster1.xml" Id="R618000bec7a84f44" /><Relationship Type="http://schemas.openxmlformats.org/officeDocument/2006/relationships/presProps" Target="/ppt/presProps.xml" Id="R37476bc998b44cde" /><Relationship Type="http://schemas.openxmlformats.org/officeDocument/2006/relationships/tableStyles" Target="/ppt/tableStyles.xml" Id="R5e7e48ac936f469e" /><Relationship Type="http://schemas.openxmlformats.org/officeDocument/2006/relationships/slide" Target="/ppt/slides/slide1.xml" Id="Rfa5dc9773fac4471" /><Relationship Type="http://schemas.openxmlformats.org/officeDocument/2006/relationships/slide" Target="/ppt/slides/slide2.xml" Id="R75cf088a31964cfd" /><Relationship Type="http://schemas.openxmlformats.org/officeDocument/2006/relationships/slide" Target="/ppt/slides/slide3.xml" Id="Rfaaa0a93a1704243" /><Relationship Type="http://schemas.openxmlformats.org/officeDocument/2006/relationships/slide" Target="/ppt/slides/slide4.xml" Id="R2616f6f346ba4f55" /><Relationship Type="http://schemas.openxmlformats.org/officeDocument/2006/relationships/slide" Target="/ppt/slides/slide5.xml" Id="R055328ffafe24f01" /><Relationship Type="http://schemas.openxmlformats.org/officeDocument/2006/relationships/slide" Target="/ppt/slides/slide6.xml" Id="Ra3db5eab680c46ed" /><Relationship Type="http://schemas.openxmlformats.org/officeDocument/2006/relationships/slide" Target="/ppt/slides/slide7.xml" Id="R671a6a8819c14a48" /><Relationship Type="http://schemas.openxmlformats.org/officeDocument/2006/relationships/slide" Target="/ppt/slides/slide8.xml" Id="R09ec28b852d44a3a" /><Relationship Type="http://schemas.openxmlformats.org/officeDocument/2006/relationships/slide" Target="/ppt/slides/slide9.xml" Id="R957a7285240d4cd3" /><Relationship Type="http://schemas.openxmlformats.org/officeDocument/2006/relationships/slide" Target="/ppt/slides/slide10.xml" Id="Ra3e0e3fdb7af4a17" /><Relationship Type="http://schemas.openxmlformats.org/officeDocument/2006/relationships/slide" Target="/ppt/slides/slide11.xml" Id="R18c490c75e764261" /><Relationship Type="http://schemas.openxmlformats.org/officeDocument/2006/relationships/slide" Target="/ppt/slides/slide12.xml" Id="Rc9c85d5e740f46af" /><Relationship Type="http://schemas.openxmlformats.org/officeDocument/2006/relationships/slide" Target="/ppt/slides/slide13.xml" Id="Re622137eefcf4fb8" /><Relationship Type="http://schemas.openxmlformats.org/officeDocument/2006/relationships/slide" Target="/ppt/slides/slide14.xml" Id="Rff4808a37e9042cf" /><Relationship Type="http://schemas.openxmlformats.org/officeDocument/2006/relationships/slide" Target="/ppt/slides/slide15.xml" Id="R93a66c4af26046a8" /><Relationship Type="http://schemas.openxmlformats.org/officeDocument/2006/relationships/slide" Target="/ppt/slides/slide16.xml" Id="Rb597a0a387d6407f" /><Relationship Type="http://schemas.openxmlformats.org/officeDocument/2006/relationships/slide" Target="/ppt/slides/slide17.xml" Id="R3c67306857c1428b" /><Relationship Type="http://schemas.openxmlformats.org/officeDocument/2006/relationships/slide" Target="/ppt/slides/slide18.xml" Id="R802da16f689142eb" /><Relationship Type="http://schemas.openxmlformats.org/officeDocument/2006/relationships/slide" Target="/ppt/slides/slide19.xml" Id="Re8c3c072ac174a1d" /><Relationship Type="http://schemas.openxmlformats.org/officeDocument/2006/relationships/slide" Target="/ppt/slides/slide20.xml" Id="R02bbf33261d94381" /><Relationship Type="http://schemas.openxmlformats.org/officeDocument/2006/relationships/slide" Target="/ppt/slides/slide21.xml" Id="Rbefa25793f9f4a24" /><Relationship Type="http://schemas.openxmlformats.org/officeDocument/2006/relationships/slide" Target="/ppt/slides/slide22.xml" Id="R0dda18f640e84f39" /><Relationship Type="http://schemas.openxmlformats.org/officeDocument/2006/relationships/slide" Target="/ppt/slides/slide23.xml" Id="R0483b3bdb9354917" /><Relationship Type="http://schemas.openxmlformats.org/officeDocument/2006/relationships/slide" Target="/ppt/slides/slide24.xml" Id="R258534054be340ae" /><Relationship Type="http://schemas.openxmlformats.org/officeDocument/2006/relationships/slide" Target="/ppt/slides/slide25.xml" Id="Ra90626e0dfde472b" /><Relationship Type="http://schemas.openxmlformats.org/officeDocument/2006/relationships/slide" Target="/ppt/slides/slide26.xml" Id="R95e27399bdba403b" /><Relationship Type="http://schemas.openxmlformats.org/officeDocument/2006/relationships/slide" Target="/ppt/slides/slide27.xml" Id="R7ad5973ad42d454f" /><Relationship Type="http://schemas.openxmlformats.org/officeDocument/2006/relationships/slide" Target="/ppt/slides/slide28.xml" Id="Rfadd2de906ed4b84" /><Relationship Type="http://schemas.openxmlformats.org/officeDocument/2006/relationships/slide" Target="/ppt/slides/slide29.xml" Id="Rd3236565d1f64a43" /><Relationship Type="http://schemas.openxmlformats.org/officeDocument/2006/relationships/slide" Target="/ppt/slides/slide30.xml" Id="R7d98453f72ac46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91a39b9c114d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14bbfccffe402d" /><Relationship Type="http://schemas.openxmlformats.org/officeDocument/2006/relationships/notesMaster" Target="/ppt/notesMasters/notesMaster1.xml" Id="Rd9eca3c1cad549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0f242bc38a4554" /><Relationship Type="http://schemas.openxmlformats.org/officeDocument/2006/relationships/notesMaster" Target="/ppt/notesMasters/notesMaster1.xml" Id="R9d0f4201244842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f269efc6734a10" /><Relationship Type="http://schemas.openxmlformats.org/officeDocument/2006/relationships/notesMaster" Target="/ppt/notesMasters/notesMaster1.xml" Id="R14dbee126c754e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79e7a990364208" /><Relationship Type="http://schemas.openxmlformats.org/officeDocument/2006/relationships/notesMaster" Target="/ppt/notesMasters/notesMaster1.xml" Id="Rd84d007c45294f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042bcbeaa04088" /><Relationship Type="http://schemas.openxmlformats.org/officeDocument/2006/relationships/notesMaster" Target="/ppt/notesMasters/notesMaster1.xml" Id="R9bcddd2b56d247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f14cce4a4844f3" /><Relationship Type="http://schemas.openxmlformats.org/officeDocument/2006/relationships/notesMaster" Target="/ppt/notesMasters/notesMaster1.xml" Id="R3fe58d14c1764c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cc0fca6a3cb43fc" /><Relationship Type="http://schemas.openxmlformats.org/officeDocument/2006/relationships/notesMaster" Target="/ppt/notesMasters/notesMaster1.xml" Id="R38632ed044924f0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32f342f20f4519" /><Relationship Type="http://schemas.openxmlformats.org/officeDocument/2006/relationships/notesMaster" Target="/ppt/notesMasters/notesMaster1.xml" Id="R95a6fab5fc3e42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e58b3933444ff5" /><Relationship Type="http://schemas.openxmlformats.org/officeDocument/2006/relationships/notesMaster" Target="/ppt/notesMasters/notesMaster1.xml" Id="R66b3ade1f62847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e4317adf5a461c" /><Relationship Type="http://schemas.openxmlformats.org/officeDocument/2006/relationships/notesMaster" Target="/ppt/notesMasters/notesMaster1.xml" Id="Rf80c5e37de5d4e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0207b027fc41a7" /><Relationship Type="http://schemas.openxmlformats.org/officeDocument/2006/relationships/notesMaster" Target="/ppt/notesMasters/notesMaster1.xml" Id="Rb3cbdf4803604e0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24d56868ea4b61" /><Relationship Type="http://schemas.openxmlformats.org/officeDocument/2006/relationships/notesMaster" Target="/ppt/notesMasters/notesMaster1.xml" Id="R5f8d35bba34d42d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4e872e8446e4f2b" /><Relationship Type="http://schemas.openxmlformats.org/officeDocument/2006/relationships/notesMaster" Target="/ppt/notesMasters/notesMaster1.xml" Id="R80991be8cfd8400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36c0f5772f046cd" /><Relationship Type="http://schemas.openxmlformats.org/officeDocument/2006/relationships/notesMaster" Target="/ppt/notesMasters/notesMaster1.xml" Id="Rb495f1eec99a43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8ae827d4dcf4ef2" /><Relationship Type="http://schemas.openxmlformats.org/officeDocument/2006/relationships/notesMaster" Target="/ppt/notesMasters/notesMaster1.xml" Id="R706b92dc0fef453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320c54008934952" /><Relationship Type="http://schemas.openxmlformats.org/officeDocument/2006/relationships/notesMaster" Target="/ppt/notesMasters/notesMaster1.xml" Id="Rc101ef82be044c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df37d0efe56458a" /><Relationship Type="http://schemas.openxmlformats.org/officeDocument/2006/relationships/notesMaster" Target="/ppt/notesMasters/notesMaster1.xml" Id="R19f36081868140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6f277a021e46b6" /><Relationship Type="http://schemas.openxmlformats.org/officeDocument/2006/relationships/notesMaster" Target="/ppt/notesMasters/notesMaster1.xml" Id="R7f21fc6ef50349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d49c5579466404d" /><Relationship Type="http://schemas.openxmlformats.org/officeDocument/2006/relationships/notesMaster" Target="/ppt/notesMasters/notesMaster1.xml" Id="R98d1a22f51dd47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55c55e284c24386" /><Relationship Type="http://schemas.openxmlformats.org/officeDocument/2006/relationships/notesMaster" Target="/ppt/notesMasters/notesMaster1.xml" Id="R6bf5dbe4e11c438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c99fdde55448ab" /><Relationship Type="http://schemas.openxmlformats.org/officeDocument/2006/relationships/notesMaster" Target="/ppt/notesMasters/notesMaster1.xml" Id="Rf9642b0c3f93405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e78360a34445dd" /><Relationship Type="http://schemas.openxmlformats.org/officeDocument/2006/relationships/notesMaster" Target="/ppt/notesMasters/notesMaster1.xml" Id="Rc5514ebe0f0343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28fe4656b9c49d3" /><Relationship Type="http://schemas.openxmlformats.org/officeDocument/2006/relationships/notesMaster" Target="/ppt/notesMasters/notesMaster1.xml" Id="Ra2af961f8f4047c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0c6396a12f4421a" /><Relationship Type="http://schemas.openxmlformats.org/officeDocument/2006/relationships/notesMaster" Target="/ppt/notesMasters/notesMaster1.xml" Id="Rbc5ac008d87c4b2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f1dfa21e864420" /><Relationship Type="http://schemas.openxmlformats.org/officeDocument/2006/relationships/notesMaster" Target="/ppt/notesMasters/notesMaster1.xml" Id="R5457bc1b33bb4ff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ff8dd4ecef443c5" /><Relationship Type="http://schemas.openxmlformats.org/officeDocument/2006/relationships/notesMaster" Target="/ppt/notesMasters/notesMaster1.xml" Id="R09e2190c5f32492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3e61741bdee4932" /><Relationship Type="http://schemas.openxmlformats.org/officeDocument/2006/relationships/notesMaster" Target="/ppt/notesMasters/notesMaster1.xml" Id="Rc5bfd29c733b4aa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211cb9684fa45bc" /><Relationship Type="http://schemas.openxmlformats.org/officeDocument/2006/relationships/notesMaster" Target="/ppt/notesMasters/notesMaster1.xml" Id="Redd6482b58f6432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d38178ffffb49d2" /><Relationship Type="http://schemas.openxmlformats.org/officeDocument/2006/relationships/notesMaster" Target="/ppt/notesMasters/notesMaster1.xml" Id="R5885933ea07b43d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663b62d0d074866" /><Relationship Type="http://schemas.openxmlformats.org/officeDocument/2006/relationships/notesMaster" Target="/ppt/notesMasters/notesMaster1.xml" Id="R14eb59ddc8c249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的“正态分布”学习单元。本套课件共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讲稿】明确告诉学生：本单元只训练“正态分布”。先解释知识范围，再用一句话建立核心判断，最后示范标准方法。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【互动提问】请用自己的话复述“画草图决定尾部与方向”，并举一个会触发“左右尾混淆”的错误例子。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X~N(1,4)，观测值 x=3 的标准分数 z= 选项为 A.1；B.−1；C.2；D.0。讲解时强调：画草图决定尾部与方向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分步讲评：先重述题目条件，再逐步示范“标准化—查概率—反推原变量”，最后给出正确结论“1”。完整解析：z=(x−μ)/σ=(3−1)/2=1。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Paper｜M1·标准化。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Y~N(4,25)，由对称性 P(Y&lt;4)= 选项为 A.0.5；B.0；C.1；D.−0.5。讲解时强调：画草图决定尾部与方向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分步讲评：先重述题目条件，再逐步示范“标准化—查概率—反推原变量”，最后给出正确结论“0.5”。完整解析：正态分布关于均值 4 对称，均值两侧面积各占一半。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Paper｜M1·正态对称性。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Q21：【原创情境迁移｜启德体育园2026运营】以下参数为“正态分布”训练所设，不是官方资料中的实际数据：某观测值 x 的总体均值 μ=70、标准差 σ=14，且 z=(x−μ)/σ=1.5，则 x= 选项为 A.77；B.84；C.105；D.91。讲解时强调：画草图决定尾部与方向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分步讲评：先重述题目条件，再逐步示范“标准化—查概率—反推原变量”，最后给出正确结论“91”。完整解析：x=μ+zσ=70+1.5×14=91。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Paper｜M1·z分数解释。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a75432e98e42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1a7ee8e5474205" /><Relationship Type="http://schemas.openxmlformats.org/officeDocument/2006/relationships/slideLayout" Target="/ppt/slideLayouts/slideLayout1.xml" Id="Rd13035031a3e46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3035031a3e46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da06028ca476e" /><Relationship Type="http://schemas.openxmlformats.org/officeDocument/2006/relationships/image" Target="/ppt/media/image.png" Id="R0ccbb966d3254911" /><Relationship Type="http://schemas.openxmlformats.org/officeDocument/2006/relationships/notesSlide" Target="/ppt/notesSlides/notesSlide1.xml" Id="R50fb322e321e42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1ee55da684c16" /><Relationship Type="http://schemas.openxmlformats.org/officeDocument/2006/relationships/image" Target="/ppt/media/image2.png" Id="R9caaaea56a0a428c" /><Relationship Type="http://schemas.openxmlformats.org/officeDocument/2006/relationships/notesSlide" Target="/ppt/notesSlides/notesSlide2.xml" Id="R0bdc5ab1d5c041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87107aeb04f82" /><Relationship Type="http://schemas.openxmlformats.org/officeDocument/2006/relationships/image" Target="/ppt/media/image3.png" Id="Rf88332cb6cae4b8e" /><Relationship Type="http://schemas.openxmlformats.org/officeDocument/2006/relationships/notesSlide" Target="/ppt/notesSlides/notesSlide3.xml" Id="Rf28db66a0b7947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c92e666b24bd9" /><Relationship Type="http://schemas.openxmlformats.org/officeDocument/2006/relationships/image" Target="/ppt/media/image4.png" Id="R9df7a401b264485f" /><Relationship Type="http://schemas.openxmlformats.org/officeDocument/2006/relationships/notesSlide" Target="/ppt/notesSlides/notesSlide4.xml" Id="Rdd75f02f9f5a49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2c60900474b90" /><Relationship Type="http://schemas.openxmlformats.org/officeDocument/2006/relationships/image" Target="/ppt/media/image5.png" Id="Rfe052ff6ffec46af" /><Relationship Type="http://schemas.openxmlformats.org/officeDocument/2006/relationships/notesSlide" Target="/ppt/notesSlides/notesSlide5.xml" Id="Rbd1f6c9310f34a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df0bb9798427f" /><Relationship Type="http://schemas.openxmlformats.org/officeDocument/2006/relationships/image" Target="/ppt/media/image6.png" Id="R0caa58708c734cf7" /><Relationship Type="http://schemas.openxmlformats.org/officeDocument/2006/relationships/notesSlide" Target="/ppt/notesSlides/notesSlide6.xml" Id="R3284f0095e024f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5b64fe78c406b" /><Relationship Type="http://schemas.openxmlformats.org/officeDocument/2006/relationships/image" Target="/ppt/media/image7.png" Id="R132ccd1e759a400a" /><Relationship Type="http://schemas.openxmlformats.org/officeDocument/2006/relationships/notesSlide" Target="/ppt/notesSlides/notesSlide7.xml" Id="R44a6799281ce4b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b85afffae4726" /><Relationship Type="http://schemas.openxmlformats.org/officeDocument/2006/relationships/image" Target="/ppt/media/image8.png" Id="Ra7246ec213fd409a" /><Relationship Type="http://schemas.openxmlformats.org/officeDocument/2006/relationships/notesSlide" Target="/ppt/notesSlides/notesSlide8.xml" Id="R9f8ffdecc55542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b0e49faa7d4558" /><Relationship Type="http://schemas.openxmlformats.org/officeDocument/2006/relationships/image" Target="/ppt/media/image9.png" Id="R5d41eabcfa8246f7" /><Relationship Type="http://schemas.openxmlformats.org/officeDocument/2006/relationships/notesSlide" Target="/ppt/notesSlides/notesSlide9.xml" Id="Rceac6529c56e41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8a72fd9864c94" /><Relationship Type="http://schemas.openxmlformats.org/officeDocument/2006/relationships/image" Target="/ppt/media/image10.png" Id="R7ae20976305c46a4" /><Relationship Type="http://schemas.openxmlformats.org/officeDocument/2006/relationships/notesSlide" Target="/ppt/notesSlides/notesSlide10.xml" Id="R0211a38dd09f4d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3ce5d603f48a1" /><Relationship Type="http://schemas.openxmlformats.org/officeDocument/2006/relationships/image" Target="/ppt/media/image11.png" Id="R79e067551dd74f28" /><Relationship Type="http://schemas.openxmlformats.org/officeDocument/2006/relationships/notesSlide" Target="/ppt/notesSlides/notesSlide11.xml" Id="R971b3a0c7ad849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fbae99c974a91" /><Relationship Type="http://schemas.openxmlformats.org/officeDocument/2006/relationships/image" Target="/ppt/media/image12.png" Id="R7ab6f27774544c50" /><Relationship Type="http://schemas.openxmlformats.org/officeDocument/2006/relationships/notesSlide" Target="/ppt/notesSlides/notesSlide12.xml" Id="R7007976d0ec14c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799412d8f4099" /><Relationship Type="http://schemas.openxmlformats.org/officeDocument/2006/relationships/image" Target="/ppt/media/image13.png" Id="Re045908d599044c0" /><Relationship Type="http://schemas.openxmlformats.org/officeDocument/2006/relationships/notesSlide" Target="/ppt/notesSlides/notesSlide13.xml" Id="Rcdd3e4b127d443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6e718e3454421" /><Relationship Type="http://schemas.openxmlformats.org/officeDocument/2006/relationships/image" Target="/ppt/media/image14.png" Id="Rc632b2a03e0b4d42" /><Relationship Type="http://schemas.openxmlformats.org/officeDocument/2006/relationships/notesSlide" Target="/ppt/notesSlides/notesSlide14.xml" Id="R0cbce2de2bec4fb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cd380b81a4ba6" /><Relationship Type="http://schemas.openxmlformats.org/officeDocument/2006/relationships/image" Target="/ppt/media/image15.png" Id="R48321b5f536544b7" /><Relationship Type="http://schemas.openxmlformats.org/officeDocument/2006/relationships/notesSlide" Target="/ppt/notesSlides/notesSlide15.xml" Id="R6b3b5ee930794c9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7044faeff4693" /><Relationship Type="http://schemas.openxmlformats.org/officeDocument/2006/relationships/image" Target="/ppt/media/image16.png" Id="R7177e82b7a074725" /><Relationship Type="http://schemas.openxmlformats.org/officeDocument/2006/relationships/notesSlide" Target="/ppt/notesSlides/notesSlide16.xml" Id="Rb3feb51f691e430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20279842f4dbf" /><Relationship Type="http://schemas.openxmlformats.org/officeDocument/2006/relationships/image" Target="/ppt/media/image17.png" Id="Ra0e15edc563a4ce5" /><Relationship Type="http://schemas.openxmlformats.org/officeDocument/2006/relationships/notesSlide" Target="/ppt/notesSlides/notesSlide17.xml" Id="R9939790bda70493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0e2f979a845e6" /><Relationship Type="http://schemas.openxmlformats.org/officeDocument/2006/relationships/image" Target="/ppt/media/image18.png" Id="Rb9eca171adf54d7b" /><Relationship Type="http://schemas.openxmlformats.org/officeDocument/2006/relationships/notesSlide" Target="/ppt/notesSlides/notesSlide18.xml" Id="R0f13bd5bc9fd40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a8a24a469421a" /><Relationship Type="http://schemas.openxmlformats.org/officeDocument/2006/relationships/image" Target="/ppt/media/image19.png" Id="R51f51b97f21a4cbe" /><Relationship Type="http://schemas.openxmlformats.org/officeDocument/2006/relationships/notesSlide" Target="/ppt/notesSlides/notesSlide19.xml" Id="R7a6f7c34d7364a2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2f95492ce4dc3" /><Relationship Type="http://schemas.openxmlformats.org/officeDocument/2006/relationships/image" Target="/ppt/media/image20.png" Id="Rc03bd36435b948c6" /><Relationship Type="http://schemas.openxmlformats.org/officeDocument/2006/relationships/notesSlide" Target="/ppt/notesSlides/notesSlide20.xml" Id="Reefe0cd6a08143a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13816301b4069" /><Relationship Type="http://schemas.openxmlformats.org/officeDocument/2006/relationships/image" Target="/ppt/media/image21.png" Id="R15352f847cff466f" /><Relationship Type="http://schemas.openxmlformats.org/officeDocument/2006/relationships/notesSlide" Target="/ppt/notesSlides/notesSlide21.xml" Id="R47de0006b7c84cf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492a65d204dc4" /><Relationship Type="http://schemas.openxmlformats.org/officeDocument/2006/relationships/image" Target="/ppt/media/image22.png" Id="R1e3a4f668f6a4692" /><Relationship Type="http://schemas.openxmlformats.org/officeDocument/2006/relationships/notesSlide" Target="/ppt/notesSlides/notesSlide22.xml" Id="Rac8b97cf20084e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dd618135d4343" /><Relationship Type="http://schemas.openxmlformats.org/officeDocument/2006/relationships/image" Target="/ppt/media/image23.png" Id="Rd189791570614480" /><Relationship Type="http://schemas.openxmlformats.org/officeDocument/2006/relationships/notesSlide" Target="/ppt/notesSlides/notesSlide23.xml" Id="R4a8df8c56d664d4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ead6f5c0c4284" /><Relationship Type="http://schemas.openxmlformats.org/officeDocument/2006/relationships/image" Target="/ppt/media/image24.png" Id="R3bf1f6df8a6a48f1" /><Relationship Type="http://schemas.openxmlformats.org/officeDocument/2006/relationships/notesSlide" Target="/ppt/notesSlides/notesSlide24.xml" Id="R040b2056251b48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76a716c5e4b21" /><Relationship Type="http://schemas.openxmlformats.org/officeDocument/2006/relationships/image" Target="/ppt/media/image25.png" Id="Re7414c15a0b84477" /><Relationship Type="http://schemas.openxmlformats.org/officeDocument/2006/relationships/notesSlide" Target="/ppt/notesSlides/notesSlide25.xml" Id="R4b94e32736434e4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db5bd39ee4d46" /><Relationship Type="http://schemas.openxmlformats.org/officeDocument/2006/relationships/image" Target="/ppt/media/image26.png" Id="R910bf842908f40f3" /><Relationship Type="http://schemas.openxmlformats.org/officeDocument/2006/relationships/notesSlide" Target="/ppt/notesSlides/notesSlide26.xml" Id="R71bec302a3ea4d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efc952907408d" /><Relationship Type="http://schemas.openxmlformats.org/officeDocument/2006/relationships/image" Target="/ppt/media/image27.png" Id="R708425cb38c7438b" /><Relationship Type="http://schemas.openxmlformats.org/officeDocument/2006/relationships/notesSlide" Target="/ppt/notesSlides/notesSlide27.xml" Id="R3939003c526d407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15d432a894a40" /><Relationship Type="http://schemas.openxmlformats.org/officeDocument/2006/relationships/image" Target="/ppt/media/image28.png" Id="R0c7a615646bc4614" /><Relationship Type="http://schemas.openxmlformats.org/officeDocument/2006/relationships/notesSlide" Target="/ppt/notesSlides/notesSlide28.xml" Id="R2dff99814e6c461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f9a59466e4b2f" /><Relationship Type="http://schemas.openxmlformats.org/officeDocument/2006/relationships/image" Target="/ppt/media/image29.png" Id="R282a95d08a8a4e29" /><Relationship Type="http://schemas.openxmlformats.org/officeDocument/2006/relationships/notesSlide" Target="/ppt/notesSlides/notesSlide29.xml" Id="R4d10fd7ddde94e4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396e808234337" /><Relationship Type="http://schemas.openxmlformats.org/officeDocument/2006/relationships/image" Target="/ppt/media/image30.png" Id="Rf33fc1520c5d4d9f" /><Relationship Type="http://schemas.openxmlformats.org/officeDocument/2006/relationships/notesSlide" Target="/ppt/notesSlides/notesSlide30.xml" Id="Re1f4d5b8523740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AD67C1-67DB-4562-AD74-9C8B68B10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B8AC1-9ECD-405B-97C8-58332BE6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DAD893-E8F2-401E-B574-5BDBBF04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B1A18-AB3E-4AFF-8B5A-A08603BF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F227C-9CA2-4401-83AB-9406408D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标准化、区间概率、分位点和近似。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A4E22-EF9A-4BB9-B0C1-81C49437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1A199-1139-4CC3-8141-61090535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149EB3-492A-464C-9801-BF9DB4EE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E60068-B87D-4448-9EC1-41AB8B9C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bb966d32549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4C00C6-4CF2-4AA7-9855-BF54969D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354DA-C0CB-4E59-9D31-3AD3062C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C375FC-A23D-491A-9132-D57B9ACC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7D3B9-D365-463B-AD11-8D4E3248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4CCD04-D7BF-4ADF-A4B6-53E379B3E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4333B-D4C9-4F51-9DFB-473B26A6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A861B9-4F40-4407-BAF4-C7DEE9C8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0FBEF-7E7A-4487-993A-908FFC00E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C77A8-A975-4085-B5D7-A780035FA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54906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BB15BA-6F50-4FA3-ADC7-6CEDD4D0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F4815D-D2E2-421D-9437-86187000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aaaea56a0a42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75124-C1CC-41BE-8ABF-E37D7903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E8FED-F299-4516-8283-62DB4B321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0DC51-5C72-4743-B4A7-D0428147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55AF7-25F8-4B45-99F9-A27C0888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19DAF-EE58-4877-8420-E3966492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5E8C1-B525-432D-A9A3-7D525B47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90E32-707F-4CB5-8290-FB77013E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83C8E-6324-4265-9A31-097F4B035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ACF1E-1272-42B7-947F-F0B69866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E624E-7C91-42B0-B96A-27B92697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82F45-AC68-466A-8261-0A428E80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306BA4-4352-42F4-AD93-F83F43C4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13C323-24D1-4114-BF34-B93616B1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979D2-EDE7-4DA1-BD6D-20CE63A2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767BB-0036-46A4-B24F-788202E4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FBB1C9-3514-4A1D-B583-111C8AC4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DB6C5E-27D3-4C8F-B902-448BAC31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成功标准｜画草图决定尾部与方向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DFA097-5871-4DE6-97E5-EA0EBC78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C3DC26-F40C-438A-B59E-1EA9DAEF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15D07C-D63C-4E7C-97A7-0018A8DE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044862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595D34-A5E6-43E8-BDBE-3AC7E26F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7B6CD-E217-4D10-80AC-379018F4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332cb6cae4b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B8088-3AB6-4436-8F2A-8FDBDAFC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D4F8C-81FE-4B3C-83D0-C66A6585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0D037-2B87-4C87-A694-715186A6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F18AA-2B46-447E-B829-163CBC48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12444F-EC07-4CAA-80CA-7F8CA526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2D8BF7-59E6-4CB8-AC3C-A1774378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边界提醒｜左右尾混淆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21F7C-FC94-49E4-A780-8A0E95C9F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F917A-DF3C-422B-BDE0-B747F60C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CEB32-9472-4EB2-8400-4548E849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标准化、区间概率、分位点和近似。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E0786-3B94-47B9-81EC-4C075F80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D6473E-669A-496B-805A-E4D521BF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8267E4-EC04-4CEA-AC63-A14D1F92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65E1B0-CBC1-443C-8A3F-B21B92E4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Paper｜M1·标准化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A572E-46EF-4BBF-A252-F9FC7803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37262-7D50-4983-B743-5ABAF38B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55F004-42DD-4EB9-8893-77FCEF96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6528F9-729F-46D4-907C-B408E814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774522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B28762-4D93-4D56-88A3-0A2D6710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1264F4-9CEB-46ED-9040-E2B23EA9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7a401b26448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B08E4-2C96-4A16-9209-067352FE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311EC-AE9B-41C4-AB40-89C73B25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4CE89-E313-4926-AD9D-BCFA469F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能解释“画草图决定尾部与方向”，并识别一个反例或边界。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67821-0F2E-445A-9EB6-FC2192D3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89E63A-0974-4107-AE82-1931C33F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7DBED3-C153-4C6D-A811-10243519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7536C2-73F8-4B08-9FDA-74C3B7CE1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AF58B2-7DE0-4661-800C-9BD84AD9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7995DD-46A0-4231-883E-FE9348F5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8474A-A0D4-45FF-B23E-D96A9183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3D245-5F9F-4CEB-8CF3-7C9AADB5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FEBDB7-4440-4714-B945-C17C21172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AC72BE-AE52-4FCE-BFEB-C637972A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4FF326-D73D-48B2-BCCA-DA736381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598946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4000AE-C382-4662-BD55-538013B2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17FD02-30C3-4F55-A176-5B408C7A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052ff6ffec46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51E98-FB03-45D1-A01E-BCD4A3C7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60331-4001-4B8A-BF9F-AF4A16ED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87ACC-37F6-47F0-A867-42CF8F85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2F28D3-1E93-43E0-8088-E454461B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14788-621B-4287-B716-B5E537C0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1E20A5-FEF8-4EF7-9B1F-F1DD45B0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23446A-A556-4016-A64B-603859DE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F5EA7-DA52-4F33-8BDC-62F5411A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44030D-88DD-40E9-9A37-5A3E2991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A200AB-550F-430E-A43A-1DA5F123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CB62C-664E-47A0-8172-220121B0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4DA8E-DFDF-459B-A11F-01CB8FA3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1BCDB-4384-4595-B601-4978FC89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BEE00D-D97C-4DA4-9B49-178802A4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3A5ED7-6E10-4C45-A2E0-19FD4C15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解析：z=(x−μ)/σ=(3−1)/2=1。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D42173-3843-48E8-B67F-72960F7C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E9713B-994D-4981-897B-EE90C3AF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065DB-6D1D-4EC6-96B6-DAE26CAF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56CA96-A3FD-4939-A6B4-6B3864C3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896398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254A6F-C8D2-4556-BC93-35E3DF26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22A49-1B04-41E0-BE23-92D7CA90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aa58708c734c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C7308-77AF-4BB0-96EC-4258DA69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0C9DF-AEF5-420F-BF05-23F00CB4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C3F75-D125-4A4B-B0FD-464A6CCB2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65915-6CBD-4050-9CFA-1C60E216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3CE10D-5B5D-45CB-933E-AE376C1C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6F4055-C6A3-443A-9A73-5A105D49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ABD0C9-0345-465F-8DE2-97BEF8BB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A5FE71-F537-4E5E-A28C-22CA3D0F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A2047D-B1AF-48CF-9176-469B5E7D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5DF05-A5EA-40AC-9075-7FF2F15B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8AF72-A5B0-4ECA-AA28-FD99AD48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3D420-8D0F-4198-9472-4F2AE721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532ACC-274A-4AA9-B00D-9D8C26F6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4F1DD-1529-4D8E-8135-A20E7372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8D0FDC-CE95-4528-AEFE-58179EC9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5014C-DECD-4973-AC7F-AB859517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448F6B-4A4C-4D0D-B528-1720A07E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E9D328-ADD7-4877-9D93-E7E47AEF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4EF0DB-8C86-4342-935E-E132185D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342868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CFC65-0291-4DD9-B948-432A2195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2DA0F-8BEE-4C8A-A5CE-4CC6EFA3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ccd1e759a40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C3E2A-1548-4B01-B04B-EE70C97B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D4C6E-72EE-479F-B2CE-207A8388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76FE4-1B13-490D-801A-3D9F20E9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A00F75-9064-438C-B368-A2156417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79AC2-A4C6-4EFB-84CE-F3C67F5B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5A587-B8DB-4726-9409-E7F1A43C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8E46D-46A7-4E64-92CB-5DE87E8A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DB8B3-2C0E-4AE2-86B0-7FBA3FC3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F61CE8-3BC3-4DEC-BC32-F0554AE7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4AE5B-50B6-4192-9440-307E34FC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5936E-12C4-436A-9E4B-EE382A15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3ECBB8-D57D-4AFD-A7C2-DD2E989CE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3C07F0-4FA2-4C4E-8B35-3AA4902B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8D4E72-8AB0-44EF-B428-9FE4B062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8EAC04-94CF-4C08-A464-4E29B71B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E0D342-B7D9-4414-B895-818CF6ED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FAAC82-60DE-437B-9FFE-4522BEA7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122671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40E257-EA38-43E1-9BE1-E9006178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D201A-846C-4234-8C34-FB35764D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46ec213fd40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B6C2D-4A7C-4EEA-90BE-4BF1A645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6FFAB-64C0-4C33-BF0C-C4EE111B8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2C716-AEC4-476B-9EAE-FB851EF1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266B4-C9FC-4215-9ECB-10A27512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DBCA10-EA5A-4119-B568-19E9BF0B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656C5-12C6-4C2C-ACC5-C2A3E80C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DB9B4-EDDB-4471-A390-2BD85495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4153A-9EE0-4371-8372-DC5046A2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A17A5-5E6A-45B2-BF2D-88A3E6D0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57F0D-70DB-4303-A3E2-4539C218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56E090-44D9-4242-A7AE-7BED7F35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C15C6C-3A79-495A-8765-F41DC14F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EA710-A03E-45E6-BA2B-28448A8D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B73D6D-A520-4E4E-9FBC-6129BE2F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09A41E-32DC-4527-8616-3D48A260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BE725-34D2-4A06-8A28-B6F2F299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25076D-07D4-49E6-A4B1-FB4D986B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645490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76E7D3-7AAC-430F-9F52-9E873DE5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11DE6-2C7A-436E-8964-8BB9F817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1eabcfa8246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8126B-E96C-49C3-B03B-4BF01FF0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AC3FC-2BDB-478C-95A2-E0B8064D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C911FD-03E4-458D-A395-C6A4A6A1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E82A2-DDC8-4D52-BB6C-9BBF4440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X~N(2,9)，观测值 x=5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6AB84D-B22A-48A1-95B0-406AB90A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29DA7-E6DE-47E5-B745-82AE89A7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E4BEB7-2EB8-4351-9714-268344C5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D1AA8-6219-46AA-8C91-3F03D238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44DF0-255C-4ABA-8FA6-53939E8B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CF192C-31E0-417B-AB5A-1C982EFB3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1F960-2C25-4E79-A806-165E54D0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1326B-AED8-410F-A591-522C5323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44C6C8-B8DA-48C6-B615-D8903AE4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9BAF98-600A-49E0-B2AF-654F314B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2D899-9369-4ED0-BFFC-8EB6E59A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8E596B-D6EB-4E1B-BB5E-DB120E21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3A0786-8D17-420C-9A4A-3F282676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ECEE7-DC3D-4B44-B25E-AC7D9126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49C6F9-3ED0-4BF0-BA2C-41B6D929B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185597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2F1F3F-BF26-4F14-B5B0-A5C5EE4E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10CA5D-E602-4645-A3A1-297F8C9D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e20976305c46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3CA18-013A-4BCA-9256-4AB65719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BBD7B0-7C40-4529-AC74-01425673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68E24-BF76-47F0-AC34-D7DA45CE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B16EB-3D22-40CA-8CAC-3A8345A3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E6D5B-0D3F-4BD3-A59B-284A4DD8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575A39-F1AE-4A13-99DD-CB549C29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336B7B-D970-4209-947D-AAF4E8C9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F5152-5094-4D1E-AEE7-E4C000FD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BD3A28-AAED-4A0E-92E7-95689D88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X~N(2,9)，观测值 x=5 的标准分数 z=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D21A7-0787-4D1B-92E5-DC01721B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3CF53-FF32-4609-83E7-8317958D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92BA6B-1DBE-420E-B09C-F823CC8D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B88E6-CCCD-417D-8795-2539B6A6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Y~N(3,16)，由对称性 P(Y&lt;3)=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B9EF2-96A5-4447-B7A2-0BEC7782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4CB014-A409-4B42-A614-8E4620FD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562332-28B1-4667-956A-3F1AC35C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711DF8-5B6F-411D-A2DA-CEB065D5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51258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3BFA8C-B45A-45B3-8FA6-09DFFA7E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FC8E1-02F5-46F3-A8C2-449BA278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e067551dd74f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4998C-55FD-4CBB-854B-58A4249F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BDB7F-5822-478C-B6CA-DA7D1307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BE5FA-5F8C-416E-A640-A62D759B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60B769-D1DC-4642-91EC-A9A7512D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FC849-C63A-49F0-A22C-93B55618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50274B-BD69-435E-AEA7-98FAA2B4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43B0F-621D-4A52-B8E6-E8CE05CD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8674B2-5927-4894-9487-C59CC403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解析链：z=(x−μ)/σ=(5−2)/3=1。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2A2B06-31F0-40CD-96BF-234E08AD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A51CCA-EC38-4B1E-9E8E-F4F9561A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4293C9-D63A-4591-880B-47A94DEC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A5D2C0-BC4C-401C-B5A9-EC9F13A1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753383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1A1F01-68B1-4282-8BC1-423A7DB7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45D2E-27C5-445C-B527-D1109CDE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6f27774544c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C7454-06A6-4E3B-92C2-A1AE3FFC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D8435-9D37-4E53-87B9-2C8429D9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3093A-B0CA-4B46-8A92-74BAEE6E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72D69-9B2E-432E-A85E-C07CC4F2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Y~N(3,16)，由对称性 P(Y&lt;3)=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930AC7-8A1F-46C0-9E38-32EA1981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7AEC1B-766F-4B14-BE40-60CB73EE2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CD54E-4D53-4111-81DD-3B18A9BE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B9503-AEE1-4B31-9914-E63EBAE3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3DBC7-6017-49C9-A081-C3972F93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B0185-35D4-4A77-AACB-588AD8E8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0280D4-DA29-4150-89A3-49CDF2CC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A3A687-EA3D-42FC-9309-0D10AEA8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CF680-68BA-45F9-8597-D3D56375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379842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850A57-76A8-41A7-9967-6F6CF60B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4F6BA-ABAA-4166-9EE0-7C116855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5908d599044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743D1-2617-44C6-9A45-C3E722F7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CB3BA0-196A-4BEA-AAAB-B3BE37C6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21867-6923-428C-979A-53D2CC0F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能独立执行“标准化—查概率—反推原变量”，并说明每一步理由。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82C6E-1EF5-4E3E-BBBF-D2A43B57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001861-FB2C-484F-84AA-6594003FC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87855-FE9F-4F61-A3FE-D7F9C292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E6FC10-6FF8-4117-A9C7-64822983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48B58-F474-4711-952C-296A2A40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B7A8A3-3212-487A-936F-51B1CEC8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651F83-77A6-43C5-B809-8FCD5E45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6C117-750C-4F13-BEE5-BEDBEB85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B476D-1B8F-4DE7-B115-C818B403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F42D3-EC76-461B-8A9D-81512646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9918B9-0D54-464A-823F-9A95514A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84488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3A9582-2982-42B2-864A-F7F23A8F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6954F-E851-4D4B-91C1-14BF3C81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2b2a03e0b4d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498CAB-3793-49BF-93BE-0CC85DB2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EF11A-9E61-4160-88BE-26183051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C500E-8130-4AFC-92A4-ACCAC391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A15D8-78C8-45E2-9C21-2863EDBC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86448-AF9D-46CF-83D6-5F2148A9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87F54-6BB1-4FE7-85E9-35B443EA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20748-20DB-48BD-952A-E3012EDF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5B51F0-C1C5-4F57-BD16-D7091D23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0DAC8-21C4-4466-9CB9-3332521D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4F9D9F-2B1C-4925-BEBE-9EC64A7D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5EB77-F2AA-415A-9594-93280716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A01F3F-8FD1-42D2-8872-A28C53C3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5EEC7-E477-482F-92A8-4F50DB6B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D10E12-5086-4294-BC8F-732D0C56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94D41C-EB7C-4604-B2AC-4AD30A73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解析：正态分布关于均值 4 对称，均值两侧面积各占一半。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F4D9B-7C06-47D3-94C3-337BEB31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1EB337-34C1-4385-9FAE-46753610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2444B3-53CD-486D-98E3-EDEA5C0E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7FD3A5-017E-48BB-9B84-D2BCE07E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075719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8E9B42-75F2-4A16-8D9C-90830529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E38B7C-AFEB-451D-827E-57F0973B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21b5f536544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D1023C-4846-4B9D-A3BC-364097DF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B0495-E51D-48E0-BEB7-BFD037C2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B4D512-C969-4FCD-A87C-B78E9A33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8A0C5-A7E3-4F9B-A6E2-5ADF79AE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10E26-2541-47A7-A9F6-8C323484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807497-1869-4BB8-BB90-20BD7623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940B0-B5E2-48FE-94A1-FCE9B69D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58092A-E533-4086-B38D-9AF4479D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8C4195-E77E-414A-ABB5-46CEC980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0AC40-020E-45D6-94B2-476798D4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077DCC-8AE8-4561-BE82-0615F9A7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EB638-60D5-413C-A75F-074137CD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84D3D-43EB-4303-893F-6D2DF5E5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7759B9-4F4C-4B33-8936-FCAA52D6E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D0B30-5C0F-4522-91CD-B56C66B0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257B3-D208-41E1-96B9-B971B50C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37E4ED-C1D5-48B1-AE42-B8B87BDD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36D28C-2D9A-4769-8847-81FD4BD9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0DF934-AFB8-4F09-8B39-256E0EEA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400410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97F7D3-BD8A-4FBB-ABD4-E1D7BEF6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00D2E-8E80-4152-AF51-9BD6C94A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7e82b7a0747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EA4E7-24CC-47A1-A647-699130D1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BC387-3595-4A08-ABB6-3ABABC46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95C313-59B9-4DBE-8080-B5EFDCE9B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27597-9C7D-4376-928E-297BB9227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AAE55-D220-497B-807C-42546C69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D0292A-318B-4D3D-815F-C7C0132C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B7246-C087-409C-A3C2-554F9C9B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03AD28-72CE-46DA-B3EF-630256BA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041101-12CF-4C96-BC7D-BE4DA65E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89C7C-3DE0-4076-80E3-470A523D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B35E50-1D41-49EB-BCC6-1685DCF8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F78584-0F41-48A8-A217-4C0B2A07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C7315-242B-4D6E-A1B4-288AE766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AEF2A9-6DA3-4114-8433-99A27FE0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A8748-814A-477B-8BA8-F6C7C0BF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C9A31B-CA91-4A82-96D6-3CE3E22F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B6DFB0-9A9C-4602-8741-75BAF65F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6442573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576918-DD86-464F-A6B8-D7EA9AB6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EEB70-39C9-4201-B83D-44848E1E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15edc563a4c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F8538-0EF7-4D19-BA4D-FF495653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36FC0-C8C2-484A-A647-3CAB1459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A15C7D-F541-4C31-8074-9522D99A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DDE8A-A82F-4F14-AE57-0E006604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926C6-EB4A-4FF0-83D6-9D685F5A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5BD22-A3E4-4C31-B13A-F65D2933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F20204-0615-4DD5-A50A-605DA985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D5D974-D829-4EB7-B4E9-DF5CDBE3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83414-FE9E-4434-9F67-EAB70762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34330-73A2-43A4-8D25-F8807079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896214-A782-48C5-A12C-A004E0EF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4DA1D-175E-4175-AD7F-C46E8369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9C63E3-BCCC-49B8-A050-C013F976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D578E-80CD-410D-806E-D90D7F94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03CCE7-E298-4EEF-B504-C975CF1B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4F633A-B03F-4052-8C08-3B0769F5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AC1148-B510-4670-AE40-DA6DFD52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674079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7D1733-A627-4F5A-9F3A-F3D6A741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40FE7-C25E-4630-8098-FA57922D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ca171adf54d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86E00-2814-4478-85F6-BBE6AE7F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D5646-0EC9-4D74-8F76-40EBB541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8FE3B-693E-4904-A65E-B5FE4FA3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BFF3B-9A04-4020-B645-94D29ECA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Y~N(5,36)，由对称性 P(Y&lt;5)=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4A01D-4B6D-4A2B-8659-20678024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Paper｜M1·正态对称性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C5BF5-019B-4905-9D10-BE6E411D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A1CE5-6414-4AD3-8E8A-0CCC1594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8D65B-1CA0-4E40-88BC-44B9630E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3CFD1-8A19-4ACC-B178-E4AB287C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06C8D-BE66-4C70-B3E5-5CF1801F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9EB053-22D5-4FF0-A439-7E283116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067259-A5F4-405F-BF7C-A1B0E948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52CD00-F9E8-40B5-821C-7B0E164C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960AF-CD5C-4BD7-8D70-BFEB90C2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32EF2-EA44-408E-96B2-5CE86E839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E7721-EEC7-41F0-9840-D39BDEDC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9905A2-55F5-4DC5-96EA-9C323F8A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8324BB-ECD9-4351-B8EB-5CFDB060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5C1F25-D726-46CD-A6F6-987498B2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890288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532225-0C91-4455-A7A0-514060F0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EF421-05D0-4867-8097-D80FCB26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51b97f21a4c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F1DEF6-B079-4EF8-876D-E8F63CF1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7CEB3-007B-4DF1-99D1-7D302DB6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58291F-6942-4CCF-917A-C84A0887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6FB19-A12A-47D9-BA28-27D35CEC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EBA03-5A65-4CFE-842D-317D015A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AB0C0-5163-4D4A-96C2-A9249F86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35B69-A7DC-43F1-A2D2-6D68C441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D245A-D763-48CB-956D-CAD348CD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9B554-D751-4222-8CCF-B056468A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Y~N(5,36)，由对称性 P(Y&lt;5)=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566E2-FF9D-4766-AEB9-C567E78B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8CD5F4-9C1A-41E7-9DBD-5A26C858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42AFC6-C431-4E6D-AB38-C7499251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25055-AFCA-49DD-8B31-AA1162CD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某观测值 x 的总体均值 μ=60、标准差 σ=12，且 z=(x−μ)/σ=1.5，则 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3A3CD-2606-4408-8ED0-18B1FCFC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BED07-87D8-481D-AA0D-750951D2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5075AB-A325-4BEB-A63A-E4A9FEB2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FF8FDD-EFE0-4E09-A02F-ADB2AC41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927666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E9E6F9-4D21-43F0-8867-D0FD86A1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02A2E-33C5-4156-950D-4D25F394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bd36435b948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E6C330-1875-424F-87DE-2901CD9C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0F883-7F64-4ED8-BA69-C2E316BE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94CC9-21B2-49D9-B375-ADF3E7A8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9F310-1A0E-4C09-A3BF-EA7DB7E2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A1259-DE31-4CD2-A67D-E529B647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A1CB8B-4FBC-4BC0-A943-BD5721EE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64F15-D5F0-4375-8108-EC8B0865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4A94D-545A-42BD-9F91-FD02AB34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解析链：正态分布关于均值 5 对称，均值两侧面积各占一半。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6090E-AC48-4B0E-BD1F-34DC000E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537F3-B4F3-44A4-AB27-734C203E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08BDE0-C373-41FE-9EAF-00A56E0A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C893FE-E615-4AD7-B08C-A5DEDE22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5145162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9BD22-4F56-4F75-AACF-35AC62B65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C5EC4-F94B-4B68-AF8E-23DCAC872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52f847cff46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77714-8CD6-4A9A-BA89-D322C0FF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EACC4-DA3E-4BF5-8FD8-04CC0F4C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B0A48-950A-486B-AB47-5E20405D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689A50-4CCB-4F14-91E0-1A50C15B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某观测值 x 的总体均值 μ=60、标准差 σ=12，且 z=(x−μ)/σ=1.5，则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5E220-D913-4C23-8016-5F08567F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C5D534-B58E-4C62-9FF2-5CA5A974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B66847-8E13-4CA5-AC46-3E617022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B2030-C917-46C0-A389-22E8F0E1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2DACEF-B953-448F-891F-9A9361DF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A1F529-44DA-4BEA-B979-859661A0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8D327-0807-4062-B0FC-0AF3CCD0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86DC32-AC2D-4958-A044-2F11EFD6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2886E-F6E6-44B6-B17F-E0C73748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460403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0D2A4-3285-45D0-869A-B70F782C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6CEE26-32A9-4EF6-B51A-0828C0CE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a4f668f6a46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07CAE2-DDAC-4794-A9B4-86A14219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40BBB-9941-4B0E-B87E-F1D9AED8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32D8C-DE11-4466-9BE2-93A5AFB5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F021A-05A1-42B8-B749-949FC209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7BA2F-C497-4A7F-A5FA-392A6E16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F4FE2A-9BB7-4A04-BFA5-F051E84B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CCF19-E0DB-4620-ABDE-A040618A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46431-1F81-4168-97CC-0494206B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2BF36-284F-4E92-9D33-F8603BD5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767CE4-2E88-4065-B6ED-85C96B53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5781F1-0267-43AE-835B-710F219C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4604DE-AF38-4A85-AEA1-6CD69E29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4BEAEE-6771-4845-87EB-955DE4D2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916F5-7400-48A2-9826-E6F5C96C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755524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C92D5B-E5B7-4D7E-9234-5FDC2A31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2D68E-E64D-4CBB-A38C-0F86576E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897915706144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25E07-02EF-4C34-AECA-65595E60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35BE2-310B-4921-9F50-0F3DBF24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4753F-EB78-4487-8AA4-5167CDED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446BB-4288-4C6E-AFD6-17673C01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81A3D-1B66-4C9F-B4F9-25F503FD5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07BF3-7983-4F71-8C78-CB4BDAAC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54D45-59FB-4859-B31C-FB91C038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D7788-553B-48C6-AF96-B3158E2B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F02DC-7144-49B7-B4CB-8D97CE23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C73F0-FCF2-4E59-9817-474E10C6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00B32-5473-4EAA-AFB2-1797AE0A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178BC-2748-4151-B1AC-9B3A32AF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9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37CC9D-EBBE-4D8A-8877-3EC3EA1B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066C1-37E8-453B-8374-0377A2534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A2868-E61D-4E8D-9A1E-EDCC5AE8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解析：x=μ+zσ=70+1.5×14=91。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67FFD7-D559-4CAC-A7E0-66A462F5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48939A-AD52-4404-A63D-2336D0D2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8E0750-6E48-46B8-89C6-96E9BD7F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D69D89-3F1B-4C54-BADC-5F435294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6294642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A93433-27B8-4020-A0A2-FD67A390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3CB87-507E-4860-AE7E-F6AF23DB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1f6df8a6a48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134A3-52BF-4878-86FE-D541F7ED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DFC0F0-3129-4808-8B20-82E3B1B1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4E69E-9006-45CC-98CF-72A67EA6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0065D-4E71-446B-9779-74529EA1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F67F9-4693-4537-B5ED-5487C7AF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11642-5CDB-46B8-BC3D-7CA42379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22549-802B-4FD1-B0C6-34BC1809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B7BF1-2FCB-472B-A0BA-CF8E1DF0F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FC62A1-DA90-4659-9BFD-4538C7BD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E911E-BD12-46CB-99BB-234E3A56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C563D-5A78-4B1F-B3A3-7A6AE105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75DDDB-0836-48E3-889E-9E3190FA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2EB8EF-1D61-49D7-85B2-B71282B9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9A82C-81AB-4809-AC76-B9743E43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29C3B-22F6-474E-90FB-409CFB063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B0EEF8-E7E5-4F36-9512-38C1EE03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7CB786-9659-4C9E-A125-ECB52F53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892216-C0F4-40FD-A8BD-51AB5C14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E4BE9A-E962-49AC-92B5-1D599E14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9652464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F9ADA8-B2FD-436B-B576-8B0DC6F7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A8D1D1-4964-4009-A253-962D9197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14c15a0b844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14948-98C9-40CA-B556-8EF6EB70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568986-A7BF-4109-9120-589D6D4C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2A74F-6639-477E-B932-28560452C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15659-B175-4306-B7EB-D6D50F31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8426F-441E-409D-8B24-57027307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D1FD79-94C8-4DAB-8A00-877254FB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599B1E-75B4-4641-B35E-40DCF213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1F0FC-CE03-4F4B-9389-FB6AEDD9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6FA98D-D668-4D67-86D3-A12A524E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37B11-C03C-4163-89DE-20236C51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32C828-D26E-4D86-A481-E9EB7FAA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134658-6964-4BF8-BB76-F911826E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DF33AD-4EAB-4E01-83DB-62A8E51D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7735A4-8CED-4698-B625-18B47007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CB60D3-823C-49B4-B439-72775D73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CBC5ED-9FB7-445E-AA65-69E0CA24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A63502-E79D-43A9-8937-0CD43CE0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570403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08E8EE-061D-4A24-A0F0-90C6A942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D3D86-910B-4436-AAB8-63527FED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0bf842908f40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11CFE-7F70-4D67-BFA1-C0B62038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D7B81-2036-41FC-B082-FDA48327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628EE6-9E9E-44DE-B329-EE79FFBA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05975-D8DB-475F-8927-1DD724B2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DADCC-98B8-4032-8D47-EBEB5DA7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791D5-2E02-4ADB-9B0E-F41E57F1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63C17-99D5-4112-8683-E9293E0E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5254F9-88AA-42E3-B326-B153C9F9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B1B22C-E242-4302-AF90-45761D87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25FB3-9017-49F6-A33A-5576D86E0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3480A-A7DD-41C1-9BF7-56BF71BD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C68064-D67E-4BA1-BD79-6B23C70D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35FCC-F8A0-4B21-B04A-5C590ECDD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90A49-0B8A-4CF0-8D17-CBE9A26D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8A691D-E4AC-4E00-8D54-BD92692A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CC2F7-5B3F-4C09-8B2B-1D67138E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2FCD7D-E030-4180-8B67-AC85873D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4710187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20740B-218B-4092-92A4-9FD105A8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30C07-8D0A-42BA-B14A-5E00D558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425cb38c743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44B166-2AFD-4A37-872D-513EC903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0B4E9-D001-4BBB-828B-7762FE3C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1DC68-43A5-4ED8-B8A5-1BA839CA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27262-70EF-466C-A8B7-048186C6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【原创情境迁移｜低空经济32项沙盒】以下参数为“正态分布”训练所设，不是官方资料中的实际数据：某观测值 x 的总体均值 μ=80、标准差 σ=16，且 z=(x−μ)/σ=1.5，则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8A8436-ACBE-4691-88F3-E80E9110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Paper｜M1·z分数解释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F54B87-0DA9-457A-9AAC-0F25766C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C482D-35A6-4408-B2D0-439A33C3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4C128-C735-45DD-A1F7-2C62895C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C616F1-8E19-48E3-AC76-08A067D5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4F373-6E65-4B5B-89BE-5B60CFE6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6145A-ACEF-4289-A0F7-3A306DA6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1EB00-D255-4171-9E27-BAABCBF2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F31633-F43E-45AC-B72C-DDB3747E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A5917F-5FAA-4664-BE87-51FBB8D9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CED87D-B741-47BB-AD6C-9432A8F4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23DAC1-9C4D-413A-AC27-5C5A5D06A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50FA5-B469-4796-BD43-02773A63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9E23F-3C86-4AD3-8821-F47AC254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3FB553-B7A0-4461-9A85-94380084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938568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4F46FB-DD77-4D35-ADEF-8DE985A1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CE677-80C7-438C-ABF9-4CAA1CD8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7a615646bc46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560F1-C4A2-40B7-BD43-DD85D4A1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E34D2-C2BB-4613-AE25-5239B97B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A37CC-5463-4D66-B9A8-3E284C8D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7820BC-B849-45BF-8961-65C76378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3DD3F-3313-4468-9822-1C4FE08B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33EC3-4208-4DBE-90E5-481D55CB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512B7-E4E7-48CA-8151-92351C71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571BAC-7609-4D09-A142-5169766D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3B334F-658A-466A-B44C-AF23EA53D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【原创情境迁移｜低空经济32项沙盒】以下参数为“正态分布”训练所设，不是官方资料中的实际数据：某观测值 x 的总体均值 μ=80、标准差 σ=16，且 z=(x−μ)/σ=1.5，则 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07C5FB-FA72-4FFA-8AFB-5C38B2DD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9BFF26-8BE6-43ED-8005-314BAE44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6A28E-8185-4669-9894-08A41C8E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09C5B6-2730-4821-BAB9-8A96436A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2030与稳定币】以下参数为“正态分布”训练所设，不是官方资料中的实际数据：若 X~N(10,121)，观测值 x=21 的标准分数 z=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BE2954-9A4A-4694-B304-DEBCAE94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A3DC2-2A0F-47FF-921C-815B6A00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91B3B-9AA0-4D03-8C66-CC1ADC63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1415AD-5E6A-4A30-86D4-3C20A05A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495093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56AF9-F341-490E-BF57-28C2E0F7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894541-313F-451F-965D-3CD30DB5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a95d08a8a4e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6443D5-3440-4A71-A85C-74B90C51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41842-B536-4DB5-96AC-5F0781C7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1490A-502C-43D5-88A7-628BA833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D4520-2C18-4ABF-8F1F-04D098AA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1F435C-BB79-42EA-9DDB-449680D3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1542EF-FC73-4537-9C8D-ED5F9B375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496D22-9A44-4999-858C-736F7A5E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12077-DC6F-486C-A526-393FE1A9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解析链：x=μ+zσ=80+1.5×16=104。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12345-00F8-4AA8-B30A-C2500DE2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0E4EF-62EB-4C88-8CEA-A091D9C3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0B9943-ADCF-4EB8-AD23-B06F2C35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DAA3E7-AD9F-43B5-BF00-A050DEB6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7422014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5858D-3F5F-432F-8FCE-31B0760B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F396D1-2BE0-4CFF-82A8-1F93342D2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3fc1520c5d4d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10F13-7618-427C-8A40-74ABA518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38E00-CE56-48B1-8C7B-A794E7D3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24A4F6-AEF3-43A8-B6D8-FD49EB40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FB653-7821-41F7-B9C8-97B0AEB9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2030与稳定币】以下参数为“正态分布”训练所设，不是官方资料中的实际数据：若 X~N(10,121)，观测值 x=21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B1954-366B-496E-861F-9C9B3933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2F4A6C-A995-4F04-92D6-D9D7E567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3DEA8-A717-44F8-AEBD-1A5F5927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706E6-1C28-4CD4-98DD-8AA0DBBC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C3EA26-D5CA-48D0-98F7-B6E1A450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0A8415-77F4-47CF-AE3E-7DDA40D7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CA1709-F995-4F57-9B93-5A904D12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3E92BF-D814-49C9-BA98-D539AB46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687FA-FBA7-4DA4-9BCA-245947EC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965321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2026-08-19T08:37:01.5090000Z</dcterms:created>
  <dcterms:modified xsi:type="dcterms:W3CDTF">2026-08-19T08:37:01.5090000Z</dcterms:modified>
</coreProperties>
</file>