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dd77644dedc4a3b" /><Relationship Type="http://schemas.openxmlformats.org/officeDocument/2006/relationships/extended-properties" Target="/docProps/app.xml" Id="Rd4039e00ea014e5c" /><Relationship Type="http://schemas.openxmlformats.org/officeDocument/2006/relationships/officeDocument" Target="/ppt/presentation.xml" Id="R4aed03d1208f446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4402a1c32084cf9"/>
  </p:sldMasterIdLst>
  <p:notesMasterIdLst>
    <p:notesMasterId xmlns:r="http://schemas.openxmlformats.org/officeDocument/2006/relationships" r:id="Rfbad914594614af6"/>
  </p:notesMasterIdLst>
  <p:sldIdLst>
    <p:sldId xmlns:r="http://schemas.openxmlformats.org/officeDocument/2006/relationships" id="256" r:id="R979a75d5d56a4121"/>
    <p:sldId xmlns:r="http://schemas.openxmlformats.org/officeDocument/2006/relationships" id="257" r:id="R45cfcf82e51146b4"/>
    <p:sldId xmlns:r="http://schemas.openxmlformats.org/officeDocument/2006/relationships" id="258" r:id="Re9d791d4236140c4"/>
    <p:sldId xmlns:r="http://schemas.openxmlformats.org/officeDocument/2006/relationships" id="259" r:id="Rb771c2fac5834536"/>
    <p:sldId xmlns:r="http://schemas.openxmlformats.org/officeDocument/2006/relationships" id="260" r:id="Rcf4b523a96e04c37"/>
    <p:sldId xmlns:r="http://schemas.openxmlformats.org/officeDocument/2006/relationships" id="261" r:id="Ra42164fd00d04855"/>
    <p:sldId xmlns:r="http://schemas.openxmlformats.org/officeDocument/2006/relationships" id="262" r:id="Ra08e7bca188344fb"/>
    <p:sldId xmlns:r="http://schemas.openxmlformats.org/officeDocument/2006/relationships" id="263" r:id="Rbf2984d8e4c84065"/>
    <p:sldId xmlns:r="http://schemas.openxmlformats.org/officeDocument/2006/relationships" id="264" r:id="Rd3842b286f3e45f8"/>
    <p:sldId xmlns:r="http://schemas.openxmlformats.org/officeDocument/2006/relationships" id="265" r:id="Re66410d7714d4e26"/>
    <p:sldId xmlns:r="http://schemas.openxmlformats.org/officeDocument/2006/relationships" id="266" r:id="R0dafc57848b24490"/>
    <p:sldId xmlns:r="http://schemas.openxmlformats.org/officeDocument/2006/relationships" id="267" r:id="Re5ce472362aa4373"/>
    <p:sldId xmlns:r="http://schemas.openxmlformats.org/officeDocument/2006/relationships" id="268" r:id="R718322859486489f"/>
    <p:sldId xmlns:r="http://schemas.openxmlformats.org/officeDocument/2006/relationships" id="269" r:id="Rd06abcb821824add"/>
    <p:sldId xmlns:r="http://schemas.openxmlformats.org/officeDocument/2006/relationships" id="270" r:id="Rcbb8195c31214d61"/>
    <p:sldId xmlns:r="http://schemas.openxmlformats.org/officeDocument/2006/relationships" id="271" r:id="R8de42f65df814203"/>
    <p:sldId xmlns:r="http://schemas.openxmlformats.org/officeDocument/2006/relationships" id="272" r:id="Re07f8d54634c4ebd"/>
    <p:sldId xmlns:r="http://schemas.openxmlformats.org/officeDocument/2006/relationships" id="273" r:id="R7160f31605bb451f"/>
    <p:sldId xmlns:r="http://schemas.openxmlformats.org/officeDocument/2006/relationships" id="274" r:id="Rf6f87e66174a4929"/>
    <p:sldId xmlns:r="http://schemas.openxmlformats.org/officeDocument/2006/relationships" id="275" r:id="Rd67c0f59c08f4e26"/>
    <p:sldId xmlns:r="http://schemas.openxmlformats.org/officeDocument/2006/relationships" id="276" r:id="Rbe9063b2ec804b7b"/>
    <p:sldId xmlns:r="http://schemas.openxmlformats.org/officeDocument/2006/relationships" id="277" r:id="R9220fd473c7343a1"/>
    <p:sldId xmlns:r="http://schemas.openxmlformats.org/officeDocument/2006/relationships" id="278" r:id="Rf8ab7d2aa3324b93"/>
    <p:sldId xmlns:r="http://schemas.openxmlformats.org/officeDocument/2006/relationships" id="279" r:id="R822855675878429f"/>
    <p:sldId xmlns:r="http://schemas.openxmlformats.org/officeDocument/2006/relationships" id="280" r:id="R416f9e5fe34046d9"/>
    <p:sldId xmlns:r="http://schemas.openxmlformats.org/officeDocument/2006/relationships" id="281" r:id="Rca525e4fb3d44901"/>
    <p:sldId xmlns:r="http://schemas.openxmlformats.org/officeDocument/2006/relationships" id="282" r:id="R25dac1aa5b8a405d"/>
    <p:sldId xmlns:r="http://schemas.openxmlformats.org/officeDocument/2006/relationships" id="283" r:id="R88e34854c5f648ba"/>
    <p:sldId xmlns:r="http://schemas.openxmlformats.org/officeDocument/2006/relationships" id="284" r:id="R4cdd9d6dd1cd4df4"/>
    <p:sldId xmlns:r="http://schemas.openxmlformats.org/officeDocument/2006/relationships" id="285" r:id="R7fa503a4abcb44a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710260ba636461e" /><Relationship Type="http://schemas.openxmlformats.org/officeDocument/2006/relationships/slideMaster" Target="/ppt/slideMasters/slideMaster1.xml" Id="Re4402a1c32084cf9" /><Relationship Type="http://schemas.openxmlformats.org/officeDocument/2006/relationships/notesMaster" Target="/ppt/notesMasters/notesMaster1.xml" Id="Rfbad914594614af6" /><Relationship Type="http://schemas.openxmlformats.org/officeDocument/2006/relationships/presProps" Target="/ppt/presProps.xml" Id="R02cb704db7e4451b" /><Relationship Type="http://schemas.openxmlformats.org/officeDocument/2006/relationships/tableStyles" Target="/ppt/tableStyles.xml" Id="Rdafd6ad881bd4c3b" /><Relationship Type="http://schemas.openxmlformats.org/officeDocument/2006/relationships/slide" Target="/ppt/slides/slide1.xml" Id="R979a75d5d56a4121" /><Relationship Type="http://schemas.openxmlformats.org/officeDocument/2006/relationships/slide" Target="/ppt/slides/slide2.xml" Id="R45cfcf82e51146b4" /><Relationship Type="http://schemas.openxmlformats.org/officeDocument/2006/relationships/slide" Target="/ppt/slides/slide3.xml" Id="Re9d791d4236140c4" /><Relationship Type="http://schemas.openxmlformats.org/officeDocument/2006/relationships/slide" Target="/ppt/slides/slide4.xml" Id="Rb771c2fac5834536" /><Relationship Type="http://schemas.openxmlformats.org/officeDocument/2006/relationships/slide" Target="/ppt/slides/slide5.xml" Id="Rcf4b523a96e04c37" /><Relationship Type="http://schemas.openxmlformats.org/officeDocument/2006/relationships/slide" Target="/ppt/slides/slide6.xml" Id="Ra42164fd00d04855" /><Relationship Type="http://schemas.openxmlformats.org/officeDocument/2006/relationships/slide" Target="/ppt/slides/slide7.xml" Id="Ra08e7bca188344fb" /><Relationship Type="http://schemas.openxmlformats.org/officeDocument/2006/relationships/slide" Target="/ppt/slides/slide8.xml" Id="Rbf2984d8e4c84065" /><Relationship Type="http://schemas.openxmlformats.org/officeDocument/2006/relationships/slide" Target="/ppt/slides/slide9.xml" Id="Rd3842b286f3e45f8" /><Relationship Type="http://schemas.openxmlformats.org/officeDocument/2006/relationships/slide" Target="/ppt/slides/slide10.xml" Id="Re66410d7714d4e26" /><Relationship Type="http://schemas.openxmlformats.org/officeDocument/2006/relationships/slide" Target="/ppt/slides/slide11.xml" Id="R0dafc57848b24490" /><Relationship Type="http://schemas.openxmlformats.org/officeDocument/2006/relationships/slide" Target="/ppt/slides/slide12.xml" Id="Re5ce472362aa4373" /><Relationship Type="http://schemas.openxmlformats.org/officeDocument/2006/relationships/slide" Target="/ppt/slides/slide13.xml" Id="R718322859486489f" /><Relationship Type="http://schemas.openxmlformats.org/officeDocument/2006/relationships/slide" Target="/ppt/slides/slide14.xml" Id="Rd06abcb821824add" /><Relationship Type="http://schemas.openxmlformats.org/officeDocument/2006/relationships/slide" Target="/ppt/slides/slide15.xml" Id="Rcbb8195c31214d61" /><Relationship Type="http://schemas.openxmlformats.org/officeDocument/2006/relationships/slide" Target="/ppt/slides/slide16.xml" Id="R8de42f65df814203" /><Relationship Type="http://schemas.openxmlformats.org/officeDocument/2006/relationships/slide" Target="/ppt/slides/slide17.xml" Id="Re07f8d54634c4ebd" /><Relationship Type="http://schemas.openxmlformats.org/officeDocument/2006/relationships/slide" Target="/ppt/slides/slide18.xml" Id="R7160f31605bb451f" /><Relationship Type="http://schemas.openxmlformats.org/officeDocument/2006/relationships/slide" Target="/ppt/slides/slide19.xml" Id="Rf6f87e66174a4929" /><Relationship Type="http://schemas.openxmlformats.org/officeDocument/2006/relationships/slide" Target="/ppt/slides/slide20.xml" Id="Rd67c0f59c08f4e26" /><Relationship Type="http://schemas.openxmlformats.org/officeDocument/2006/relationships/slide" Target="/ppt/slides/slide21.xml" Id="Rbe9063b2ec804b7b" /><Relationship Type="http://schemas.openxmlformats.org/officeDocument/2006/relationships/slide" Target="/ppt/slides/slide22.xml" Id="R9220fd473c7343a1" /><Relationship Type="http://schemas.openxmlformats.org/officeDocument/2006/relationships/slide" Target="/ppt/slides/slide23.xml" Id="Rf8ab7d2aa3324b93" /><Relationship Type="http://schemas.openxmlformats.org/officeDocument/2006/relationships/slide" Target="/ppt/slides/slide24.xml" Id="R822855675878429f" /><Relationship Type="http://schemas.openxmlformats.org/officeDocument/2006/relationships/slide" Target="/ppt/slides/slide25.xml" Id="R416f9e5fe34046d9" /><Relationship Type="http://schemas.openxmlformats.org/officeDocument/2006/relationships/slide" Target="/ppt/slides/slide26.xml" Id="Rca525e4fb3d44901" /><Relationship Type="http://schemas.openxmlformats.org/officeDocument/2006/relationships/slide" Target="/ppt/slides/slide27.xml" Id="R25dac1aa5b8a405d" /><Relationship Type="http://schemas.openxmlformats.org/officeDocument/2006/relationships/slide" Target="/ppt/slides/slide28.xml" Id="R88e34854c5f648ba" /><Relationship Type="http://schemas.openxmlformats.org/officeDocument/2006/relationships/slide" Target="/ppt/slides/slide29.xml" Id="R4cdd9d6dd1cd4df4" /><Relationship Type="http://schemas.openxmlformats.org/officeDocument/2006/relationships/slide" Target="/ppt/slides/slide30.xml" Id="R7fa503a4abcb44a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62234c515ff451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177d91b40514e2b" /><Relationship Type="http://schemas.openxmlformats.org/officeDocument/2006/relationships/notesMaster" Target="/ppt/notesMasters/notesMaster1.xml" Id="Rb77f30b89cda451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cb298f0ae5f46dc" /><Relationship Type="http://schemas.openxmlformats.org/officeDocument/2006/relationships/notesMaster" Target="/ppt/notesMasters/notesMaster1.xml" Id="Rbd4e1cfb4b514e0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a3ce1820c99433a" /><Relationship Type="http://schemas.openxmlformats.org/officeDocument/2006/relationships/notesMaster" Target="/ppt/notesMasters/notesMaster1.xml" Id="R77a438a772db4dc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ac6197218c14d17" /><Relationship Type="http://schemas.openxmlformats.org/officeDocument/2006/relationships/notesMaster" Target="/ppt/notesMasters/notesMaster1.xml" Id="R951c95d6b0374d6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70d3b121e584ef8" /><Relationship Type="http://schemas.openxmlformats.org/officeDocument/2006/relationships/notesMaster" Target="/ppt/notesMasters/notesMaster1.xml" Id="Rce8a0f0351954b2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1eb033577a24ada" /><Relationship Type="http://schemas.openxmlformats.org/officeDocument/2006/relationships/notesMaster" Target="/ppt/notesMasters/notesMaster1.xml" Id="R799e8f99f3574de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d4220c3a3894d4c" /><Relationship Type="http://schemas.openxmlformats.org/officeDocument/2006/relationships/notesMaster" Target="/ppt/notesMasters/notesMaster1.xml" Id="Rda15ba8c691044c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f8246dfcafa4fee" /><Relationship Type="http://schemas.openxmlformats.org/officeDocument/2006/relationships/notesMaster" Target="/ppt/notesMasters/notesMaster1.xml" Id="R81b49e3d96114f9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40623f928f44866" /><Relationship Type="http://schemas.openxmlformats.org/officeDocument/2006/relationships/notesMaster" Target="/ppt/notesMasters/notesMaster1.xml" Id="R024993443fa04c8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744e519c7af4aab" /><Relationship Type="http://schemas.openxmlformats.org/officeDocument/2006/relationships/notesMaster" Target="/ppt/notesMasters/notesMaster1.xml" Id="R2fecd87218564bc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8518b8c64a24cb1" /><Relationship Type="http://schemas.openxmlformats.org/officeDocument/2006/relationships/notesMaster" Target="/ppt/notesMasters/notesMaster1.xml" Id="Rd8927a5bd1a1452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0711190e0fc4e6e" /><Relationship Type="http://schemas.openxmlformats.org/officeDocument/2006/relationships/notesMaster" Target="/ppt/notesMasters/notesMaster1.xml" Id="R9ee82d54954f401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7ee0cf861114e10" /><Relationship Type="http://schemas.openxmlformats.org/officeDocument/2006/relationships/notesMaster" Target="/ppt/notesMasters/notesMaster1.xml" Id="R0b1ce5b16934482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33555b6122345a5" /><Relationship Type="http://schemas.openxmlformats.org/officeDocument/2006/relationships/notesMaster" Target="/ppt/notesMasters/notesMaster1.xml" Id="Rf8e1eed26c90498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78f6942339d439d" /><Relationship Type="http://schemas.openxmlformats.org/officeDocument/2006/relationships/notesMaster" Target="/ppt/notesMasters/notesMaster1.xml" Id="R1fee6461e6254be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110115b15364644" /><Relationship Type="http://schemas.openxmlformats.org/officeDocument/2006/relationships/notesMaster" Target="/ppt/notesMasters/notesMaster1.xml" Id="R67f7392de65e46d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105cb8ac3644a7b" /><Relationship Type="http://schemas.openxmlformats.org/officeDocument/2006/relationships/notesMaster" Target="/ppt/notesMasters/notesMaster1.xml" Id="R6092bc44f0e6478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aac210d8e624aca" /><Relationship Type="http://schemas.openxmlformats.org/officeDocument/2006/relationships/notesMaster" Target="/ppt/notesMasters/notesMaster1.xml" Id="R9978c417084246a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8636868a8e94de1" /><Relationship Type="http://schemas.openxmlformats.org/officeDocument/2006/relationships/notesMaster" Target="/ppt/notesMasters/notesMaster1.xml" Id="R07d8834f15dd43a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8308ef0312f4125" /><Relationship Type="http://schemas.openxmlformats.org/officeDocument/2006/relationships/notesMaster" Target="/ppt/notesMasters/notesMaster1.xml" Id="R0afbb4ed430c442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d9c1649df94445e" /><Relationship Type="http://schemas.openxmlformats.org/officeDocument/2006/relationships/notesMaster" Target="/ppt/notesMasters/notesMaster1.xml" Id="R3b5335816496479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ab392baca6b477a" /><Relationship Type="http://schemas.openxmlformats.org/officeDocument/2006/relationships/notesMaster" Target="/ppt/notesMasters/notesMaster1.xml" Id="R1d849ddc6db0445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95661179f0840ba" /><Relationship Type="http://schemas.openxmlformats.org/officeDocument/2006/relationships/notesMaster" Target="/ppt/notesMasters/notesMaster1.xml" Id="Rea482bd3fbb64fc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2b81ef767d44c5c" /><Relationship Type="http://schemas.openxmlformats.org/officeDocument/2006/relationships/notesMaster" Target="/ppt/notesMasters/notesMaster1.xml" Id="Rfe3df704212d45b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729195c29bf41f5" /><Relationship Type="http://schemas.openxmlformats.org/officeDocument/2006/relationships/notesMaster" Target="/ppt/notesMasters/notesMaster1.xml" Id="R8a85b1d2ef8e435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e23dde793594eb2" /><Relationship Type="http://schemas.openxmlformats.org/officeDocument/2006/relationships/notesMaster" Target="/ppt/notesMasters/notesMaster1.xml" Id="R71acf4e792834fd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479065597da4d8f" /><Relationship Type="http://schemas.openxmlformats.org/officeDocument/2006/relationships/notesMaster" Target="/ppt/notesMasters/notesMaster1.xml" Id="Re1dd5dfdfde740e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545c1a1066c49e1" /><Relationship Type="http://schemas.openxmlformats.org/officeDocument/2006/relationships/notesMaster" Target="/ppt/notesMasters/notesMaster1.xml" Id="R8b76b3fe161243e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73c734e276d4a68" /><Relationship Type="http://schemas.openxmlformats.org/officeDocument/2006/relationships/notesMaster" Target="/ppt/notesMasters/notesMaster1.xml" Id="Re61f3fdb5b2040d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702143f7b0840b7" /><Relationship Type="http://schemas.openxmlformats.org/officeDocument/2006/relationships/notesMaster" Target="/ppt/notesMasters/notesMaster1.xml" Id="R16ec2b373164491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的“梯形法数值积分”学习单元。本套课件共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讲稿】明确告诉学生：本单元只训练“梯形法数值积分”。先解释知识范围，再用一句话建立核心判断，最后示范标准方法。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【互动提问】请用自己的话复述“端点权重为 1，中间点权重为 2”，并举一个会触发“步长与区间数混淆”的错误例子。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Q1：梯形法中，单个小区间宽 1、两端函数值 y₀、y₁，其面积近似为： 选项为 A.1(y₀+y₁)/2；B.1(y₁−y₀)/2；C.1y₀y₁；D.2(y₀+y₁)。讲解时强调：端点权重为 1，中间点权重为 2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【预期回答】学生能说出“确认步长—列表加权—估算误差”中的起始动作，并避开“步长与区间数混淆”。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分步讲评：先重述题目条件，再逐步示范“确认步长—列表加权—估算误差”，最后给出正确结论“1(y₀+y₁)/2”。完整解析：梯形面积=平均高×宽。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Paper｜M1·梯形法。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【预期回答】学生能把失分归入“步长与区间数混淆”或更精确的个人错因，并写出可执行检查动作。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讲稿】逐项解释“梯形法数值积分”中的专有名词、符号、对象和单位。特别强调：步长与区间数混淆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讲稿】用“条件—表示—方法—核验”重建本知识点。示范时逐步引用：确认步长—列表加权—估算误差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讲稿】带学生逐句读取任务，不先求答案。要求指出材料中的有效条件，再按“确认步长—列表加权—估算误差”作答。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Paper｜M1·梯形法单区间；用于知识范围与设问结构校准，题目身份为DSE原创模考题，不冒充历届真题（访问日期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讲稿】先展示错误路径，再用解析链复原第一失分点。禁止只说“粗心”；必须落到“步长与区间数混淆”或更精确的动作。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Paper｜M1·梯形法单区间；用于知识范围与设问结构校准，题目身份为DSE原创模考题，不冒充历届真题（访问日期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Q11：用一个梯形估算 ∫₀^4 x²dx，所得近似值是： 选项为 A.32；B.64/3；C.16；D.64。讲解时强调：端点权重为 1，中间点权重为 2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【预期回答】学生能说出“确认步长—列表加权—估算误差”中的起始动作，并避开“步长与区间数混淆”。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Paper｜M1·梯形法单区间；用于知识范围与设问结构校准，题目身份为DSE原创模考题，不冒充历届真题（访问日期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分步讲评：先重述题目条件，再逐步示范“确认步长—列表加权—估算误差”，最后给出正确结论“32”。完整解析：单个梯形宽为 4，两端函数值为 0 与 16，面积=4(0+16)/2=32。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Paper｜M1·梯形法单区间；用于知识范围与设问结构校准，题目身份为DSE原创模考题，不冒充历届真题（访问日期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Paper｜M1·梯形法单区间。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【预期回答】学生能把失分归入“步长与区间数混淆”或更精确的个人错因，并写出可执行检查动作。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Paper｜M1·梯形法单区间；用于知识范围与设问结构校准，题目身份为DSE原创模考题，不冒充历届真题（访问日期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讲稿】逐项解释“梯形法数值积分”中的专有名词、符号、对象和单位。特别强调：步长与区间数混淆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Paper｜M1·梯形法单区间；用于知识范围与设问结构校准，题目身份为DSE原创模考题，不冒充历届真题（访问日期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讲稿】用“条件—表示—方法—核验”重建本知识点。示范时逐步引用：确认步长—列表加权—估算误差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Paper｜M1·梯形法单区间；用于知识范围与设问结构校准，题目身份为DSE原创模考题，不冒充历届真题（访问日期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讲稿】带学生逐句读取任务，不先求答案。要求指出材料中的有效条件，再按“确认步长—列表加权—估算误差”作答。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Paper｜M1·梯形法单区间；用于知识范围与设问结构校准，题目身份为DSE原创模考题，不冒充历届真题（访问日期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Paper｜M1·步长；用于知识范围与设问结构校准，题目身份为DSE原创模考题，不冒充历届真题（访问日期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讲稿】先展示错误路径，再用解析链复原第一失分点。禁止只说“粗心”；必须落到“步长与区间数混淆”或更精确的动作。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Paper｜M1·梯形法单区间；用于知识范围与设问结构校准，题目身份为DSE原创模考题，不冒充历届真题（访问日期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Paper｜M1·步长；用于知识范围与设问结构校准，题目身份为DSE原创模考题，不冒充历届真题（访问日期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Q21：【原创情境迁移｜启德体育园2026运营】以下参数为“梯形法数值积分”训练所设，不是官方资料中的实际数据：使用 9 个等宽小区间覆盖 [0,9]，每个宽度 h= 选项为 A.9；B.1/9；C.18；D.1。讲解时强调：端点权重为 1，中间点权重为 2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【预期回答】学生能说出“确认步长—列表加权—估算误差”中的起始动作，并避开“步长与区间数混淆”。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Paper｜M1·步长；用于知识范围与设问结构校准，题目身份为DSE原创模考题，不冒充历届真题（访问日期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分步讲评：先重述题目条件，再逐步示范“确认步长—列表加权—估算误差”，最后给出正确结论“1”。完整解析：h=(b−a)/n。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Paper｜M1·步长；用于知识范围与设问结构校准，题目身份为DSE原创模考题，不冒充历届真题（访问日期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Paper｜M1·步长。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【预期回答】学生能把失分归入“步长与区间数混淆”或更精确的个人错因，并写出可执行检查动作。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Paper｜M1·步长；用于知识范围与设问结构校准，题目身份为DSE原创模考题，不冒充历届真题（访问日期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讲稿】逐项解释“梯形法数值积分”中的专有名词、符号、对象和单位。特别强调：步长与区间数混淆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Paper｜M1·步长；用于知识范围与设问结构校准，题目身份为DSE原创模考题，不冒充历届真题（访问日期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讲稿】用“条件—表示—方法—核验”重建本知识点。示范时逐步引用：确认步长—列表加权—估算误差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Paper｜M1·步长；用于知识范围与设问结构校准，题目身份为DSE原创模考题，不冒充历届真题（访问日期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讲稿】带学生逐句读取任务，不先求答案。要求指出材料中的有效条件，再按“确认步长—列表加权—估算误差”作答。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Paper｜M1·步长；用于知识范围与设问结构校准，题目身份为DSE原创模考题，不冒充历届真题（访问日期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讲稿】先展示错误路径，再用解析链复原第一失分点。禁止只说“粗心”；必须落到“步长与区间数混淆”或更精确的动作。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Paper｜M1·步长；用于知识范围与设问结构校准，题目身份为DSE原创模考题，不冒充历届真题（访问日期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1f243c28b8459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fd9b5741919413a" /><Relationship Type="http://schemas.openxmlformats.org/officeDocument/2006/relationships/slideLayout" Target="/ppt/slideLayouts/slideLayout1.xml" Id="Rf4786a99a85f467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786a99a85f467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b1ea2dfdc84c0e" /><Relationship Type="http://schemas.openxmlformats.org/officeDocument/2006/relationships/image" Target="/ppt/media/image.png" Id="Rf66356ad33254fdb" /><Relationship Type="http://schemas.openxmlformats.org/officeDocument/2006/relationships/notesSlide" Target="/ppt/notesSlides/notesSlide1.xml" Id="R1798981141e0432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6aaa90bd35447f" /><Relationship Type="http://schemas.openxmlformats.org/officeDocument/2006/relationships/image" Target="/ppt/media/image2.png" Id="Rfc724a64a5b646ed" /><Relationship Type="http://schemas.openxmlformats.org/officeDocument/2006/relationships/notesSlide" Target="/ppt/notesSlides/notesSlide2.xml" Id="Re41c71f6c41a447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28384bf3804c32" /><Relationship Type="http://schemas.openxmlformats.org/officeDocument/2006/relationships/image" Target="/ppt/media/image3.png" Id="Rbd218392ada843a2" /><Relationship Type="http://schemas.openxmlformats.org/officeDocument/2006/relationships/notesSlide" Target="/ppt/notesSlides/notesSlide3.xml" Id="R0f93c910e634432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c048231d284c54" /><Relationship Type="http://schemas.openxmlformats.org/officeDocument/2006/relationships/image" Target="/ppt/media/image4.png" Id="Rb97a2b4f1dab4aa7" /><Relationship Type="http://schemas.openxmlformats.org/officeDocument/2006/relationships/notesSlide" Target="/ppt/notesSlides/notesSlide4.xml" Id="R747bf39d5d68476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76989c518b414f" /><Relationship Type="http://schemas.openxmlformats.org/officeDocument/2006/relationships/image" Target="/ppt/media/image5.png" Id="Rd1cb6860dc3d4ceb" /><Relationship Type="http://schemas.openxmlformats.org/officeDocument/2006/relationships/notesSlide" Target="/ppt/notesSlides/notesSlide5.xml" Id="Rfd268e635ac241a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984252dd0342ce" /><Relationship Type="http://schemas.openxmlformats.org/officeDocument/2006/relationships/image" Target="/ppt/media/image6.png" Id="R871797058c534341" /><Relationship Type="http://schemas.openxmlformats.org/officeDocument/2006/relationships/notesSlide" Target="/ppt/notesSlides/notesSlide6.xml" Id="R33353739bf2c40c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056d6f18934d7b" /><Relationship Type="http://schemas.openxmlformats.org/officeDocument/2006/relationships/image" Target="/ppt/media/image7.png" Id="Rfb355b88e99f4957" /><Relationship Type="http://schemas.openxmlformats.org/officeDocument/2006/relationships/notesSlide" Target="/ppt/notesSlides/notesSlide7.xml" Id="R57fd8bbce055488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4edba6bd3048e4" /><Relationship Type="http://schemas.openxmlformats.org/officeDocument/2006/relationships/image" Target="/ppt/media/image8.png" Id="R8624afa4e44247df" /><Relationship Type="http://schemas.openxmlformats.org/officeDocument/2006/relationships/notesSlide" Target="/ppt/notesSlides/notesSlide8.xml" Id="R98244894486f493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f46078e47442cd" /><Relationship Type="http://schemas.openxmlformats.org/officeDocument/2006/relationships/image" Target="/ppt/media/image9.png" Id="R210b84921ed74aad" /><Relationship Type="http://schemas.openxmlformats.org/officeDocument/2006/relationships/notesSlide" Target="/ppt/notesSlides/notesSlide9.xml" Id="R8c93cbf023c3403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51728b64f743e7" /><Relationship Type="http://schemas.openxmlformats.org/officeDocument/2006/relationships/image" Target="/ppt/media/image10.png" Id="R74b17d13df844f82" /><Relationship Type="http://schemas.openxmlformats.org/officeDocument/2006/relationships/notesSlide" Target="/ppt/notesSlides/notesSlide10.xml" Id="Rd885bf18e1594b5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c6d8e1041d4a49" /><Relationship Type="http://schemas.openxmlformats.org/officeDocument/2006/relationships/image" Target="/ppt/media/image11.png" Id="Rd6baa4555eef4be9" /><Relationship Type="http://schemas.openxmlformats.org/officeDocument/2006/relationships/notesSlide" Target="/ppt/notesSlides/notesSlide11.xml" Id="Rb22778821c6a4ec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183e5a266b42c0" /><Relationship Type="http://schemas.openxmlformats.org/officeDocument/2006/relationships/image" Target="/ppt/media/image12.png" Id="Rac8bd3b05266419f" /><Relationship Type="http://schemas.openxmlformats.org/officeDocument/2006/relationships/notesSlide" Target="/ppt/notesSlides/notesSlide12.xml" Id="Refa08c34f6a44d9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5e10dae3d14b0c" /><Relationship Type="http://schemas.openxmlformats.org/officeDocument/2006/relationships/image" Target="/ppt/media/image13.png" Id="R2ed6cb4c300a4338" /><Relationship Type="http://schemas.openxmlformats.org/officeDocument/2006/relationships/notesSlide" Target="/ppt/notesSlides/notesSlide13.xml" Id="R7d4494f3c68d4e2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329f5d66624f83" /><Relationship Type="http://schemas.openxmlformats.org/officeDocument/2006/relationships/image" Target="/ppt/media/image14.png" Id="Rfd5cf9e06e514782" /><Relationship Type="http://schemas.openxmlformats.org/officeDocument/2006/relationships/notesSlide" Target="/ppt/notesSlides/notesSlide14.xml" Id="Rbefc61e1eacb480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889bb152a84130" /><Relationship Type="http://schemas.openxmlformats.org/officeDocument/2006/relationships/image" Target="/ppt/media/image15.png" Id="R70fe31e11db04abe" /><Relationship Type="http://schemas.openxmlformats.org/officeDocument/2006/relationships/notesSlide" Target="/ppt/notesSlides/notesSlide15.xml" Id="R2771b261b81d436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66c5a42846450f" /><Relationship Type="http://schemas.openxmlformats.org/officeDocument/2006/relationships/image" Target="/ppt/media/image16.png" Id="Re7337e6811a44a30" /><Relationship Type="http://schemas.openxmlformats.org/officeDocument/2006/relationships/notesSlide" Target="/ppt/notesSlides/notesSlide16.xml" Id="R0d2f0df22396494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0edf8eda244625" /><Relationship Type="http://schemas.openxmlformats.org/officeDocument/2006/relationships/image" Target="/ppt/media/image17.png" Id="Rbc15b194bf214bdc" /><Relationship Type="http://schemas.openxmlformats.org/officeDocument/2006/relationships/notesSlide" Target="/ppt/notesSlides/notesSlide17.xml" Id="Rc2d296dd28a24a7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d624823f884203" /><Relationship Type="http://schemas.openxmlformats.org/officeDocument/2006/relationships/image" Target="/ppt/media/image18.png" Id="Rcf6741e3dec44473" /><Relationship Type="http://schemas.openxmlformats.org/officeDocument/2006/relationships/notesSlide" Target="/ppt/notesSlides/notesSlide18.xml" Id="R6fc50307b16a45d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25b1e8fbf6481c" /><Relationship Type="http://schemas.openxmlformats.org/officeDocument/2006/relationships/image" Target="/ppt/media/image19.png" Id="Rbd63401cc2c048f8" /><Relationship Type="http://schemas.openxmlformats.org/officeDocument/2006/relationships/notesSlide" Target="/ppt/notesSlides/notesSlide19.xml" Id="R8f6f69ccb43b456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b4e0439ffb4f95" /><Relationship Type="http://schemas.openxmlformats.org/officeDocument/2006/relationships/image" Target="/ppt/media/image20.png" Id="Rc47df5c1b4174377" /><Relationship Type="http://schemas.openxmlformats.org/officeDocument/2006/relationships/notesSlide" Target="/ppt/notesSlides/notesSlide20.xml" Id="Rfac845704c934d8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64e8bffd6249d7" /><Relationship Type="http://schemas.openxmlformats.org/officeDocument/2006/relationships/image" Target="/ppt/media/image21.png" Id="Rc7ab8dcf21c84970" /><Relationship Type="http://schemas.openxmlformats.org/officeDocument/2006/relationships/notesSlide" Target="/ppt/notesSlides/notesSlide21.xml" Id="Rccf238ec86fe4fc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bee94e713044a3" /><Relationship Type="http://schemas.openxmlformats.org/officeDocument/2006/relationships/image" Target="/ppt/media/image22.png" Id="Rd918cee66a5041e9" /><Relationship Type="http://schemas.openxmlformats.org/officeDocument/2006/relationships/notesSlide" Target="/ppt/notesSlides/notesSlide22.xml" Id="R3f52a3705330400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08286424bd48ad" /><Relationship Type="http://schemas.openxmlformats.org/officeDocument/2006/relationships/image" Target="/ppt/media/image23.png" Id="Rcc85d647cba948ae" /><Relationship Type="http://schemas.openxmlformats.org/officeDocument/2006/relationships/notesSlide" Target="/ppt/notesSlides/notesSlide23.xml" Id="Rb2575c70d65b459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a7f2615c264b45" /><Relationship Type="http://schemas.openxmlformats.org/officeDocument/2006/relationships/image" Target="/ppt/media/image24.png" Id="Rfeb83ba26f184492" /><Relationship Type="http://schemas.openxmlformats.org/officeDocument/2006/relationships/notesSlide" Target="/ppt/notesSlides/notesSlide24.xml" Id="R696a8760ee734d3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6e0a09c3794fd2" /><Relationship Type="http://schemas.openxmlformats.org/officeDocument/2006/relationships/image" Target="/ppt/media/image25.png" Id="Rd5a56f4515c24a6f" /><Relationship Type="http://schemas.openxmlformats.org/officeDocument/2006/relationships/notesSlide" Target="/ppt/notesSlides/notesSlide25.xml" Id="R0b1e70ef2ca3443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d183dee7d64761" /><Relationship Type="http://schemas.openxmlformats.org/officeDocument/2006/relationships/image" Target="/ppt/media/image26.png" Id="Rcb4f528cbfed4f25" /><Relationship Type="http://schemas.openxmlformats.org/officeDocument/2006/relationships/notesSlide" Target="/ppt/notesSlides/notesSlide26.xml" Id="Ra02f4b3fc3fb451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1634a0a827459a" /><Relationship Type="http://schemas.openxmlformats.org/officeDocument/2006/relationships/image" Target="/ppt/media/image27.png" Id="R88832e7d65884df3" /><Relationship Type="http://schemas.openxmlformats.org/officeDocument/2006/relationships/notesSlide" Target="/ppt/notesSlides/notesSlide27.xml" Id="R4fe1c49444bf48c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4222778cea42c2" /><Relationship Type="http://schemas.openxmlformats.org/officeDocument/2006/relationships/image" Target="/ppt/media/image28.png" Id="R520d651c988d4fd1" /><Relationship Type="http://schemas.openxmlformats.org/officeDocument/2006/relationships/notesSlide" Target="/ppt/notesSlides/notesSlide28.xml" Id="Rb45826d0769543f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06fbdf92bd4bd6" /><Relationship Type="http://schemas.openxmlformats.org/officeDocument/2006/relationships/image" Target="/ppt/media/image29.png" Id="R57b6088daa9a4954" /><Relationship Type="http://schemas.openxmlformats.org/officeDocument/2006/relationships/notesSlide" Target="/ppt/notesSlides/notesSlide29.xml" Id="Re2d708c89ec34b2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8f6e8d4a1b4779" /><Relationship Type="http://schemas.openxmlformats.org/officeDocument/2006/relationships/image" Target="/ppt/media/image30.png" Id="R66b61483e1ce4cd8" /><Relationship Type="http://schemas.openxmlformats.org/officeDocument/2006/relationships/notesSlide" Target="/ppt/notesSlides/notesSlide30.xml" Id="Rcc42c33dca574a7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C7249A-F793-442C-B616-E4A4645D9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0334DA-FC35-4E3B-A14C-DB2F89209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A11916-E083-414F-BB90-0FDA396BE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F3BCB3-5056-4426-A44F-F7676DCE6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梯形法数值积分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60F1AB-ADF9-46A6-9D78-E68DD6AD6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用等距数据近似曲线下面积。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63DEF9-C6E4-458A-8F49-C46B7099C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4C0748-F54D-4592-B65E-8FC8B05AC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E0A5B1-CB6C-498A-AC2E-70254E149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57D67B-021B-4ABA-B79E-D66B2A76E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6356ad33254fd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84B1E0-74A5-48D8-B536-B4AEE701C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8ED294-F242-4906-9613-DB88DFB28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45F50A-3AC3-408A-B266-57635A1AD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D40744-4D31-4455-BB5A-6721EF5DE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407CCC-B6F7-41A3-BF36-786B14BFB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0BD048-30A2-4831-B4DE-C49226DFE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99DF82-43AD-4589-9085-EF73BD4ED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22498D-7392-4F21-B5CD-E64D6412D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0790AB-6AB5-4648-B89A-6020880E5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5895514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270F52-3952-4B11-AEF0-F700D79D6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FF4F06-891D-4251-93B8-C47F47AE6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724a64a5b646e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1FF9A4-A235-4700-85E3-C79B1D90A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5BD290-6AC7-4AAE-8F72-40789F4BC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661651-3B23-4F84-9ECB-865409115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CFD30A-EFB1-45F5-A652-7CBEFE115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5204BC-92A4-4B71-86F7-11B1FB14F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1E174F-454B-452B-B771-C0A227831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A758B9-F814-4712-8F90-8ADCDA191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ED6017-8494-4E47-BAC1-837034182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945A89-10FD-4CC6-8591-6F4C30E14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7B9910-4DD9-4F2F-A1A7-B78718EF5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51CE06-6AE6-41B6-AD74-D28350B20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7A172E-D6D9-4DBA-8092-299FD250C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CD7A4D-F994-4978-8837-3F1D5911F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7EDB0A-76F4-4588-8925-5AAF4FF6B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D45F27-A4E8-4C97-863E-E8E0BCA11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3D2E0B-ECA1-4FB7-9487-86158D1D9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14728C-B19A-404C-AD76-3B787CABC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成功标准｜端点权重为 1，中间点权重为 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19B13F-D632-42C5-AD01-4E226D364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027486-56EF-40FB-B480-CF6B541FD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5FE9AF-93DF-4CF3-9EA9-900471EDB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5461505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088CDC-55FA-4852-A0DA-D39B80B1F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337082-2031-452D-A354-F9D76156C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218392ada843a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C71ACB-1650-4CA1-B4AC-8E880651E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梯形法数值积分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368F73-B829-4422-838C-6433F65B4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2D4C73-19E1-4002-A854-A55BD60A7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3FAD9C-B384-4CE5-A540-0A16EA40D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5AD06B-97AF-4715-88C7-B3CB9BE99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092E17-E280-4DBC-A944-A692D54E8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边界提醒｜步长与区间数混淆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90A6E0-4F53-40E5-98F6-9F60548E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08AE70-9C24-46ED-B759-5561A0EB7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96ECD3-66CD-442D-9CFA-388AE4418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用等距数据近似曲线下面积。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E81D47-17A3-4E72-BF8D-3FFF385FF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E7693E-B906-4887-B344-6D63FDDEF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1BCCD2-D8AF-4383-B9CD-3F5EBD55F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确认步长—列表加权—估算误差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A7EDA5-D441-43DA-A8BF-5DBF18B7F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Paper｜M1·梯形法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21FCE3-972E-4BEE-A4CB-EF4E51CC4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D43AC4-DBD3-4F35-B508-2C6204863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14756C-636F-4D6A-95BE-2A027145D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D169C6-8D2B-4E97-A75D-297838D56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7235892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0C0FD6-2120-480A-A3D0-B1CF4101E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41BB18-4F63-481C-85BC-684B52DCD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7a2b4f1dab4aa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DAE108-8E2B-412D-BC57-933B8DDE2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4BDC78-0FD1-4DC7-8E95-9449C746F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FD924A-F29B-48C8-A219-F489DB82F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能解释“端点权重为 1，中间点权重为 2”，并识别一个反例或边界。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6D2553-8F44-4654-9149-5B8205551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6537BA-D2C7-43CC-8247-F38A1C982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6E2EFE-C8E8-4154-929B-2C6F3C3E5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梯形法中，单个小区间宽 1、两端函数值 y₀、y₁，其面积近似为：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AA424E-9624-45EF-97B2-A7AFED915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高频错因：步长与区间数混淆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1E98CD-977B-4754-8DB9-8CF0E1D5D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FB3352-DE0B-4AFE-B7EC-F51048639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077FA3-53B1-470F-ABED-B9C475BC9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861522-CC8C-4B17-B652-8CCAE6E64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22009A-3734-4579-8B98-EA7EE6775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2F6F73-2F6B-4C1E-B750-546CD3DE4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1B1086-61B0-48E8-912F-80814EBE5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9684805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669F1F-3915-4EDB-AA17-F6CF05D55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0FA101-16F2-4752-9D92-9226735F3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cb6860dc3d4ce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4C0761-E293-4698-A196-17C7E7E70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F351E9-B813-45A6-AA4E-D6265416A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6E2C40-2FAA-47EF-A6C8-551725568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72B841-C8DE-4979-8C26-D805D23C7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75FD2C-3C9D-48AA-A23E-60979D028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确认步长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C2258A-F6B5-4B44-83FC-6C7BE1367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18F071-31C7-460E-B3ED-988999AFB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列表加权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4D9B44-CA81-4C17-BDBF-1885BAC84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B64B92-9E08-44ED-BF35-1B01DB186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估算误差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17CF89-8486-43AD-B06D-00AC95C8E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7AB067-61D3-4C89-944D-0DEA555DE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83988B-1AAA-483C-A12D-3054A9EB1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梯形法中，单个小区间宽 1、两端函数值 y₀、y₁，其面积近似为：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8474AF-4D15-4C6D-9E0B-3EEE61646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FCC795-916A-4364-8D35-E8CD8668C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D1518D-F777-4D65-B1F2-977A5C67A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正确结论：1(y₀+y₁)/2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解析：梯形面积=平均高×宽。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C30F9B-58CF-4036-BCAD-6085D0A0D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2E3F49-D551-4F2C-AEDA-BC0C21A26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4DC178-FF61-4BA2-ADDF-F360DF701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567F3B-C0EA-4141-A09E-B4333BBED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08662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262E03-D9AF-4995-A907-5F8401E43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56840B-6565-4804-A893-A201BE156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1797058c53434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EC68A0-5F32-40A2-9473-6357B0B33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6DBE1F-4FD5-4819-A4F4-200DFE297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E241DF-E8D7-42D9-B894-1EE5B303E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6800B7-5E57-4004-B45F-BE258C514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28164C-2A9C-4685-894A-D609EDA67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1FA006-62A2-4C28-A012-C98A4CDE5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18C515-F389-46A7-B379-BCD30D9FF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71D9FF-D582-4407-A007-B3C459381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15DB22-6AF5-4E87-AD97-816659737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E784BD-18E0-4A67-B6BB-118BD5BCD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098502-5CD6-4BB6-9E56-DE7847CCC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5E5E30-3FF2-4909-A5C1-16A627148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909B19-E95F-4F00-8706-5CDCDEF23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步长与区间数混淆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2377FA-E015-468B-B10C-DD95CC76A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53B85E-0678-4CFD-ADAB-FAA611514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406262-9189-4FA2-A714-AA359CCC5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7CFF74-E729-4D41-AAF4-31633FA34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E17288-6562-442F-83DF-1526CF6BD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13CD2F-7B4C-486D-8FE4-53789F4D0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1735865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9AC69F-0E0B-4144-91B1-4E9798C2A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65611E-C0AB-449A-A0DE-5A2DD177D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355b88e99f495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EB19D4-5CA7-4C83-89AE-62B672DD9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F10E34-AF3A-4395-B042-37438C281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9BAFDC-B04D-49D1-99FD-D0E28B0BD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0EF173-7E95-4046-918E-5BFC388C6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梯形法数值积分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568A5A-7425-4896-8726-35C8B75A7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4CFDF7-2801-45FB-AA56-B84131C07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13B3F7-438F-468C-A707-2227199B3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A2E89D-B4D7-4E19-85BA-667DAE9C2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3A443F-F1B2-433F-9B91-873471F0B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5D529F-1101-4D4D-B92E-98EAA00C5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确认步长—列表加权—估算误差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2F6E00-C067-41BC-8937-454AC8A31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1193F1-9724-48AE-8D97-150DDDACE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610A96-C71E-48A0-85E3-07222FA81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步长与区间数混淆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2582E8-E243-446F-B509-AA5AC1A4D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408B4B-AEB2-4AFA-B67A-E2A7F9A47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84EB10-472E-442C-9F0B-73E9A5F7E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E6AE09-7C58-42FA-BF54-6ED788DF7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6431066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5E67D6-F153-4555-B640-9AE89778F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04F712-5F5E-4DA0-B749-C8A97D76E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24afa4e44247d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CB88C1-D19C-4896-9251-1DDBBF0F0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63E47B-E59C-4B5E-9A56-FDDA2B6F3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7FB128-15AC-47D9-A028-E475FFC44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12142D-DC97-4A1E-9DB7-8E58C759F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梯形法中，单个小区间宽 1、两端函数值 y₀、y₁，其面积近似为：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2EA654-119E-43CD-92BF-2BABC9209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FEB6C7-03E3-4092-AE9D-454B4476B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B2363D-3DEF-42E0-923F-F07CF2109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C1EB13-C000-4D31-BF12-DB2E039AF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23359E-A232-4DF6-A897-16D0C71BD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567A1A-0EA1-4743-9ABD-7C4A19F76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确认步长—列表加权—估算误差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BE70BF-3A04-45B3-A03C-8404F7784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030DEA-FB7A-4273-B7E3-21CA1D310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C186EA-6626-4CA8-A3D5-B851434FB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检查：步长与区间数混淆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04830B-E5A9-4042-A42C-035FD0E1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35B19A-B4BA-4BE6-9343-F1754DC66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E39AD1-ADA1-4270-8D36-24C6C5976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18583C-038E-4D2A-ABD6-E99572AAC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6538290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DBE9A1-465F-4ABB-9C57-F5203F74D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7F92B6-B1B6-4865-B343-631332CEE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0b84921ed74aa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B88836-18D2-4922-B224-01CD99CDB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507D3C-32BB-4D66-B62C-B2F949059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8F0085-693A-4F44-9541-86ACD4480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694ADD-9E08-4A40-83E6-8CA79FA3A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梯形法中，单个小区间宽 2、两端函数值 y₀、y₁，其面积近似为：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2F7FF8-2627-4F48-B4A5-CA56C2984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Paper｜M1·梯形法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CCA131-D2E6-4DCA-A92F-463C75B00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A7BDD5-D26D-4EBF-B98A-0FF98A258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A6D6C7-50D2-40F7-B744-F79F7457B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446429-9021-486A-8DEE-7CEBE8327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83BDE8-B9C9-4C23-AA22-E51E53532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E479C1-A737-42E7-A51D-0D9B3ACEE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1AE14E-790E-48E2-8FB3-C149C4FF3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61D72C-D5C4-461C-AB93-70EEFDA78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EFA553-F78A-422C-9318-C1AA28EA9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5326EB-CA16-44DE-86F2-43D336777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417712-BBA7-4C98-94FD-9471F081D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066C50-8238-449C-8D26-B5444B186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5C4479-B6E7-4635-8D20-6A8CBA2F6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6F48AD-3953-479F-9EC6-11DCE7454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7315870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B7D5D0-2A86-44AA-9A57-AA15EE0C8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D3DC33-48EE-42CE-980E-2805560CE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b17d13df844f8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6ABE91-4AC1-4C35-A783-FFF69E87F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1BD98B-F44B-4A01-A107-00660DDFE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1D4279-9A08-405C-9839-34E5A0174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FD612A-52B0-4F31-AEBB-0CB0F99EE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CE8E0D-7B9A-411B-81D3-B0FD870B6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梯形法中，单个小区间宽 1、两端函数值 y₀、y₁，其面积近似为：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8F5358-730F-4A3A-B596-048B4A0BD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000488-0157-449E-801C-DD619E7C3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0A83CD-0DC9-4474-92A8-217D845B1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F75395-F26B-4FAF-A252-41FA8653E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梯形法中，单个小区间宽 2、两端函数值 y₀、y₁，其面积近似为：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ECFE1E-B0E5-466E-971C-92999620C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E26852-7C4C-4E6B-A8E1-71EEA445E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C7CF76-2C87-4337-8A51-52534033A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E34218-046E-4CFD-8777-432BB0AF4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用一个梯形估算 ∫₀^3 x²dx，所得近似值是：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211FEE-8307-4D09-AD0E-2C471BDD9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AC0EBF-9F67-46A0-86C1-20CCE3B79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F67BA9-6E5A-4C81-A2CE-9ED70EE79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15B468-C377-4143-8411-9915FB397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3816869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34E37D-A80F-44E4-A6C2-20FB31AF0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F65FF7-4C17-40C1-AD75-0A48C33DE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baa4555eef4be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FB338B-7642-4987-9750-920611488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DE1EFA-0DB3-40CD-8BAB-7BBB01BDD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358110-0DBC-4D43-8221-690C39878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2779C4-EC37-48FE-8EE2-43127CEB5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步长与区间数混淆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59BAF0-83FC-4524-91EF-B593302AF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197D71-89DA-4A19-B182-F162871F5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E458EE-B83D-4811-AEA8-7739DC8FE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95BE2C-ADCA-48B8-98FD-3E5E948EC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正确结论：2(y₀+y₁)/2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解析链：梯形面积=平均高×宽。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D48E82-1E9F-4F53-9135-2050E7990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A976D0-C8E5-4FE3-828D-E2949A3CC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974E78-D56C-4098-A6D0-AEE89A9A8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A93D47-80D3-48DB-88FC-FF16C5D1C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41809889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F23890-3CC4-44EC-AE6A-76E9838BC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BCE150-30A6-4B1A-8EB8-314311886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8bd3b05266419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58620E-8934-42B6-9559-C7FFD2109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2CF080-4EF9-4EA8-844A-9F136D645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05BAF3-77B4-4E2D-A6DC-ABBE7C322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9C2BBC-A33A-448D-A306-2D2EB2DF8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用一个梯形估算 ∫₀^3 x²dx，所得近似值是：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6B4808-0CB8-48BE-AA4E-23386B928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D3B283-5E75-49D3-B77F-FF32640F5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58B459-A225-4F56-AC22-8159992CB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7077C6-07D9-4EAE-AD5D-445800170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EA626D-DE21-435C-93E8-CBB2071CB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D481F3-FBDA-4904-A6DE-C06E06C29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3E1D0E-EE2B-4BE4-BA2E-0A8497B55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66FE9B-1208-44A9-85A6-BAB4602A7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DC5434-B009-48D5-BAED-84A5537AF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35452677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34625B-DF16-49F6-912E-59F6C98A8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39D2DE-D63F-40D1-AF84-CA2F7AEAA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d6cb4c300a43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61D0B6-A4C9-444F-9A38-2DEF3499A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09C494-FE83-4902-B1B3-7821F36B2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80C7F1-592E-4AD2-842B-35211BD7C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能独立执行“确认步长—列表加权—估算误差”，并说明每一步理由。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39CB06-3972-4D4C-8AA4-492D4241F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49D821-8222-4B9A-900C-FFDA9E3CA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0C8797-3D66-457D-B246-F5D1CE3D8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用一个梯形估算 ∫₀^4 x²dx，所得近似值是：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FA909C-8FE4-4836-8B2E-5256721ED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高频错因：步长与区间数混淆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027C28-3F15-4529-81B6-BE99D45BA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B1DC15-2D9B-400E-BEA5-68CA41859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1B0247-5A99-4073-BAE5-9D0C9EB7A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B4CB75-B98B-4381-BFF0-4E3A59506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5ABF86-3D45-48EE-920F-A16576C3E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8407D7-DD61-411A-B94C-8FEDCE8B3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3DF666-6FAE-468B-9831-C36C4471C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76636154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B62097-5AF0-4075-94B5-3A96300C5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FA5900-1958-45C1-A4C5-E472D10C5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5cf9e06e51478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C8C020-BD3D-49AA-815D-E54DC5E15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0359EA-42D3-4CA9-AD62-FC5A90178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81BB67-814D-4960-8C13-888FA4EB1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D835C1-86E4-4310-91E1-25AEA8166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1721B4-5587-4362-945F-530455A7C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确认步长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2940BE-BBDA-47E2-BD75-AD872A119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254CA1-509C-4E28-8823-EC50D4DB8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列表加权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8CB1AD-9DEE-4140-B213-4BA5DAE41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04F269-3551-49C3-893D-044D0EC28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估算误差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D156F1-EAD5-4A9F-AF9C-D2EC8B4DF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8A5DA3-5546-4929-A2B6-C3E401921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7C8A4B-9058-4ED5-9EC1-43F404C06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用一个梯形估算 ∫₀^4 x²dx，所得近似值是：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9EE238-4DC1-4A27-9B79-A3458FA42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46BE5E-B06D-48BF-890D-6AE137CD1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EBB53A-E0C7-4E0E-B388-2C5A266EC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解析：单个梯形宽为 4，两端函数值为 0 与 16，面积=4(0+16)/2=32。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701CF0-BF00-4659-A4C6-25BBBAC42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82E105-FB29-4EBF-A8BD-BD1FE4752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FD6C3D-113C-4CEF-9B0F-7AAFC8CAC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2427AD-3666-4654-B783-42C2CFDCF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06731060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6304F0-87EA-4CA2-961B-D23505302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DE0B21-7169-4BA2-B23F-8BAB8C43F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fe31e11db04ab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464B88-5D77-49B1-932D-CAB608453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16E2D7-361A-49B9-A8EA-D3C6EDD44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BAAB74-1920-4529-95E6-72747C5CB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2C4E51-499C-4F60-AAA2-72D27D834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F68540-D055-4076-8874-5895898AF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20CFB8-FE3F-41CC-B6F0-FE0709CA7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D64660-A8C7-4914-9B9C-6C19FBA64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9C6B7C-E7EE-42E3-98F8-42B8CD6C2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16A011-A956-4FBC-B989-7466D89AA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77A214-C60A-4B5A-A7C9-7964AF69D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FE2D40-2AF2-4840-9A77-7D9CECC64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C86117-F239-44F3-BCD4-F76AFF117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5A702F-2F60-435A-AF58-5ACEF5356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步长与区间数混淆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BE8953-4A37-4770-8BD1-DAC3195DF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5B4731-8AC0-4106-96B4-71809515C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5E404A-B42E-44C5-B1EE-E302E64C4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4B5B18-AA98-451A-AF15-D8CA93C42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C8CBCF-2993-4ECC-BBFC-CC4628CA4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A2BA31-14A5-4B3F-A703-2BD4D680E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15172036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C5D9A2-328B-4366-B433-57583EE73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AF26FC-2CE8-4C18-85C4-953A7F5F9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337e6811a44a3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AE0ED1-E158-4777-B8E3-770D61530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C057E9-50DC-4650-8E1D-A0EE992B6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3C5F01-8ECC-4B89-A919-EED6159DA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5271A6-9076-4EDC-B55D-080097E4F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梯形法数值积分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6969F4-2D62-4520-9B7B-4328FEA5D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46782D-93FC-455E-B600-C79BAEACB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C7FC60-973E-42BF-8021-CB9677784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BFFE78-6015-4668-B821-79D285DB6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003073-D87B-42D5-8E29-A183530F4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928D98-B083-42CC-8A8F-8EFE75090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确认步长—列表加权—估算误差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95A71E-6049-4CE7-B09B-88F72C922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3562C4-6335-48D8-ABFC-BDFD88C73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F04DC8-2D5F-405C-A061-9E8EDFBDC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步长与区间数混淆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D4455F-FF89-430B-8EE5-A14AE5EA9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C4A5E6-A645-4E8E-8EC0-7A10C87B2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E9E3B8-0201-402E-9823-B3DC923FB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0EE89C-CE37-4FA1-9ED4-BE589B95C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61324307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8F98AF-971D-4AF2-AFF3-1F4328881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CC34A1-C9DD-4197-83CF-5FACA4D55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15b194bf214bd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4717FA-A150-4434-9FDC-888CA08F8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D3994E-C641-4378-BEF0-40D8C49AE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9012C0-159F-4B64-B73B-F965ED4F6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DA4430-4943-48C5-8C2D-914A6F248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用一个梯形估算 ∫₀^4 x²dx，所得近似值是：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97F149-E4AD-4272-A366-BDFCE5BF8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8161BD-95B4-4D05-8A62-B0899F5AF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E61C54-C2C4-466C-A0D2-552A04E39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E032B1-F912-4EDB-84CC-F45606F9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B6A8A7-FAE2-428C-9DC6-CE4316A52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BC8802-7030-4AEB-B18F-0BA46F7DD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确认步长—列表加权—估算误差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C52227-CDCF-41FA-9341-A31A66554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43A270-498B-48F9-A8F2-FFF657727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2AFB5C-3871-4276-85F1-1900E83C7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检查：步长与区间数混淆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3422DC-A688-432F-86A4-D894BA4AB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4BFAA6-5599-46F1-BDDC-277C14514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8AA215-36A3-402A-A868-5F6633914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E4760F-A930-4D16-A563-FBE985B70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76447529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2B8188-58B3-4F56-99F6-AB86EDD5F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233953-175B-4891-B151-B1E7C0B49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6741e3dec4447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5A178F-2529-4477-B36C-2021AC77D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65281A-FAD9-4242-8FC7-106AA3B1E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1F1558-975B-4655-86E2-711D8541A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2CA964-7B2E-4096-9280-C2F06C849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用一个梯形估算 ∫₀^5 x²dx，所得近似值是：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89C020-C5F4-4F00-BD23-3D835EA91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Paper｜M1·梯形法单区间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70FCFA-FA6D-4A66-B114-55A14BB5B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7A25BB-F77E-4C7F-A7A7-F8A81A9EF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5DCE47-6595-4394-B87E-CC906EE87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DAFB7C-6048-4BBD-9549-6ACA94684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782C23-C13B-4BD9-A1EA-951C57350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5F5DE9-4942-4176-A4B4-86B6104CB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7B13CD-8E76-442F-B8FA-5AA587F64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D4EA13-6665-46E6-B2DA-FF9319BA6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7644FC-6A80-49BD-97F2-A747DDB5E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A83524-DBE2-434B-A12E-7FEE53DE3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996630-149C-4095-B16D-A59F8F441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ABECDB-FD0D-49E8-A2F9-19413AFD3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2E0249-459D-4A50-86DB-929D418E4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33C2E6-C62C-4952-9CE5-93A8D3462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91880358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47DED1-277A-4C99-843D-5151C8D2F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7A224C-31A2-4D86-BA6F-66A59A8B3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63401cc2c048f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3FA232-EDEC-4ECA-A03D-94B61AFB5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C29E28-063B-4CC9-B89C-51866BCC3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0C3A8E-8EA4-44E1-8679-E11296494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8B319F-91D7-4C17-8C4D-FAA74BFE9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7B9F56-5907-4304-A64C-21E244244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用一个梯形估算 ∫₀^4 x²dx，所得近似值是：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959666-05D1-4E38-A93F-216F82A6E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57B380-E8CC-47CE-A9AC-A7978EA13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72DCDB-04F9-4F8A-9CBB-F26535BFC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4BBF91-1B6B-49B6-8D3D-9FC8BCE96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用一个梯形估算 ∫₀^5 x²dx，所得近似值是：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CD011F-337D-4182-810E-EF6CBB9B4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1426CE-8F70-430D-BE1F-9CBDD7EA6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750B84-4375-43D4-86D1-3611C5F44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6AEF20-C22A-492E-8298-57FA488FF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使用 8 个等宽小区间覆盖 [0,8]，每个宽度 h=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91167B-8AC5-436D-A577-B26CE9A82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E6BBE9-041D-4BEF-A5E0-3A8BAFC46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349CBA-1550-4A5E-AF0C-238CD369E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95FC5C-2012-45C8-997E-5E1201CDE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82519625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D7C77C-F3ED-452E-B985-C2E83BED0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450039-512E-4810-9B19-2FCD2053C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7df5c1b417437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19D523-4151-4A18-BB77-7851C56A0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1E6F4F-DED1-4505-91D4-4F282545A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BF2AB4-F4EA-4226-A16B-52584E3C2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17299D-E763-46EE-A95C-61A4870A0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步长与区间数混淆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B05237-D46C-4930-BFBC-C4627E092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D04096-C7E2-4921-B40D-7C33A62E7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287B9F-FC9B-4B8C-B4FA-E05DAEFAB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CF7B22-6742-4292-81A2-907842CBD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正确结论：125/2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解析链：单个梯形宽为 5，两端函数值为 0 与 25，面积=5(0+25)/2=125/2。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F16E8C-5998-4C91-A542-55A5C2919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ECCB1F-E78B-4601-9C97-AF5B6706E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32A37D-5947-4A9D-AD9A-37695B94A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7AB89E-0D67-4536-88BC-2E9A8C50C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14866778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B13CB5-DEFD-4862-B1D3-285E4A989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5FA544-9872-4146-BE6B-195449FFB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ab8dcf21c8497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3C6CB-B9F7-4DC1-A3DD-9BB966C8C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16BF0D-8CA3-4A54-9B79-A70FE7F78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8039BD-9536-4215-AA74-721727546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DB8FBE-EB50-4805-92A9-78F79D946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使用 8 个等宽小区间覆盖 [0,8]，每个宽度 h=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8CACDB-7A69-4B00-883F-4D2C5DD7C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00B34B-5A8A-46CE-9F46-5B8A50158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D7AE68-6A92-4DE6-8D11-67A44FE3B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667E6A-DD05-4057-934B-2B69BF2BA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A48D0A-5269-46C1-B208-253AD5030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CCDF19-117F-463F-A656-20A15CEF4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F6260A-B3CC-4341-AD79-53F24EAA6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4A58E8-1F0F-44F5-9C3D-4247E60AC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308614-FD3E-4890-BD5D-E5A43FD1E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9565616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9275BC-089D-408C-B2D5-3B1C335B8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C017D4-DCA7-4AF6-8F76-68708CE6A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18cee66a5041e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D85927-5C95-4064-BAE4-77511D608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CCAADE-40B2-436F-B72A-57655C3CD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5DF95A-11CD-4B38-B188-054F8D8C9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04847E-860D-47DC-94F7-0C31A530D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8416E5-19D3-45C6-B8F8-E39D3C97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53D160-6DD6-406D-92A2-50C8FE1E9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【原创情境迁移｜启德体育园2026运营】以下参数为“梯形法数值积分”训练所设，不是官方资料中的实际数据：使用 9 个等宽小区间覆盖 [0,9]，每个宽度 h=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9659BD-5B89-478D-AC90-65FA6F069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高频错因：步长与区间数混淆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0B5D4C-A9B5-430D-843F-3067F4B62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1671B4-EFC0-41CE-941C-99E791CDA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031DB8-780C-4730-807B-BAC58A0A4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609AAA-931D-4A29-9D3C-4EDA370B9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0FB7DF-6AEA-4E85-ACEA-FDBD10EE3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D11000-88CA-40A9-B751-8E5653A4F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3FB2D2-0BFA-4E1D-B87A-3F03B5AB7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60979973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F884B7-FE00-4501-AE9B-71331329C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D4F61F-8D5E-44EE-B1B7-45165458D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85d647cba948a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0D95C1-75BC-4E14-B33B-131942FCA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6C1C51-2E3C-496C-9733-D125CA09D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3FAC9F-5919-4D13-A43E-E2A9A9471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E380D0-1A7D-4E40-B6AB-E74E1868B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7B0C30-7020-4298-BF2A-C1DF2FDBD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确认步长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D19CA7-60B9-4048-B738-893D3BBD1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AA552A-867C-46E7-8041-64C105C64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列表加权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B46424-971D-40E8-9D33-5D7E5D5BA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C5778E-C22F-4FC1-B617-EFE8B4276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估算误差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E036BC-57E2-48DF-B064-9208C0CA5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F12B4C-236F-4E63-9DA0-7C297B75E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9949A0-0521-4C80-9D67-4A3127529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【原创情境迁移｜启德体育园2026运营】以下参数为“梯形法数值积分”训练所设，不是官方资料中的实际数据：使用 9 个等宽小区间覆盖 [0,9]，每个宽度 h=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60B4CD-6E94-4DCB-BA2C-19275A537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E6037C-4425-427C-87E6-C61216570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F2F712-05EF-4334-872B-0941B1B05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解析：h=(b−a)/n。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F9EBC5-5EB2-4765-A5BF-2C65DDCCA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7B9ECC-ACD1-4C7F-9B86-F6460755F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4D9987-D89D-4366-AB00-590604BA1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E9EF8C-BAC1-4D83-931D-39BA7B963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95878163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B99172-7E6D-47F8-802D-8F405F95E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0552BF-D6DD-4BD6-87E4-164A5DCFF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b83ba26f18449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A0CC89-A1E0-4E99-8FE6-D5ADFCA46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136613-D8C8-4040-9DAD-8371F5B7E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750E17-3FF2-443F-9F5B-089AD56B0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529E0B-B2D7-4885-8D36-70B257DEA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BF2B71-9384-41D4-96F2-425B6EC1E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D8A3C1-3288-4A32-8228-8F1F6E453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7A0AB1-095E-46C6-B8A7-E8D9A625E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B482C2-A594-4ABA-88DD-CE9A4A4A9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2193B0-02DC-4AF6-A398-5EB37CC00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D6F623-7E07-4B95-9D59-E63601B24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3FE63A-9A0D-4B2B-986F-A49E1B244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AEAD35-F239-46FE-B623-8E15D8DF1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B57A71-71CD-4C0E-A7D0-5BE7935EC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步长与区间数混淆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99C1A2-43AB-4CFC-B490-95680C5A3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86A8BB-7EA8-4B1F-8BCA-4D65FA06B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A5335C-8B16-4C4D-9BED-9E18ED71C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228BD7-31DC-4045-AB4C-181A48C01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021163-5C89-4520-A281-99A7458ED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13982D-FDAF-4D9F-BB5B-6230F5072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35868618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A1B2C5-85E7-4D3A-82CD-F8A301E33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B39D33-25A8-4CEF-ACC4-23BDE3C7F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a56f4515c24a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11018D-815F-4709-B6FB-946282D3E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7DE768-614C-4BEE-B6A7-38557458E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13A3C4-003D-42DC-B4A3-6E52309B6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81C850-E2C7-4C17-8E00-35718A6A8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梯形法数值积分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BF483D-0583-404A-A56D-66C73FD3A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57A0B6-789B-481D-B42E-AAD404F3B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C99C7D-DA11-4B0A-ABA9-7AFCB7636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A4B1EA-AA57-4E14-80C9-C75F493EE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5D5AA0-E7FD-4D54-987E-D1FCD7A1F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4366EE-412B-4682-B468-7913733FF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确认步长—列表加权—估算误差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6EEF7E-2E7B-4AC2-813F-ACD9B44A6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BB6EB0-AA27-4839-B74E-7EEE113EA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C717D0-4286-4AE2-B2C0-F9D4C9E3B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步长与区间数混淆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12338E-4643-4386-88CA-EE27F56DE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08C569-587A-4940-84D0-E7934A070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06BD42-F2DA-4F4B-8554-76BC2F5EE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54E8E3-E4F1-4E35-8CB8-29B66B261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6722593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911CAC-61F5-4645-9B3A-7A7D60175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F20A5C-A522-4117-A75B-E149EE80B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4f528cbfed4f2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6209BD-C2C0-4F3D-81CB-42C65A4EB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37E2E0-FC5C-4DEB-BD0A-A2E6943E0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17C174-A42A-46C6-88AA-46DC8314F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AB144A-D61F-4147-B308-6CBE8E1A7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【原创情境迁移｜启德体育园2026运营】以下参数为“梯形法数值积分”训练所设，不是官方资料中的实际数据：使用 9 个等宽小区间覆盖 [0,9]，每个宽度 h=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2426DF-F894-45E3-97EC-EB027A332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F65226-0C57-49A1-AEC9-0F640DBF7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54911A-C21B-446F-9DBE-27357DDE3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E92D26-431E-4682-9645-47C4CC11C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A03F17-BE86-4A94-8851-943B5C456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3774C6-77EF-42C3-9D85-BE99FF613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确认步长—列表加权—估算误差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4216E9-A3D4-4A45-B5C3-B5EFFDA99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C08F7C-AB80-43C9-8231-6A145984D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82F0B6-FD45-4A7A-A156-C59A608E6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检查：步长与区间数混淆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F72378-8B91-458F-BBBD-EE67EB633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EE9223-F572-4084-8005-FC1756201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57B745-362F-493D-9E7E-88D38D955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F40452-EED9-41AB-B215-FF7F4831B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96648213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BFA786-E2CB-42AD-9EC5-BAA8A2446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38A6F7-B286-4C32-B15E-F0282EC1D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832e7d65884df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5B9E2B-B743-4178-A9CD-938947A18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DEC49E-C76C-41B7-A5B0-57322E312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1F94EA-1D35-4AA6-AF54-2F83AC90A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6201C4-B593-4EC2-B39C-D0C2E1742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【原创情境迁移｜低空经济32项沙盒】以下参数为“梯形法数值积分”训练所设，不是官方资料中的实际数据：使用 10 个等宽小区间覆盖 [0,10]，每个宽度 h=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22BD6B-F630-4E1A-8B47-F47675163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Paper｜M1·步长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455597-CCB2-44FC-B213-08D63B45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3B451B-0906-4749-90B6-3FBF323DB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5511E4-744E-4125-8C60-42F6E7FE4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F17D2C-844F-41D3-9D75-3160CC5D0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570F99-DA0A-464F-906B-729DEA001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4C1C0B-D707-4E09-996E-E489F0B17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506826-B167-4021-92C9-818477576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33E51A-743F-4988-B0C0-22978291F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5AE97B-E8A4-4C6C-863C-97DB6C825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7C7EA9-E1CC-441F-BAD6-88078A89F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919948-32AB-4BBC-A831-096C00E9A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DD191E-8D20-4770-9BE1-8F1F0D71D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6553C7-0B6C-4C7B-94DB-5D1D9AD60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ACBC00-48C3-4B0B-BFB0-33369B1DA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68419011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49E3EC-032A-45C6-9627-ADBB3AF9D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498A28-AACB-4B67-BFA4-629D6E27B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0d651c988d4fd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B6FAFB-5D35-4C4E-A75F-63CFEE768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B9529A-0C56-4265-9F4E-192CC9B43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078BD4-2EAB-4DF2-B2AB-5CE9B543D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EA80AE-660B-4485-9B1E-EAF58F82F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2D0572-1DA1-478D-B114-87FA0150C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【原创情境迁移｜启德体育园2026运营】以下参数为“梯形法数值积分”训练所设，不是官方资料中的实际数据：使用 9 个等宽小区间覆盖 [0,9]，每个宽度 h=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C95B7F-5549-466A-A5EE-492447454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982FE8-B11B-42EC-A7D1-242AA485B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F3E21D-2D88-4EB4-B3A6-E07AB70AD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5DD5FB-D113-4241-ACD4-1C2C72B69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【原创情境迁移｜低空经济32项沙盒】以下参数为“梯形法数值积分”训练所设，不是官方资料中的实际数据：使用 10 个等宽小区间覆盖 [0,10]，每个宽度 h=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0D5549-FA59-40BE-B6CB-673F77793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A13BC4-CFEF-4479-9AFA-3E1F31090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F51C49-777B-40E3-85B6-B6AEAFAE6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2CD804-FF98-4D44-A0F5-0FFA4D59F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2030与稳定币】以下参数为“梯形法数值积分”训练所设，不是官方资料中的实际数据：梯形法中，单个小区间宽 10、两端函数值 y₀、y₁，其面积近似为：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F74006-3318-465F-B678-96FD43C01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1CD466-5D06-4A2C-988E-91B901144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583DC2-BBCD-4E3A-B273-A0FD3C63C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8ED743-8A11-43F4-A24F-C6BBD37CC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6073462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724F76-8826-4F74-B7B1-355CC4D38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D504FD-DC76-4CC7-89D8-0C78BD900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b6088daa9a495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116345-D465-4C5A-81FB-E4FC65E5E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D2445D-DFD2-4EA9-A0F5-D27E513A9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655896-3287-4585-8D87-CD7AB206C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6AC7AE-155F-4C83-B67E-C2148FEC2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步长与区间数混淆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CB17CA-58AB-49FA-8A6D-B1E0A60FF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0980FC-A440-44BE-B35C-774757DA3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0E111F-DEDF-470B-BC11-B5B9BDA91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B90344-07C9-475A-89C8-7EBBFBB59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解析链：h=(b−a)/n。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260A93-02CD-4009-971B-CE7B5A2A4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323B8C-4179-4C3F-B320-9E87479C0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BF9CB4-3951-4530-A303-5B4C49550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EF4C0C-B99B-4A9E-84AE-2A893789B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31700721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4121F4-0C77-4048-A456-1011CC92D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C7ED3F-3CBF-41F0-8200-AECC8C5A4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b61483e1ce4cd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81FA7B-9F1A-4764-8D85-3EAB8591B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B6ECFF-1E2A-4EBF-9AFB-6A9749DC3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E4B1A5-3FDA-49D5-9CBA-588E13F67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5386E2-BED3-4465-BA6F-66F55D649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2030与稳定币】以下参数为“梯形法数值积分”训练所设，不是官方资料中的实际数据：梯形法中，单个小区间宽 10、两端函数值 y₀、y₁，其面积近似为：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C077A9-80EB-4985-8E6B-B772307A4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1DCE7B-A973-4191-84BC-3146FB64A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EE6E19-48C5-4239-B38D-61CA37070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9F46D2-0EA0-48B1-B971-D01AE4471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BB5B29-3886-404F-91E9-2547B1175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2812ED-BC7A-4A7C-A0F5-DF6020C1D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C5D858-7342-4325-860F-5A07F4D92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E81A5C-4B9A-4406-86A9-4D2D95F27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梯形法数值积分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DCD32F-05F9-403D-839B-101CB6F7B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3487221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2026-08-19T08:36:38.9170000Z</dcterms:created>
  <dcterms:modified xsi:type="dcterms:W3CDTF">2026-08-19T08:36:38.9170000Z</dcterms:modified>
</coreProperties>
</file>