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617e2bd14974912" /><Relationship Type="http://schemas.openxmlformats.org/officeDocument/2006/relationships/extended-properties" Target="/docProps/app.xml" Id="R7e9a9f38b0e2491f" /><Relationship Type="http://schemas.openxmlformats.org/officeDocument/2006/relationships/officeDocument" Target="/ppt/presentation.xml" Id="R19ba205acb2b468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92d8ff8d42e424e"/>
  </p:sldMasterIdLst>
  <p:notesMasterIdLst>
    <p:notesMasterId xmlns:r="http://schemas.openxmlformats.org/officeDocument/2006/relationships" r:id="R0d23cf337cd84eca"/>
  </p:notesMasterIdLst>
  <p:sldIdLst>
    <p:sldId xmlns:r="http://schemas.openxmlformats.org/officeDocument/2006/relationships" id="256" r:id="R9750a0238b3d4543"/>
    <p:sldId xmlns:r="http://schemas.openxmlformats.org/officeDocument/2006/relationships" id="257" r:id="R83d3d06a13d642f7"/>
    <p:sldId xmlns:r="http://schemas.openxmlformats.org/officeDocument/2006/relationships" id="258" r:id="R6384a5e956514fe3"/>
    <p:sldId xmlns:r="http://schemas.openxmlformats.org/officeDocument/2006/relationships" id="259" r:id="R32eefd1d3f414827"/>
    <p:sldId xmlns:r="http://schemas.openxmlformats.org/officeDocument/2006/relationships" id="260" r:id="Ra92d566551764b4a"/>
    <p:sldId xmlns:r="http://schemas.openxmlformats.org/officeDocument/2006/relationships" id="261" r:id="Rd5c62d350f3c4641"/>
    <p:sldId xmlns:r="http://schemas.openxmlformats.org/officeDocument/2006/relationships" id="262" r:id="R8d051ee812eb4ee7"/>
    <p:sldId xmlns:r="http://schemas.openxmlformats.org/officeDocument/2006/relationships" id="263" r:id="R951e4bb82c5443cb"/>
    <p:sldId xmlns:r="http://schemas.openxmlformats.org/officeDocument/2006/relationships" id="264" r:id="Rcc86618ff9e549fd"/>
    <p:sldId xmlns:r="http://schemas.openxmlformats.org/officeDocument/2006/relationships" id="265" r:id="R714f384ad7f14dbe"/>
    <p:sldId xmlns:r="http://schemas.openxmlformats.org/officeDocument/2006/relationships" id="266" r:id="R373c79544c284c3c"/>
    <p:sldId xmlns:r="http://schemas.openxmlformats.org/officeDocument/2006/relationships" id="267" r:id="R2183787945f744a1"/>
    <p:sldId xmlns:r="http://schemas.openxmlformats.org/officeDocument/2006/relationships" id="268" r:id="R229ce9e762574e7e"/>
    <p:sldId xmlns:r="http://schemas.openxmlformats.org/officeDocument/2006/relationships" id="269" r:id="Racebfca19b34404e"/>
    <p:sldId xmlns:r="http://schemas.openxmlformats.org/officeDocument/2006/relationships" id="270" r:id="Raa61f9ec30c24d8f"/>
    <p:sldId xmlns:r="http://schemas.openxmlformats.org/officeDocument/2006/relationships" id="271" r:id="Rf7dc4b9a49bc4d5e"/>
    <p:sldId xmlns:r="http://schemas.openxmlformats.org/officeDocument/2006/relationships" id="272" r:id="R3192a455eb1e4775"/>
    <p:sldId xmlns:r="http://schemas.openxmlformats.org/officeDocument/2006/relationships" id="273" r:id="R77d64f8a55aa4231"/>
    <p:sldId xmlns:r="http://schemas.openxmlformats.org/officeDocument/2006/relationships" id="274" r:id="Ra00c529ddd2d4da4"/>
    <p:sldId xmlns:r="http://schemas.openxmlformats.org/officeDocument/2006/relationships" id="275" r:id="R2da7142ded4c4dc0"/>
    <p:sldId xmlns:r="http://schemas.openxmlformats.org/officeDocument/2006/relationships" id="276" r:id="R3898fe70ff3d43a6"/>
    <p:sldId xmlns:r="http://schemas.openxmlformats.org/officeDocument/2006/relationships" id="277" r:id="Rddf44c0e6a804c89"/>
    <p:sldId xmlns:r="http://schemas.openxmlformats.org/officeDocument/2006/relationships" id="278" r:id="R1109b11c33024fd8"/>
    <p:sldId xmlns:r="http://schemas.openxmlformats.org/officeDocument/2006/relationships" id="279" r:id="Rc863bef7262c4c74"/>
    <p:sldId xmlns:r="http://schemas.openxmlformats.org/officeDocument/2006/relationships" id="280" r:id="R99f2b011c2664c05"/>
    <p:sldId xmlns:r="http://schemas.openxmlformats.org/officeDocument/2006/relationships" id="281" r:id="Rff714b91a8b34ef0"/>
    <p:sldId xmlns:r="http://schemas.openxmlformats.org/officeDocument/2006/relationships" id="282" r:id="Rfe9967fe51004397"/>
    <p:sldId xmlns:r="http://schemas.openxmlformats.org/officeDocument/2006/relationships" id="283" r:id="R5c726a19c2444508"/>
    <p:sldId xmlns:r="http://schemas.openxmlformats.org/officeDocument/2006/relationships" id="284" r:id="R5c52fb5a5c3e47fb"/>
    <p:sldId xmlns:r="http://schemas.openxmlformats.org/officeDocument/2006/relationships" id="285" r:id="R6f83c1578344450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7f1fbf8509e478f" /><Relationship Type="http://schemas.openxmlformats.org/officeDocument/2006/relationships/slideMaster" Target="/ppt/slideMasters/slideMaster1.xml" Id="R192d8ff8d42e424e" /><Relationship Type="http://schemas.openxmlformats.org/officeDocument/2006/relationships/notesMaster" Target="/ppt/notesMasters/notesMaster1.xml" Id="R0d23cf337cd84eca" /><Relationship Type="http://schemas.openxmlformats.org/officeDocument/2006/relationships/presProps" Target="/ppt/presProps.xml" Id="R4e08988256204948" /><Relationship Type="http://schemas.openxmlformats.org/officeDocument/2006/relationships/tableStyles" Target="/ppt/tableStyles.xml" Id="Rd21236ac65064279" /><Relationship Type="http://schemas.openxmlformats.org/officeDocument/2006/relationships/slide" Target="/ppt/slides/slide1.xml" Id="R9750a0238b3d4543" /><Relationship Type="http://schemas.openxmlformats.org/officeDocument/2006/relationships/slide" Target="/ppt/slides/slide2.xml" Id="R83d3d06a13d642f7" /><Relationship Type="http://schemas.openxmlformats.org/officeDocument/2006/relationships/slide" Target="/ppt/slides/slide3.xml" Id="R6384a5e956514fe3" /><Relationship Type="http://schemas.openxmlformats.org/officeDocument/2006/relationships/slide" Target="/ppt/slides/slide4.xml" Id="R32eefd1d3f414827" /><Relationship Type="http://schemas.openxmlformats.org/officeDocument/2006/relationships/slide" Target="/ppt/slides/slide5.xml" Id="Ra92d566551764b4a" /><Relationship Type="http://schemas.openxmlformats.org/officeDocument/2006/relationships/slide" Target="/ppt/slides/slide6.xml" Id="Rd5c62d350f3c4641" /><Relationship Type="http://schemas.openxmlformats.org/officeDocument/2006/relationships/slide" Target="/ppt/slides/slide7.xml" Id="R8d051ee812eb4ee7" /><Relationship Type="http://schemas.openxmlformats.org/officeDocument/2006/relationships/slide" Target="/ppt/slides/slide8.xml" Id="R951e4bb82c5443cb" /><Relationship Type="http://schemas.openxmlformats.org/officeDocument/2006/relationships/slide" Target="/ppt/slides/slide9.xml" Id="Rcc86618ff9e549fd" /><Relationship Type="http://schemas.openxmlformats.org/officeDocument/2006/relationships/slide" Target="/ppt/slides/slide10.xml" Id="R714f384ad7f14dbe" /><Relationship Type="http://schemas.openxmlformats.org/officeDocument/2006/relationships/slide" Target="/ppt/slides/slide11.xml" Id="R373c79544c284c3c" /><Relationship Type="http://schemas.openxmlformats.org/officeDocument/2006/relationships/slide" Target="/ppt/slides/slide12.xml" Id="R2183787945f744a1" /><Relationship Type="http://schemas.openxmlformats.org/officeDocument/2006/relationships/slide" Target="/ppt/slides/slide13.xml" Id="R229ce9e762574e7e" /><Relationship Type="http://schemas.openxmlformats.org/officeDocument/2006/relationships/slide" Target="/ppt/slides/slide14.xml" Id="Racebfca19b34404e" /><Relationship Type="http://schemas.openxmlformats.org/officeDocument/2006/relationships/slide" Target="/ppt/slides/slide15.xml" Id="Raa61f9ec30c24d8f" /><Relationship Type="http://schemas.openxmlformats.org/officeDocument/2006/relationships/slide" Target="/ppt/slides/slide16.xml" Id="Rf7dc4b9a49bc4d5e" /><Relationship Type="http://schemas.openxmlformats.org/officeDocument/2006/relationships/slide" Target="/ppt/slides/slide17.xml" Id="R3192a455eb1e4775" /><Relationship Type="http://schemas.openxmlformats.org/officeDocument/2006/relationships/slide" Target="/ppt/slides/slide18.xml" Id="R77d64f8a55aa4231" /><Relationship Type="http://schemas.openxmlformats.org/officeDocument/2006/relationships/slide" Target="/ppt/slides/slide19.xml" Id="Ra00c529ddd2d4da4" /><Relationship Type="http://schemas.openxmlformats.org/officeDocument/2006/relationships/slide" Target="/ppt/slides/slide20.xml" Id="R2da7142ded4c4dc0" /><Relationship Type="http://schemas.openxmlformats.org/officeDocument/2006/relationships/slide" Target="/ppt/slides/slide21.xml" Id="R3898fe70ff3d43a6" /><Relationship Type="http://schemas.openxmlformats.org/officeDocument/2006/relationships/slide" Target="/ppt/slides/slide22.xml" Id="Rddf44c0e6a804c89" /><Relationship Type="http://schemas.openxmlformats.org/officeDocument/2006/relationships/slide" Target="/ppt/slides/slide23.xml" Id="R1109b11c33024fd8" /><Relationship Type="http://schemas.openxmlformats.org/officeDocument/2006/relationships/slide" Target="/ppt/slides/slide24.xml" Id="Rc863bef7262c4c74" /><Relationship Type="http://schemas.openxmlformats.org/officeDocument/2006/relationships/slide" Target="/ppt/slides/slide25.xml" Id="R99f2b011c2664c05" /><Relationship Type="http://schemas.openxmlformats.org/officeDocument/2006/relationships/slide" Target="/ppt/slides/slide26.xml" Id="Rff714b91a8b34ef0" /><Relationship Type="http://schemas.openxmlformats.org/officeDocument/2006/relationships/slide" Target="/ppt/slides/slide27.xml" Id="Rfe9967fe51004397" /><Relationship Type="http://schemas.openxmlformats.org/officeDocument/2006/relationships/slide" Target="/ppt/slides/slide28.xml" Id="R5c726a19c2444508" /><Relationship Type="http://schemas.openxmlformats.org/officeDocument/2006/relationships/slide" Target="/ppt/slides/slide29.xml" Id="R5c52fb5a5c3e47fb" /><Relationship Type="http://schemas.openxmlformats.org/officeDocument/2006/relationships/slide" Target="/ppt/slides/slide30.xml" Id="R6f83c1578344450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7346e7cb7e04c7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09a76a26dc04ca3" /><Relationship Type="http://schemas.openxmlformats.org/officeDocument/2006/relationships/notesMaster" Target="/ppt/notesMasters/notesMaster1.xml" Id="R910218b4330a4cc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60ceb43b5954043" /><Relationship Type="http://schemas.openxmlformats.org/officeDocument/2006/relationships/notesMaster" Target="/ppt/notesMasters/notesMaster1.xml" Id="R0d0f91cdea4a4c3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177a377d1c24aac" /><Relationship Type="http://schemas.openxmlformats.org/officeDocument/2006/relationships/notesMaster" Target="/ppt/notesMasters/notesMaster1.xml" Id="R9313c0cedf2a431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362ea1ad548428b" /><Relationship Type="http://schemas.openxmlformats.org/officeDocument/2006/relationships/notesMaster" Target="/ppt/notesMasters/notesMaster1.xml" Id="R03e963d3569f42e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e7d404322884858" /><Relationship Type="http://schemas.openxmlformats.org/officeDocument/2006/relationships/notesMaster" Target="/ppt/notesMasters/notesMaster1.xml" Id="R14ec2752eefd444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84441618b834aaa" /><Relationship Type="http://schemas.openxmlformats.org/officeDocument/2006/relationships/notesMaster" Target="/ppt/notesMasters/notesMaster1.xml" Id="R777ac3f4b7624be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ddef2c6c3b54795" /><Relationship Type="http://schemas.openxmlformats.org/officeDocument/2006/relationships/notesMaster" Target="/ppt/notesMasters/notesMaster1.xml" Id="Rf8a996685f1149e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0f5849c11c644d4" /><Relationship Type="http://schemas.openxmlformats.org/officeDocument/2006/relationships/notesMaster" Target="/ppt/notesMasters/notesMaster1.xml" Id="R1f30454382a14fd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6b53ec50ce04345" /><Relationship Type="http://schemas.openxmlformats.org/officeDocument/2006/relationships/notesMaster" Target="/ppt/notesMasters/notesMaster1.xml" Id="R521109c7be56400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34c29f0216f41d0" /><Relationship Type="http://schemas.openxmlformats.org/officeDocument/2006/relationships/notesMaster" Target="/ppt/notesMasters/notesMaster1.xml" Id="R1e1363380b9e441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efa81e6d0044287" /><Relationship Type="http://schemas.openxmlformats.org/officeDocument/2006/relationships/notesMaster" Target="/ppt/notesMasters/notesMaster1.xml" Id="R4f323b605e9f412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65a94f19d66449c" /><Relationship Type="http://schemas.openxmlformats.org/officeDocument/2006/relationships/notesMaster" Target="/ppt/notesMasters/notesMaster1.xml" Id="Ra100e930a4bd498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c63c83a50114237" /><Relationship Type="http://schemas.openxmlformats.org/officeDocument/2006/relationships/notesMaster" Target="/ppt/notesMasters/notesMaster1.xml" Id="Rc066396fa73a4ae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8803404e00143ad" /><Relationship Type="http://schemas.openxmlformats.org/officeDocument/2006/relationships/notesMaster" Target="/ppt/notesMasters/notesMaster1.xml" Id="R031a7a8fb5ac4ee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a03d30ed8fd46de" /><Relationship Type="http://schemas.openxmlformats.org/officeDocument/2006/relationships/notesMaster" Target="/ppt/notesMasters/notesMaster1.xml" Id="R1d660d257a414e5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88f93e4db434682" /><Relationship Type="http://schemas.openxmlformats.org/officeDocument/2006/relationships/notesMaster" Target="/ppt/notesMasters/notesMaster1.xml" Id="Rba2c511bac4a42a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b7905262e584252" /><Relationship Type="http://schemas.openxmlformats.org/officeDocument/2006/relationships/notesMaster" Target="/ppt/notesMasters/notesMaster1.xml" Id="R80ae84798d5441b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2f1c0ef19d44d79" /><Relationship Type="http://schemas.openxmlformats.org/officeDocument/2006/relationships/notesMaster" Target="/ppt/notesMasters/notesMaster1.xml" Id="R5fef327082dc43a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881433f96b4493e" /><Relationship Type="http://schemas.openxmlformats.org/officeDocument/2006/relationships/notesMaster" Target="/ppt/notesMasters/notesMaster1.xml" Id="R27b8320c3ff3475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004e477a7844c7a" /><Relationship Type="http://schemas.openxmlformats.org/officeDocument/2006/relationships/notesMaster" Target="/ppt/notesMasters/notesMaster1.xml" Id="Re5e9b8c1003c41c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300a0a7790643cb" /><Relationship Type="http://schemas.openxmlformats.org/officeDocument/2006/relationships/notesMaster" Target="/ppt/notesMasters/notesMaster1.xml" Id="Rfdf072f2965b419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df625842d7e4299" /><Relationship Type="http://schemas.openxmlformats.org/officeDocument/2006/relationships/notesMaster" Target="/ppt/notesMasters/notesMaster1.xml" Id="R3c9045ee706849b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4842e14a2734cde" /><Relationship Type="http://schemas.openxmlformats.org/officeDocument/2006/relationships/notesMaster" Target="/ppt/notesMasters/notesMaster1.xml" Id="R0389645d293849c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77f32f525c547f3" /><Relationship Type="http://schemas.openxmlformats.org/officeDocument/2006/relationships/notesMaster" Target="/ppt/notesMasters/notesMaster1.xml" Id="R2223380018d14db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df853a85e3d45e2" /><Relationship Type="http://schemas.openxmlformats.org/officeDocument/2006/relationships/notesMaster" Target="/ppt/notesMasters/notesMaster1.xml" Id="R89f711666aac4fe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ed1139e162c49f2" /><Relationship Type="http://schemas.openxmlformats.org/officeDocument/2006/relationships/notesMaster" Target="/ppt/notesMasters/notesMaster1.xml" Id="R7b99d6470ee4442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500074ebc124686" /><Relationship Type="http://schemas.openxmlformats.org/officeDocument/2006/relationships/notesMaster" Target="/ppt/notesMasters/notesMaster1.xml" Id="R313253f70f55448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8b090ce9ec64044" /><Relationship Type="http://schemas.openxmlformats.org/officeDocument/2006/relationships/notesMaster" Target="/ppt/notesMasters/notesMaster1.xml" Id="Ra4802dd2fff64ee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954e35fa172407e" /><Relationship Type="http://schemas.openxmlformats.org/officeDocument/2006/relationships/notesMaster" Target="/ppt/notesMasters/notesMaster1.xml" Id="Rc66d84c7b783465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b39310690a64e3a" /><Relationship Type="http://schemas.openxmlformats.org/officeDocument/2006/relationships/notesMaster" Target="/ppt/notesMasters/notesMaster1.xml" Id="R47ea6f9c59914cb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的“抽样分布与中心极限定理”学习单元。本套课件共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讲稿】明确告诉学生：本单元只训练“抽样分布与中心极限定理”。先解释知识范围，再用一句话建立核心判断，最后示范标准方法。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【互动提问】请用自己的话复述“样本量增大使标准误下降而非总体方差改变”，并举一个会触发“把 σ 与 σ/√n 混用”的错误例子。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Q1：总体标准差为 3、样本量为 9，样本均值的标准误为： 选项为 A.1/3；B.3；C.1；D.9。讲解时强调：样本量增大使标准误下降而非总体方差改变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【预期回答】学生能说出“定总体参数—算标准误—标准化”中的起始动作，并避开“把 σ 与 σ/√n 混用”。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分步讲评：先重述题目条件，再逐步示范“定总体参数—算标准误—标准化”，最后给出正确结论“1”。完整解析：标准误=σ/√n=(3)/√9=1。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Paper｜M1·抽样分布。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σ 与 σ/√n 混用”或更精确的个人错因，并写出可执行检查动作。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讲稿】逐项解释“抽样分布与中心极限定理”中的专有名词、符号、对象和单位。特别强调：把 σ 与 σ/√n 混用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讲稿】用“条件—表示—方法—核验”重建本知识点。示范时逐步引用：定总体参数—算标准误—标准化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讲稿】带学生逐句读取任务，不先求答案。要求指出材料中的有效条件，再按“定总体参数—算标准误—标准化”作答。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Paper｜M1·标准误与样本量；用于知识范围与设问结构校准，题目身份为DSE原创模考题，不冒充历届真题（访问日期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σ 与 σ/√n 混用”或更精确的动作。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Paper｜M1·标准误与样本量；用于知识范围与设问结构校准，题目身份为DSE原创模考题，不冒充历届真题（访问日期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Q11：总体标准差为 16。样本量由 16 增至 64 时，样本均值的标准误由 4 变为： 选项为 A.1；B.4；C.2；D.8。讲解时强调：样本量增大使标准误下降而非总体方差改变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【预期回答】学生能说出“定总体参数—算标准误—标准化”中的起始动作，并避开“把 σ 与 σ/√n 混用”。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Paper｜M1·标准误与样本量；用于知识范围与设问结构校准，题目身份为DSE原创模考题，不冒充历届真题（访问日期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分步讲评：先重述题目条件，再逐步示范“定总体参数—算标准误—标准化”，最后给出正确结论“2”。完整解析：样本量扩大4倍，标准误按1/√n缩小为原来一半。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Paper｜M1·标准误与样本量；用于知识范围与设问结构校准，题目身份为DSE原创模考题，不冒充历届真题（访问日期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Paper｜M1·标准误与样本量。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σ 与 σ/√n 混用”或更精确的个人错因，并写出可执行检查动作。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Paper｜M1·标准误与样本量；用于知识范围与设问结构校准，题目身份为DSE原创模考题，不冒充历届真题（访问日期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讲稿】逐项解释“抽样分布与中心极限定理”中的专有名词、符号、对象和单位。特别强调：把 σ 与 σ/√n 混用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Paper｜M1·标准误与样本量；用于知识范围与设问结构校准，题目身份为DSE原创模考题，不冒充历届真题（访问日期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讲稿】用“条件—表示—方法—核验”重建本知识点。示范时逐步引用：定总体参数—算标准误—标准化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Paper｜M1·标准误与样本量；用于知识范围与设问结构校准，题目身份为DSE原创模考题，不冒充历届真题（访问日期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讲稿】带学生逐句读取任务，不先求答案。要求指出材料中的有效条件，再按“定总体参数—算标准误—标准化”作答。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Paper｜M1·标准误与样本量；用于知识范围与设问结构校准，题目身份为DSE原创模考题，不冒充历届真题（访问日期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Paper｜M1·抽样设计；用于知识范围与设问结构校准，题目身份为DSE原创模考题，不冒充历届真题（访问日期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σ 与 σ/√n 混用”或更精确的动作。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Paper｜M1·标准误与样本量；用于知识范围与设问结构校准，题目身份为DSE原创模考题，不冒充历届真题（访问日期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Paper｜M1·抽样设计；用于知识范围与设问结构校准，题目身份为DSE原创模考题，不冒充历届真题（访问日期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Q21：【原创情境迁移｜启德体育园2026运营】以下参数为“抽样分布与中心极限定理”训练所设，不是官方资料中的实际数据：总体标准差为 42，若希望样本均值标准误不超过 2，至少要有 n= 选项为 A.21；B.441；C.294；D.1764。讲解时强调：样本量增大使标准误下降而非总体方差改变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【预期回答】学生能说出“定总体参数—算标准误—标准化”中的起始动作，并避开“把 σ 与 σ/√n 混用”。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Paper｜M1·抽样设计；用于知识范围与设问结构校准，题目身份为DSE原创模考题，不冒充历届真题（访问日期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分步讲评：先重述题目条件，再逐步示范“定总体参数—算标准误—标准化”，最后给出正确结论“441”。完整解析：要求 42/√n≤2，所以 √n≥21，最小 n=441。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Paper｜M1·抽样设计；用于知识范围与设问结构校准，题目身份为DSE原创模考题，不冒充历届真题（访问日期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Paper｜M1·抽样设计。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σ 与 σ/√n 混用”或更精确的个人错因，并写出可执行检查动作。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Paper｜M1·抽样设计；用于知识范围与设问结构校准，题目身份为DSE原创模考题，不冒充历届真题（访问日期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讲稿】逐项解释“抽样分布与中心极限定理”中的专有名词、符号、对象和单位。特别强调：把 σ 与 σ/√n 混用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Paper｜M1·抽样设计；用于知识范围与设问结构校准，题目身份为DSE原创模考题，不冒充历届真题（访问日期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讲稿】用“条件—表示—方法—核验”重建本知识点。示范时逐步引用：定总体参数—算标准误—标准化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Paper｜M1·抽样设计；用于知识范围与设问结构校准，题目身份为DSE原创模考题，不冒充历届真题（访问日期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讲稿】带学生逐句读取任务，不先求答案。要求指出材料中的有效条件，再按“定总体参数—算标准误—标准化”作答。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Paper｜M1·抽样设计；用于知识范围与设问结构校准，题目身份为DSE原创模考题，不冒充历届真题（访问日期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σ 与 σ/√n 混用”或更精确的动作。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Paper｜M1·抽样设计；用于知识范围与设问结构校准，题目身份为DSE原创模考题，不冒充历届真题（访问日期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6da2166a7243c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4965ef08d53427f" /><Relationship Type="http://schemas.openxmlformats.org/officeDocument/2006/relationships/slideLayout" Target="/ppt/slideLayouts/slideLayout1.xml" Id="R0ab4eec8ef8f4f8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ab4eec8ef8f4f8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f06a8c3e124f36" /><Relationship Type="http://schemas.openxmlformats.org/officeDocument/2006/relationships/image" Target="/ppt/media/image.png" Id="Ra523aa77ec224254" /><Relationship Type="http://schemas.openxmlformats.org/officeDocument/2006/relationships/notesSlide" Target="/ppt/notesSlides/notesSlide1.xml" Id="Rf5feb558821c4e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82d7d0e692469d" /><Relationship Type="http://schemas.openxmlformats.org/officeDocument/2006/relationships/image" Target="/ppt/media/image2.png" Id="R1b12efe571454cd5" /><Relationship Type="http://schemas.openxmlformats.org/officeDocument/2006/relationships/notesSlide" Target="/ppt/notesSlides/notesSlide2.xml" Id="R3e596be9046d472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97d526a88b42a9" /><Relationship Type="http://schemas.openxmlformats.org/officeDocument/2006/relationships/image" Target="/ppt/media/image3.png" Id="Rcadb6334605c4f47" /><Relationship Type="http://schemas.openxmlformats.org/officeDocument/2006/relationships/notesSlide" Target="/ppt/notesSlides/notesSlide3.xml" Id="R7433630c7ee344e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6bdd99182c4c25" /><Relationship Type="http://schemas.openxmlformats.org/officeDocument/2006/relationships/image" Target="/ppt/media/image4.png" Id="Rd4b7537c3d774459" /><Relationship Type="http://schemas.openxmlformats.org/officeDocument/2006/relationships/notesSlide" Target="/ppt/notesSlides/notesSlide4.xml" Id="R7d52a0ce4813441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3ae35b3bbd4741" /><Relationship Type="http://schemas.openxmlformats.org/officeDocument/2006/relationships/image" Target="/ppt/media/image5.png" Id="R77965521561940e4" /><Relationship Type="http://schemas.openxmlformats.org/officeDocument/2006/relationships/notesSlide" Target="/ppt/notesSlides/notesSlide5.xml" Id="R24214d8313ff429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c8c01e98a94bf9" /><Relationship Type="http://schemas.openxmlformats.org/officeDocument/2006/relationships/image" Target="/ppt/media/image6.png" Id="Rfabecd1b76594df4" /><Relationship Type="http://schemas.openxmlformats.org/officeDocument/2006/relationships/notesSlide" Target="/ppt/notesSlides/notesSlide6.xml" Id="Rcfc8c50a250440f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57243e103d4d11" /><Relationship Type="http://schemas.openxmlformats.org/officeDocument/2006/relationships/image" Target="/ppt/media/image7.png" Id="R3a592930a7574415" /><Relationship Type="http://schemas.openxmlformats.org/officeDocument/2006/relationships/notesSlide" Target="/ppt/notesSlides/notesSlide7.xml" Id="Rc955c8c34590426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46371071cb469d" /><Relationship Type="http://schemas.openxmlformats.org/officeDocument/2006/relationships/image" Target="/ppt/media/image8.png" Id="R60b20682f7e94dd3" /><Relationship Type="http://schemas.openxmlformats.org/officeDocument/2006/relationships/notesSlide" Target="/ppt/notesSlides/notesSlide8.xml" Id="R81a5421db60e495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62e99d067548bb" /><Relationship Type="http://schemas.openxmlformats.org/officeDocument/2006/relationships/image" Target="/ppt/media/image9.png" Id="Rcfe9266769294b43" /><Relationship Type="http://schemas.openxmlformats.org/officeDocument/2006/relationships/notesSlide" Target="/ppt/notesSlides/notesSlide9.xml" Id="R51cbd647062f46f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276079c08745d9" /><Relationship Type="http://schemas.openxmlformats.org/officeDocument/2006/relationships/image" Target="/ppt/media/image10.png" Id="R27523c4ce52940eb" /><Relationship Type="http://schemas.openxmlformats.org/officeDocument/2006/relationships/notesSlide" Target="/ppt/notesSlides/notesSlide10.xml" Id="Rce0701b4fc894b3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ead5654a8b4562" /><Relationship Type="http://schemas.openxmlformats.org/officeDocument/2006/relationships/image" Target="/ppt/media/image11.png" Id="Rb55111e61d8b4601" /><Relationship Type="http://schemas.openxmlformats.org/officeDocument/2006/relationships/notesSlide" Target="/ppt/notesSlides/notesSlide11.xml" Id="Rd2313f0560e0441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608797f50a43b2" /><Relationship Type="http://schemas.openxmlformats.org/officeDocument/2006/relationships/image" Target="/ppt/media/image12.png" Id="Ra529a62181634cea" /><Relationship Type="http://schemas.openxmlformats.org/officeDocument/2006/relationships/notesSlide" Target="/ppt/notesSlides/notesSlide12.xml" Id="Re62da5e9fd5d401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0cfec038c54149" /><Relationship Type="http://schemas.openxmlformats.org/officeDocument/2006/relationships/image" Target="/ppt/media/image13.png" Id="R92a3def8919e453b" /><Relationship Type="http://schemas.openxmlformats.org/officeDocument/2006/relationships/notesSlide" Target="/ppt/notesSlides/notesSlide13.xml" Id="R2fc054767ee1436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e21532f1c64916" /><Relationship Type="http://schemas.openxmlformats.org/officeDocument/2006/relationships/image" Target="/ppt/media/image14.png" Id="Rb363ae71ddc3466c" /><Relationship Type="http://schemas.openxmlformats.org/officeDocument/2006/relationships/notesSlide" Target="/ppt/notesSlides/notesSlide14.xml" Id="R0acba33c351a401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943b4bb5f44cda" /><Relationship Type="http://schemas.openxmlformats.org/officeDocument/2006/relationships/image" Target="/ppt/media/image15.png" Id="Ra77fdc3005b64b20" /><Relationship Type="http://schemas.openxmlformats.org/officeDocument/2006/relationships/notesSlide" Target="/ppt/notesSlides/notesSlide15.xml" Id="R3afed587aec2457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4018fec6544e44" /><Relationship Type="http://schemas.openxmlformats.org/officeDocument/2006/relationships/image" Target="/ppt/media/image16.png" Id="R746063a8d8d34fbb" /><Relationship Type="http://schemas.openxmlformats.org/officeDocument/2006/relationships/notesSlide" Target="/ppt/notesSlides/notesSlide16.xml" Id="Rba2d8578273e4bb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160271e21c491f" /><Relationship Type="http://schemas.openxmlformats.org/officeDocument/2006/relationships/image" Target="/ppt/media/image17.png" Id="R1a19bb5e55cf4dfb" /><Relationship Type="http://schemas.openxmlformats.org/officeDocument/2006/relationships/notesSlide" Target="/ppt/notesSlides/notesSlide17.xml" Id="R3b05f899ca60493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c9c95220324499" /><Relationship Type="http://schemas.openxmlformats.org/officeDocument/2006/relationships/image" Target="/ppt/media/image18.png" Id="R9d231a7317a64254" /><Relationship Type="http://schemas.openxmlformats.org/officeDocument/2006/relationships/notesSlide" Target="/ppt/notesSlides/notesSlide18.xml" Id="R39a3ceae787348b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260f1a2d9948b6" /><Relationship Type="http://schemas.openxmlformats.org/officeDocument/2006/relationships/image" Target="/ppt/media/image19.png" Id="R3340ccac064348c8" /><Relationship Type="http://schemas.openxmlformats.org/officeDocument/2006/relationships/notesSlide" Target="/ppt/notesSlides/notesSlide19.xml" Id="R7ba63e23f9704fa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e83b03d5d7447a" /><Relationship Type="http://schemas.openxmlformats.org/officeDocument/2006/relationships/image" Target="/ppt/media/image20.png" Id="Rfb68cf10ce7d482c" /><Relationship Type="http://schemas.openxmlformats.org/officeDocument/2006/relationships/notesSlide" Target="/ppt/notesSlides/notesSlide20.xml" Id="R5c797653bd9e4f2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2d5ea229bd4d5d" /><Relationship Type="http://schemas.openxmlformats.org/officeDocument/2006/relationships/image" Target="/ppt/media/image21.png" Id="R60aa255caddd4348" /><Relationship Type="http://schemas.openxmlformats.org/officeDocument/2006/relationships/notesSlide" Target="/ppt/notesSlides/notesSlide21.xml" Id="Re3fdb91b29054cc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2ee9b74a9a4c91" /><Relationship Type="http://schemas.openxmlformats.org/officeDocument/2006/relationships/image" Target="/ppt/media/image22.png" Id="Rc23c250b501f4980" /><Relationship Type="http://schemas.openxmlformats.org/officeDocument/2006/relationships/notesSlide" Target="/ppt/notesSlides/notesSlide22.xml" Id="Rce690b2040844af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89f44f6da14d2f" /><Relationship Type="http://schemas.openxmlformats.org/officeDocument/2006/relationships/image" Target="/ppt/media/image23.png" Id="Rd5cb076e4825421b" /><Relationship Type="http://schemas.openxmlformats.org/officeDocument/2006/relationships/notesSlide" Target="/ppt/notesSlides/notesSlide23.xml" Id="R5f169aa5938745d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49feb7d4454e7e" /><Relationship Type="http://schemas.openxmlformats.org/officeDocument/2006/relationships/image" Target="/ppt/media/image24.png" Id="R95f24c59423b42d0" /><Relationship Type="http://schemas.openxmlformats.org/officeDocument/2006/relationships/notesSlide" Target="/ppt/notesSlides/notesSlide24.xml" Id="R52608bd704484a8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9c1a3ae5b84c13" /><Relationship Type="http://schemas.openxmlformats.org/officeDocument/2006/relationships/image" Target="/ppt/media/image25.png" Id="Rfbdf62a713f4467c" /><Relationship Type="http://schemas.openxmlformats.org/officeDocument/2006/relationships/notesSlide" Target="/ppt/notesSlides/notesSlide25.xml" Id="Rce94de9e0dbb4cc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c0bed610524902" /><Relationship Type="http://schemas.openxmlformats.org/officeDocument/2006/relationships/image" Target="/ppt/media/image26.png" Id="Ra9bc110bdae04291" /><Relationship Type="http://schemas.openxmlformats.org/officeDocument/2006/relationships/notesSlide" Target="/ppt/notesSlides/notesSlide26.xml" Id="R280d6c455184448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d83e5758114ac7" /><Relationship Type="http://schemas.openxmlformats.org/officeDocument/2006/relationships/image" Target="/ppt/media/image27.png" Id="Rd3d0ee517d3243fb" /><Relationship Type="http://schemas.openxmlformats.org/officeDocument/2006/relationships/notesSlide" Target="/ppt/notesSlides/notesSlide27.xml" Id="R39ea344a8bf34b9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1628b8395948ad" /><Relationship Type="http://schemas.openxmlformats.org/officeDocument/2006/relationships/image" Target="/ppt/media/image28.png" Id="R7835d35feba44bfa" /><Relationship Type="http://schemas.openxmlformats.org/officeDocument/2006/relationships/notesSlide" Target="/ppt/notesSlides/notesSlide28.xml" Id="Rb27563667ba4407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1341b878624322" /><Relationship Type="http://schemas.openxmlformats.org/officeDocument/2006/relationships/image" Target="/ppt/media/image29.png" Id="R675ee1894c1a4185" /><Relationship Type="http://schemas.openxmlformats.org/officeDocument/2006/relationships/notesSlide" Target="/ppt/notesSlides/notesSlide29.xml" Id="R38530e1948734ad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4ac9927436495e" /><Relationship Type="http://schemas.openxmlformats.org/officeDocument/2006/relationships/image" Target="/ppt/media/image30.png" Id="R3c70daf6887448b7" /><Relationship Type="http://schemas.openxmlformats.org/officeDocument/2006/relationships/notesSlide" Target="/ppt/notesSlides/notesSlide30.xml" Id="R3bfeb93b5386461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060B20-AA22-4470-AA63-8D33855A9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68B190-0BD1-42EF-9306-5FED9DA30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21AE00-6024-43D3-96C8-86FBD130C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39DD91-D9CD-48E7-A0BD-18C3E24F7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抽样分布与中心极限定理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8B944A-2E68-4023-AAB7-C99E3A3E4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样本均值、标准误和近似正态。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E6D3D9-CD37-4C97-A291-C46BD333E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36E9B3-04BD-4ECE-BA24-6120DF830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A54D8D-FA2C-462A-8390-4B67F44D0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2888F1-72C3-42D4-8CAD-44417E867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23aa77ec2242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F0B793-29E6-45B2-A0AA-34E3AC6BC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1C27FE-DAAF-4692-B6C3-4295D7BAB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F08019-D3C5-44B1-B8DA-4BEEEBA81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3DE9C2-BAB4-40A6-B2F0-BE14462C0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8054D6-AE19-4DA8-B849-FA24B89AE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C281FF-6A6B-4597-891E-B4BEBAD0F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589A5C-8D46-45F6-9C2F-FC7F445C8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9E424D-4D21-4A13-808E-DD32B9E66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5514EA-1D44-42B6-A053-68F0F3E21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9503209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C45ADFD-FA1D-4689-87C4-164B560B3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36B05B-9636-4D6D-A948-71C241700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12efe571454cd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AFF6DC-D7B3-455F-970C-1B1AED8FC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4B6D57-2D3D-4B21-8C37-90B69EEDA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64B95A-DBAB-4C08-834C-7585BE71B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AE984E-5996-4652-93E9-A2DEE0098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8DD8E1-E74E-48AD-AE9A-633050DAA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6AAEAE-D9D2-4CAA-9274-F0DBAA487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862A94-7BC0-4DCB-884C-22B61D64A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EFD511-BD66-43EC-AAB8-3B41974C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D9BA57-1049-4C99-8327-CB5C63BA6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47208E-9C30-46D2-9741-722121B2D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8715D5-666E-4CED-A596-C6D31E4D0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2894E1-2BA1-403C-8321-A77BD88A4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3AC592-3A6E-4F8C-AC25-F8CA36239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A76E90-F101-4967-8969-A93C0430B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0F9572-564F-4A74-98F2-6445F7379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407D3F-97AD-4CCE-B07E-D0BC69F4B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8F8CBA-E89E-4576-914B-1EFA8FDF4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成功标准｜样本量增大使标准误下降而非总体方差改变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6CC862-645F-492B-8424-53258B683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8041B9-96F3-4E0F-B407-AB61F8DA7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D98101-D6E0-4156-A1FA-8D0F2B062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1004994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2BFF6F-845F-4CF3-B78A-6675E77E8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6EFEC0-424D-4C21-8DCF-3B364ED63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db6334605c4f4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4441CB-255B-4EE4-97F1-AC8E55B4A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抽样分布与中心极限定理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00B9F1-11C0-4E68-87D0-B6BBB3AAC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F6FDCB-556F-4046-914D-910C8562F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B54CE2-65A9-4ECE-A733-9ACAA2D3C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BF233D-54BF-4AD8-9E3F-DDA2EFB01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AC9CFA-FD0C-4D64-BDE1-193249EE9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 σ 与 σ/√n 混用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B4156E-CA53-45BF-8768-6BB7D044C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38F837-622C-4853-8ED1-EE3212CFD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B99C73-FDE7-4A00-84E0-B18ED0668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样本均值、标准误和近似正态。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BF3A90-CC98-4247-B725-3E27366AC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741121-99D7-4F79-9DE0-96D690C41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8BBD07-AED9-48F0-A38F-F770412BF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定总体参数—算标准误—标准化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6062C5-BF30-4A82-B67E-1226FCDB5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Paper｜M1·抽样分布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10E302-30D9-4C53-B70C-B9D305CFE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991344-3BB5-4810-8125-C5044C127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ABE8E2-D425-41E9-BAAF-9BA8DB0BA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435C87-6BCB-434F-843E-136620EA2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9490746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87B67E-1B44-4468-9AF5-C04325200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3A455E-A855-4F8F-B976-165183F6E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b7537c3d77445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BB759E-23EE-40AF-870A-4FD772E53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EE362A-A29A-4C5F-BD6F-799473EFA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D77108-7D56-48D0-B7BB-8C6F2D1B9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能解释“样本量增大使标准误下降而非总体方差改变”，并识别一个反例或边界。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976BA0-30C9-4E03-9CA1-2BAF32498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A2E100-0A9E-4892-9117-134D5E3EE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179B4E-DEAF-45F1-A605-E2E06570F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总体标准差为 3、样本量为 9，样本均值的标准误为：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298A2A-62F9-4C3D-9450-D2E4BBEF8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 σ 与 σ/√n 混用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054BE7-78E9-4649-86C8-391572FEB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60922F-41EE-49AE-BE05-1E95C7D88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8A2409-90B1-4AA8-A493-1F04D0419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F705D9-7383-4DCC-8B87-C64E8F30F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DF60EF-1DFA-4FB7-BDCB-693152A3E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E488A3-0F22-4ED8-BC18-310A426A6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C4E9AD-5D20-4CDF-B511-13D39D26B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79920649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458D1C-AC75-424E-BEAA-22BEDE4BF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3DC6AC-3E66-4E3C-93A9-5507BF9CE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965521561940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11D0E4-544C-4688-AF57-86AF97C89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BAD195-05F4-4AEA-AFF7-531FE3ADC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0E30D3-68DC-4337-AF1E-10385DABD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6A9CDB-D90E-4E7C-B9A4-51DA64B29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973FDC-D52C-43D3-A9D1-2B73AB0FB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定总体参数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1A1284-08F6-4D7C-BDC4-1156F721A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F43743-673E-441A-AADA-5048B40CC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算标准误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432A9B-6574-4F4E-B0F2-0AE1C4E38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A2F435-B477-442A-9F6A-D443E7D62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38A54F-09E3-4853-B6E7-5D2C484BE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CD264B-62CA-4EE6-B4C9-331C99992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45F0C6-0D5E-4A38-ABA6-76F309605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总体标准差为 3、样本量为 9，样本均值的标准误为：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66CFCB-6A2A-4460-821B-90BF5578E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055825-61A0-4F36-9ABF-55E3B27F5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CF4D8A-5706-4EC8-9A0D-D0BB6A2D4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解析：标准误=σ/√n=(3)/√9=1。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D44603-D7F7-4E8D-B97F-356BC9C73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A03F87-2BD3-4BE5-86A3-61ADB6044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FA2D74-43D2-4231-A0B0-ADBFC72C2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4C1712-363E-4FAD-BC2C-940566255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1273994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5111B8-2144-410F-AE3D-907042EE4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4A4847-5A97-499D-926C-EDB80AAD5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becd1b76594df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488113-F861-4427-9BAC-B085C4E10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3213AC-0221-4FD0-89EA-414667CA4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861344-A3B3-4881-B5A4-3D774BAE3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5D41DE-6D2E-47F8-9502-96293878C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A3E71B-4721-4AB0-96D1-3F8A72CDB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10D79F-8823-43B9-9549-6C12CFBEF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0453FA-DCAA-45F1-9DFD-C53AF33BE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9A57CD-BAF5-468C-B9AF-7A2CCD037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A796E0-50B8-4303-8E1A-9F30AD046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7C3A11-34D3-4B3C-ABFE-B6C119CF3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F0D4A2-9528-42EC-9C21-659ED7194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BA1D89-8ABB-4136-BB61-3DDF41368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4F1806-2F56-43B8-A8D4-812137D6E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σ 与 σ/√n 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186632-C316-4D6E-B232-04447022B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7CA5DD-1617-4C4A-B357-8B841D203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0C7A36-06DB-412C-8163-9B216E993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D34411-106A-4CEA-BA98-22B6AF64E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E8E116-2C0F-48C8-9B82-65E46434A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06CE93-451A-474D-88F6-2737CB161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64351169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4F76DC-4186-4068-A891-8A1F27A5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45DE22-C910-44A4-814B-AB90BB8B7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592930a757441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E97529-61A9-46FD-8A95-5828EC31C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E09F05-9F8F-47B9-992E-6F4A3B6A4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EF1271-3791-4E41-B396-407D95480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4E3816-31FA-4C7A-99C4-5582907F8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抽样分布与中心极限定理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1E3051-8444-47FE-B483-35903DCA0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BB5C51-8D60-418E-8142-ED05E7AC4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6512E4-8D61-4BDA-A913-F7643DE8D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DFACED-9993-444B-9D66-6AE385EF5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93C12D-8707-4A24-852F-ED2EEE736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189312-82E2-4173-9FDA-8B19CD3E2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定总体参数—算标准误—标准化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9C5718-4B1A-4CAF-86DC-C8B2437BC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5298E3-627C-49FB-8FA6-514B8513E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B59D17-AED8-4DB9-BB2E-BA428C198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σ 与 σ/√n 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BB6612-0C2C-429F-9D15-50E9C48BC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16F0A2-605C-4AE9-9A8E-7E514E308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9C0FEB-0CD3-484E-9FCD-89EC11A15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C07022-31E7-4F9D-B41C-4B036C1BD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1089253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6A2BFB-E43B-451E-A9A1-A9BD5CAAF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BBC5BC-1CCC-4DB8-A075-B490E3988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b20682f7e94dd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07B535-33BB-48E5-93E7-4E73C6B44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34855E-AB4D-432A-AC69-655C6EC35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AA44D1-710F-4370-AEE4-93A2962B9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4B396E-A276-49A3-874D-102BBFAE8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总体标准差为 3、样本量为 9，样本均值的标准误为：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F0923B-5534-4276-9888-A49189A04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B23D03-CB9D-4052-B55F-55326E304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4F31E9-FF44-43A0-8B4B-FB7D33579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727B28-0D5F-4DAA-93B3-2B2237903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97B00E-8457-4B88-833F-F8C2F6C4E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76CFA3-B143-460B-BE8B-A37616FDD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定总体参数—算标准误—标准化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0D7D64-7FD3-4C04-A1F4-2DCADE524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A13965-44D8-475C-BD4B-A048FFA0F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23C758-3CB7-462A-89A1-54384CB08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 σ 与 σ/√n 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E64C49-EF0B-418C-97A2-4387644CF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8F8A2E-2CF2-415A-9934-B5FA2A5A7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B79EBF-446C-44DA-9B8B-B8F3A48BA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EBF1E8-CB71-4E90-8CDE-DBC27D150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92388842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95DDD5-D30E-41C1-A6C1-52119111B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62B21E-47FF-4198-82F0-9C8C9E292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e9266769294b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28E509-C114-4FD0-A608-CC73393FD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07C880-B02C-4EB3-AA84-EB915DCA6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587364-681B-443B-B14F-48560D9A6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08F550-FBD5-47AE-8A6D-9402FFCC5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总体标准差为 4、样本量为 16，样本均值的标准误为：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F19D52-1CC8-46D6-8798-D4F60BBDD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Paper｜M1·抽样分布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AC157C-47D7-46EB-8F00-DF51652AE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2878D0-A326-4BC2-9292-FC944A430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04E2CD-4159-469F-8B66-F6E75C83B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638A84-F607-4B62-BEEB-482C20AC3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53EC70-92B3-4A09-B5AA-600B503B1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27A25D-0268-4382-B8F1-A0FC3411B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16CA5C-D6AD-4199-9556-1CE20F320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1224D5-0A22-44E5-B139-71E4B34B0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70FF65-07ED-417D-BA37-4E8F535D0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9AE050-689A-4C91-B6AF-03E740767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1D9E4D-E255-4140-8703-760D83806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0BF97F-8D7E-4756-BEC1-B1EE4B10C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C9ED21-A6AE-4317-A0FC-FBB6CA468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6F7540-6E7B-479E-9B66-C0C0FF458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35936377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018ED1-E71C-4868-9D2D-4BF9A9108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9C7BEA-7C21-41BD-A285-C077B4293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523c4ce52940e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78E502-53D4-4294-9724-AFF74C9ED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F07DA3-1C1E-45EB-A18C-67E1516FE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05DF98-396A-4376-A521-C3293FA99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EA5215-B678-4FF7-9D8D-3788DBD67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0500EB-AD6D-4191-8542-DD8FAA31F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总体标准差为 3、样本量为 9，样本均值的标准误为：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DB3B4B-2418-490B-8F4B-26CF76C42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107BC5-E458-419B-95B7-B1E44986C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439F83-8644-476B-98FF-8E5127EC8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3631B0-8F0E-43AA-B313-D0AF22024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总体标准差为 4、样本量为 16，样本均值的标准误为：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4D1646-204D-4A7A-BC0B-58E8748F8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7BB26A-9D18-404E-9298-020A05A12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AAE5D4-2D3D-4041-8F07-3223FF4C5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98D72A-D608-4FF6-AD56-7EC004772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总体标准差为 12。样本量由 9 增至 36 时，样本均值的标准误由 4 变为：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660E72-0991-4B2E-BAE2-D9F3ABD81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042EA9-FBC2-4A32-89CC-947418E05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33E3B8-4485-494D-939C-DFACAF8E5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1C23CC-F43D-42A6-8913-581B5AF97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8859290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DB01D7-1210-4602-8131-C53605809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DC789E-FC9B-42D7-B56A-019187D4B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5111e61d8b460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00DEB4-CBC3-4DFF-BF21-B788BD3C4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52623F-6735-4B7F-9C73-204E4414B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8F76B4-0045-4D95-960D-83DE90103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72A24E-08E3-4AD7-8E92-B7B8D55B1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σ 与 σ/√n 混用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E8A260-C6DE-4ED2-8BD3-47588E277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0D5F22-2F91-494A-BAF8-E56196D18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93E45B-D639-44EB-BCC1-5104FDA40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2E6671-F113-4107-B0D5-9DBF3574B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解析链：标准误=σ/√n=(4)/√16=1。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F42276-C838-45C6-8CA3-EDD8F1359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E3458B-2F27-4F98-8118-F3F24C52B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776A0C-D9AA-4078-8358-3059462C0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EDC615-81A9-44DE-B0FB-DC522734A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30926397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4F3C60-F518-4C8B-86B7-A65EB50F2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41EAA9-0614-4241-AE8E-1A6E9BF07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29a62181634ce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7E96CD-35EC-4973-A790-0CCFFA5DE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479AEB-F068-48B4-A377-B0DB162C8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7EA079-BD4E-42AA-B126-F9FB7BBF2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52C5C2-A863-42B6-8FB7-F7A32A12E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总体标准差为 12。样本量由 9 增至 36 时，样本均值的标准误由 4 变为：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88D17C-4EA6-40C6-8EF3-4B59FC940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5C45D5-1439-4785-B1AF-908EA506B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F39D0F-092E-4801-95C2-715EC8292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7D59C3-219F-480F-92D7-0099DE597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377855-F9E4-47A2-9B04-3C695E138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0CB00C-AB58-4E3E-99AC-BA38ADC11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FBE3E7-753A-4C3B-84A1-4E1009093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BD853E-3932-4DB4-9786-499B7A5EE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94A6A2-64A8-4B89-9290-1BFE90089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51063500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8BC544-5262-4D21-BC0F-2CF1C8724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18A03F-1276-42EC-9BFD-18110693C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a3def8919e453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A16B46-B4A8-4BFB-AB68-592F3A6ED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1A4035-88A5-4D01-83E5-6E8563387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60768A-F3EF-4F8C-A34F-84811F772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能独立执行“定总体参数—算标准误—标准化”，并说明每一步理由。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45600E-6D09-408C-A40D-907955A7A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1181EC-F2E6-4A4B-888D-9B3D32ED5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41B6DB-DBA7-4730-B2C3-05F148FC0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总体标准差为 16。样本量由 16 增至 64 时，样本均值的标准误由 4 变为：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D2D845-37E3-4471-B2FE-5DB685FE6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 σ 与 σ/√n 混用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3E2682-410F-4AD0-B0A0-12EFE9570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99D72D-C878-4DE8-A364-427CE539D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16DFA2-3052-4389-9986-2C93A64D1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1521CC-4D77-4AD4-8345-2ACEF43AA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EBDDCE-3F9C-4D48-90DE-55793CD20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04F89B-1754-4F4D-8AE9-A8655F226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8F34EB-B802-497E-9BD7-88BDF9966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36609310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08840A-17B9-4583-BB06-3D928771C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214DCD-A787-427D-8736-ABA8857EB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63ae71ddc3466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2A7F67-B174-4ADE-B9FB-9C4486FB1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464F73-9585-40F8-9019-2E0751263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8766E5-22CD-4553-BFCF-952846EA2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7028DD-CDFD-43D5-8CBD-263DBE084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3E0331-BFDD-4C9D-AFD8-0888B40EC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定总体参数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76B449-97D6-4CA4-9C8C-E34E36958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0D59A0-3133-46E4-BBD7-54E67271E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算标准误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EDFF60-1F12-40D6-A03E-E22040412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36E397-9653-444A-A8CD-B7412C055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1297CC-15B5-40EC-BDC2-D54AA17F0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41C0D2-1205-452E-864B-A70746AC7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138737-A09C-4A8E-91C0-0EA34B5EE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总体标准差为 16。样本量由 16 增至 64 时，样本均值的标准误由 4 变为：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2968F3-47F9-481E-B40C-787B1A402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0C076B-8F53-404A-B1F9-B01F1E1FF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A5FEBC-F2AE-4818-9A25-EF0620F2A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解析：样本量扩大4倍，标准误按1/√n缩小为原来一半。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6CFAA0-31A8-4307-9308-D995F6151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78B993-B01E-4BB3-A0F8-730166ABB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B607D7-80D1-4562-B694-45983E1D6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7F2D04-5223-49E4-A1A6-E7208C173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40567083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A38676-9DA8-4681-BCBE-0AD991EC0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4E33B3-DAD0-4D59-A6DB-3AC7E7109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7fdc3005b64b2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390533-7895-4B42-8F10-FD2AB8C31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CA5F25-9C7A-435F-8088-F215B069D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A6F3A1-0F13-4850-9D33-7EB63EEFB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D14CA4-A182-4441-BF19-8B9FF3188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1245C1-7F23-435B-93E3-85E8A5793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B10745-3B1D-4CD6-9EA4-F42BB8BD4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245252-E3FB-48CB-BDE1-CA500F3F6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7A0959-2329-425A-BEB3-D7F2341D6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ECC65D-792D-4105-A64D-7C330468D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68EE88-9208-492E-AF29-C6B9F2117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0B028A-743B-4FA3-BEE7-25ECDE711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6B2A1E-C484-4F87-B066-338D48AE9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2B2B57-EB42-43F3-B026-2FC8D5914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σ 与 σ/√n 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655560-9B4C-4BB5-90F1-4075D9381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9EA71E-8A4E-4AEC-A611-E589373AA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35E508-431A-4020-883F-5BF5A5972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65025F-3059-49D5-91D4-C28043971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2809AD-01FC-4C30-B5FD-C26A5E99D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FB3A38-483B-4B17-AF42-DBD0DC6BA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63317409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EB3020-7C13-47CE-9060-A29E3EFBC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D2809D-5A9D-4ABF-A94A-F207DC5BB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6063a8d8d34f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3166E3-9FDD-4CA9-8652-B6A3E75C3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888117-2D30-45BC-BAB3-02B7091AC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AE9903-97A6-4692-92FC-90E6D6AF3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39116F-2AD0-4EC2-B177-8FF9A4171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抽样分布与中心极限定理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4E1D9E-BC5F-4E66-978A-B7A084917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1A89A8-CE9C-4687-9187-B32434B50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2D7D78-8EB3-444C-9E7B-CC7288805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552DBC-F190-4F7E-A875-8DDC90BA4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2C7A13-A044-4F5F-8B59-9926D00CD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0C6459-5AB1-4EDB-9392-AD5C45C91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定总体参数—算标准误—标准化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179134-51D5-4F93-80D0-52D6E8382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D4BAF2-D68E-4CBF-9820-714F5A25F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FE2A99-18CD-46BE-A4A1-5CD62283D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σ 与 σ/√n 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FBD129-4F05-4BA8-B389-DA990A17C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5208F3-7333-4443-B812-BDDCAC650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A2F422-FE87-4D19-BB4C-56665D9C7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C23866-82A3-4610-9840-FDF4357AF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7911221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A691E0-01F9-4929-AEA6-2AF234A2A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862E37-7942-41D6-ABFC-F84BA680C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19bb5e55cf4df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F1DA55-E949-44FB-85EC-51D211594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7FDFD2-769A-4FC7-A286-5DBC3947E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215C4A-3120-465C-B7AF-D296B053C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9EF7B2-3C77-450B-9D24-890BC2C0B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总体标准差为 16。样本量由 16 增至 64 时，样本均值的标准误由 4 变为：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B78EF4-9B1C-4F8E-B4C1-93A9C5095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8E5EA9-1904-4006-9407-4D0E60B4E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1C1A3F-61F8-4454-AB83-E6FC21D77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6956FA-BF52-451A-B2B5-AEED4C9D7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12E2E9-74C4-4E1D-91EC-D72260856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86911D-6831-4233-BFAB-CABA99EF4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定总体参数—算标准误—标准化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A8C1FC-517E-445D-AFAE-DA6015B0B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FAF199-47D6-4C8D-9072-23222E482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0FF7B6-89E1-47ED-8381-842CB11F9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 σ 与 σ/√n 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0AE884-F754-423F-998F-3B02BC773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255AA9-4E51-43D1-B223-9CAD445FC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86B9CF-0424-4EBA-A2EB-A340FC18D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2A2E6A-76A2-4E60-ACB8-81A577794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8613052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10BBD4-A8FB-47C4-88AE-265E8BEBD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CECDB5-59A9-4E4E-89DF-6B67EDE7E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231a7317a642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F92ACE-3E3A-4DA4-BC4C-C844A862C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A8D289-BBD9-461C-9B97-F9317D421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553135-41D3-4273-B83C-91233BEB6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EB554D-2799-424A-8F0E-A8D9EA5C9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总体标准差为 20。样本量由 25 增至 100 时，样本均值的标准误由 4 变为：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1E969D-6033-4F26-A644-7ADD9309A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Paper｜M1·标准误与样本量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C77744-A84A-4E64-A22C-8CC23A618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74EB3E-DDF3-4BCA-A672-176DF204D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CC5EC5-B4B1-4CBD-B3C2-8EF4C6444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4FC024-86BE-4DF8-A14B-3C519B22D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C9D6D8-F767-40D9-85D6-09A089A2E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EB6B18-180F-4CFA-9899-C9FD2C258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7A3520-5581-4859-B399-C609FCD97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A9FA81-163F-4FA1-845D-7E6B26F5F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9CE6DC-0416-442B-B60C-7329523E6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885262-F19A-43D4-AEAF-E610F9151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9EB6D1-1DAB-418F-A695-92C454383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1C3430-1084-47F5-98FF-48D2638E1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A130FC-AC87-4970-9342-76E8F9C2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C7CCAF-498B-4950-A946-E1AF58D8B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31301454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511BFA-EB8B-446D-AA10-8961C920F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8EC427-9486-496B-A4B3-22502D75B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40ccac064348c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3DFE16-DB8A-4C39-BAFB-A301C85BA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9C5524-05F6-40CA-A25F-37580EC94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7E7BA2-92BA-46B7-8C5F-6FC639410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06606C-B955-450F-94A5-DA62D3619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4C990A-8437-474B-96E3-FE64FD90E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总体标准差为 16。样本量由 16 增至 64 时，样本均值的标准误由 4 变为：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39528D-CAFD-430F-8A7B-7C3D7689F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9AC472-202F-4177-AA6F-75DB12E57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4BDCC3-0904-4CBF-A629-D697ADF57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231042-FDB4-457F-AB67-949491104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总体标准差为 20。样本量由 25 增至 100 时，样本均值的标准误由 4 变为：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EBEF29-D95A-4FD6-A6AE-6E0284C3E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B8E3A9-ED7A-4FD4-88F5-40EF61632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EC6377-816F-45D0-BECA-D6DD57EC3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A019B7-7227-4F1B-9511-785DBBBA1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总体标准差为 36，若希望样本均值标准误不超过 2，至少要有 n=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12C5EE-C2BB-446E-A7A4-9B30E75F6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202574-43C9-46FC-8E90-E07555F05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660B99-F839-4A7B-B91C-35985915C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48215A-A282-4167-8281-845F3013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12541998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B012E7-519A-4B9F-927E-6B4673DF5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7ADB05-24DA-4991-8F33-E24586EA4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68cf10ce7d482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B06237-9C31-4265-A81F-3682AB6FF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A5DED7-3E03-46A1-9446-1D4DB31A6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B5199F-9623-4C9A-81F5-FE5D74D4E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659BFD-EC08-415F-92DF-1857BD3EA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σ 与 σ/√n 混用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CECC28-DE7F-4C91-A02A-837FF631C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51BCE3-BF28-4429-85A6-B904D9598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A502B8-BE56-43A7-88F8-BB4BA2843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DD1DBE-57F2-4C17-AB76-13F86E276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解析链：样本量扩大4倍，标准误按1/√n缩小为原来一半。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E58B21-24FA-4407-90CB-A02905D09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D651F2-2791-41CA-A191-FE4CC9EA9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CCF7A1-23D6-4E78-81A9-8B14F8B44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6164B0-D91C-438A-ACCD-E0BB74D1F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91562770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3A88BC-FCF0-461C-BD03-B6C719A46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868A76-48CB-4589-B929-46882DE57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aa255caddd434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903EEA-0E87-4EB5-92A7-9589046A2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EA8CD3-C83E-42EF-B660-2D4FBBC85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985D83-B90A-4CBE-B54D-591F34ACB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0581C4-6C42-40E5-B0DB-514013F12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总体标准差为 36，若希望样本均值标准误不超过 2，至少要有 n=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B10ABE-7328-406D-A7D2-04F7950F4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692533-F6DD-4FF7-A857-0657D8CDC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96FDB8-35DA-4092-8E57-DB5056645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BF057D-D49F-4F3F-B2E9-0B72971C6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EBF9D1-CF58-49CF-AE9A-D25B08F2F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BDB0E0-FE29-4A29-904F-C959A02C8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3CC0F6-CD73-4CA0-B37F-10A7C3132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88122E-54F6-4B0C-B9BA-6AD3055A2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40A165-DE5B-48AF-A374-72428974A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43931382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348FA7-66B3-4C73-899F-6E5DF5B27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87C5C0-9CE6-4377-AE9A-4F69036FB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3c250b501f498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631537-AA8D-459E-A646-FDC5AA709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0F9B46-3E3A-4B65-8D77-E28971FC9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793348-DADA-4A04-8977-4650283F7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923BDC-4EED-4B99-8C98-A655F7B6F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B8AA67-E1E1-4792-8875-30D0D6C65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648344-3A51-4B36-92F8-D33136C76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【原创情境迁移｜启德体育园2026运营】以下参数为“抽样分布与中心极限定理”训练所设，不是官方资料中的实际数据：总体标准差为 42，若希望样本均值标准误不超过 2，至少要有 n=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885B4C-5DBE-42F1-9790-A51FA787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 σ 与 σ/√n 混用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0D946C-75AE-43F3-80D5-B8C6EB95B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D403B2-349F-46DD-9592-780A3ECBC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2386AC-372D-4D18-9D8A-08C7495F6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95555F-4C02-442C-9A41-B79CFBF16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16DBFA-0BC4-4F5C-AFEA-1FD48AD24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462612-2444-4602-B8B0-C6D5E38EC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06C216-0814-43A7-B29F-B7400B237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85006674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9297AE-54A4-4AF3-8A27-D81253A7C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E85BCC-9F92-4BFC-8B4F-4FF033663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cb076e4825421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C3333B-EF88-4FCF-95FF-02A9FC8EC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16891A-1C29-42B8-9F3F-451E160EC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EF38F6-A7EF-45EE-A4A8-80AF507EF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29EC44-B6ED-4311-B4CD-6AAF6A665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96E9EB-97CB-4B17-9596-D91B75591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定总体参数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762260-4C12-4872-A916-AE51549E4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4C81DA-FB33-4814-8022-EB68FC2F6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算标准误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322B59-8856-42CC-AE75-02C4215C4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E68B9D-9D4B-42B0-AD29-FEDE426A2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205394-1DEF-49C3-9501-A1AA8719D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7E8359-893A-49AC-91D6-63E5FF72C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6D9D35-A369-49F4-B2AD-D8214D35B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【原创情境迁移｜启德体育园2026运营】以下参数为“抽样分布与中心极限定理”训练所设，不是官方资料中的实际数据：总体标准差为 42，若希望样本均值标准误不超过 2，至少要有 n=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28C415-2E65-4156-9EFA-BF25441E6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9DE029-7DF6-41D1-A140-B61E2897A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8D2D0C-7B45-478F-8B2E-1547346E9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正确结论：441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解析：要求 42/√n≤2，所以 √n≥21，最小 n=441。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14596B-E98D-4D12-8E86-73B230F03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7B7818-B209-4DD0-9FA0-994361C1B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4D2CB1-4331-4E0A-9839-263AAE264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8FFA11-F4A8-45AF-9DAD-2E3914222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3777185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D48608-7F3A-43DC-9300-D4C17CE4B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2866F6-E0E7-4D74-BE9D-C5897ABE6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f24c59423b42d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F8EA04-4F82-445F-9E7F-559802AAD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EFAD2B-D9EE-45C7-953A-EB1CE6F25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8A81E0-98F1-4BF6-A3E3-274469C7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D8BFB3-A081-4490-83DB-3DDB77106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5D9F5D-21C6-4F54-9EE3-D5757C2FC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4F134E-C5C1-4B5D-98B2-97C526FE2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77EDF7-5B12-49D8-8B7B-C3DEAA84D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BCB865-92F9-47A0-ACD3-C41B483A4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F511D4-4907-446F-828E-05EE4DA48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A2D651-F8D9-485B-A7C1-B414C90DB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8EFCE5-C823-481E-8FE9-2236213C2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368644-42A5-428E-81E4-494B37984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497858-7C80-481C-93F2-98D28BD34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σ 与 σ/√n 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577257-711A-419A-BBA8-578B27A19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E86D63-E1A3-480B-B568-DF43EE421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FD655A-9E47-4DD5-BD70-C9ADEF355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6DD14B-4416-4324-8C3E-35D0DD0B9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E2A215-28AE-4524-923A-8A90F25D6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2BE5A4-6F4B-41AE-A0C3-252FE1EEE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64699192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A8258D-5783-43CD-9404-AE72AB6A8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134A03-5BE4-4D79-A0FB-F2B09DF6D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df62a713f446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AA67B9-4192-4466-8FEA-854475C3A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3B7FC8-1D5C-4966-B7AC-66AF7567E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35EA08-985B-48F3-98F6-989C82838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14164D-E389-4EE5-B656-60CC6659C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抽样分布与中心极限定理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93FB1D-C425-48F9-9290-157D4CEEE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B71819-D340-4695-8C06-0F45417F2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3F7465-2D1F-48BA-AE41-541FCFACC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2D23EB-2441-4CC8-BF83-46F33B19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EF602F-00B8-4EC9-BD72-74D48A62D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483074-CD3A-47CC-A138-6849B39FA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定总体参数—算标准误—标准化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DA970D-B21A-4B2F-AA5A-7CCC7C5AA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56D6F8-1FAC-4C09-B8EF-057A40D14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AE2A95-7C2F-45D0-A37D-48E4B2B1D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σ 与 σ/√n 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BBD134-E9CA-4B3F-9E0F-8C1EDCC4D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9BEA86-DC42-456D-8BB5-C6FC98E8E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2EBB98-C1A5-45DD-8773-7170194BF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765F7E-61F1-43A4-BA28-7E401007A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75523021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922F6C-E2C5-4F60-BB24-013968DE9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F6E4E1-A404-4B70-90AE-7F9ECB5EE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bc110bdae0429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092C4F-3B38-4853-8FE3-3CFA60D49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C2BD15-D4C9-4E2A-ADC7-BE1482A95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F44A1D-2347-455E-B0D2-4FC12E9A7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FDC2D6-7CAA-4E1B-8911-627101EA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【原创情境迁移｜启德体育园2026运营】以下参数为“抽样分布与中心极限定理”训练所设，不是官方资料中的实际数据：总体标准差为 42，若希望样本均值标准误不超过 2，至少…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38B2C6-D196-4EE3-96CB-2166C8A7B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283B7B-D0CE-483A-A237-E23A525CD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9F4F2E-516E-401B-9937-BE90ACBF8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A887D1-9F2D-40AA-8E21-B5D4CF3C8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C84725-AC64-4F65-A566-41FA6B07D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413217-779B-413A-8D28-1D4C25933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定总体参数—算标准误—标准化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1C7BFA-1F2D-4C0F-B20C-3892CB597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62FA38-0FA9-49BC-96F5-18AEF64BC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E74D75-A86D-4581-BF29-D10F27D5D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 σ 与 σ/√n 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FE7CFE-BDD9-4C5A-8301-D850D30DE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3AD667-FA2A-4B4D-B63F-484BAFCC8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D5F13C-9FB1-439F-9565-8BDAF3F15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882179-F38D-4303-A79F-ED4B46783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01831511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173BAA-278B-4EE2-A75E-2DD515DC4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E64521-EE21-4ED4-964B-0F28904DD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d0ee517d3243f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72F3B4-B510-40B5-AD8D-0222A2AC6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9D337F-0EB8-49C3-8F46-DF91EFA2A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9D7147-44B5-4D11-B9EC-457B49CF0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91123B-04E6-44B8-BBAB-A68F03202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【原创情境迁移｜低空经济32项沙盒】以下参数为“抽样分布与中心极限定理”训练所设，不是官方资料中的实际数据：总体标准差为 48，若希望样本均值标准误不超过 2，至少要有 n=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D2A33E-A746-43A6-8E34-008D7599A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Paper｜M1·抽样设计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E53EA2-A239-4990-A035-9E2DF179A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F749C9-E5B6-4CE7-987E-87EA2164B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F541F2-66CA-45F2-ACE9-DC29FD633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D3E59C-8D5E-47A1-A64C-0FEA6003D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8ADB4A-1B50-4C7A-83FF-1BC9E38FD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7A0885-69A6-4B98-A949-A5BD65159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7846EE-5E30-4E24-B0C0-F64213B4D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B79C0C-2E31-4072-B52F-527F5DEA0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562281-0131-4222-A46C-9B1743F8A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20725B-5A2D-49B1-BA79-5309E5B8D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90F90D-3AD4-4100-84D2-63B09037F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BF5C43-98F6-482C-95D5-CDC1370E3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3B6B77-E1B7-492E-AEDE-40654BF6D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83A5AC-9819-467D-A2D0-C69EE9961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57368514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3E5584-6B20-4B56-BB33-A55CD2769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BE0913-2C3F-4828-8F48-776E01BFF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35d35feba44b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E038CD-316A-48F0-A846-C1335DBB1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1ABE21-0D47-41D8-B118-86CDCD3F1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7A9597-6F33-4254-A579-08BD9FD6A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56C2C8-AAA2-4503-8212-8F282E27D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FB0EC9-6F73-4D52-BC1F-9D93CD1C3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【原创情境迁移｜启德体育园2026运营】以下参数为“抽样分布与中心极限定理”训练所设，不是官方资料中的实际数据：总体标准差为 42，若希望样本均值标准误不超过 2，至少要有 n=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CDAFA4-87D7-4113-A2CD-DE3D9F51F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CA18A6-201C-4512-8A60-C1FCBE4E1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D0D071-0167-4F48-A7EF-C79D2949A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C7D42A-E9C1-4E94-8461-EBC000CA8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【原创情境迁移｜低空经济32项沙盒】以下参数为“抽样分布与中心极限定理”训练所设，不是官方资料中的实际数据：总体标准差为 48，若希望样本均值标准误不超过 2，至少要有 n=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CFEEC2-C665-402B-9905-BF21A7E4B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A8FFE5-E75B-4A1F-99E9-988B46B1E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CC4CEF-3ECB-4E6C-91EF-7DF51B1F9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3A4278-1EA1-4FB0-8E07-E775CC68A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2030与稳定币】以下参数为“抽样分布与中心极限定理”训练所设，不是官方资料中的实际数据：总体标准差为 12、样本量为 144，样本均值的标准误为：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C8D128-4285-403F-A402-167A5B8D7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A64F28-D48B-4F1D-8FC1-B7C9670E1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D8DB82-B659-4B61-9439-032776020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32DB64-E644-420F-81A9-200E59984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02788600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D2DCE3-1ACE-4FC9-BE9F-B72B3A560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E1D3BE-7F20-4E8E-920F-BF7280324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5ee1894c1a418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765C1C-AA10-415E-8903-6FD1EC572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C85E39-59FA-42DF-9D12-97B2454BF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DA742D-9A9A-431C-9F65-98397D674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8CB0AF-F4BA-43D6-BA9A-B3CB5A7F6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σ 与 σ/√n 混用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8DD3E8-5C65-403B-806F-2594D5B3C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5A7886-9E34-4E5C-95E4-A849C0DE3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CEBF0C-D7E5-41CA-AC99-619CA38B1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504F95-E934-4A82-9221-E4E0C8720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正确结论：576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解析链：要求 48/√n≤2，所以 √n≥24，最小 n=576。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E32D19-8D99-4EA4-95CF-AB14A63B2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69A2DD-ACD4-4CE5-85CB-EFA70BED2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AFE15F-671D-4387-A9B2-0A5093F69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9E9786-03B5-44A1-AF71-94E574EC1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09103109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EBC7FD-7253-4BCA-9662-A7DB0BB21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940272-07B0-472F-98E2-B73A37574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70daf6887448b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C773A0-1509-4696-BAD1-51D74FD5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01D714-0E91-4B0C-85FF-A0C9C17EE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768D68-10DE-454E-A853-A92090695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77EE14-8A43-4577-9C9F-4A3B46F90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2030与稳定币】以下参数为“抽样分布与中心极限定理”训练所设，不是官方资料中的实际数据：总体标准差为 12、样本量为 144，样本均值的标准误为：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E4CE43-73D4-453A-804F-707A42D90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CD429B-0E42-4BA9-8B95-AF35A1FD2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D7FD59-4220-413D-AF72-E39D0163C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857804-ED24-4FB0-911D-37D1394DC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3316A0-E1DA-471B-8BA1-5252E62B0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8E836B-E522-47B3-8A43-4E87CA7F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10528C-777F-4DFA-B3A4-383A80B1E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FA9520-5846-4275-B238-12358713F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抽样分布与中心极限定理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0218DB-5BF5-4F5F-8A29-9D6062C25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62208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2026-08-19T08:37:02.7880000Z</dcterms:created>
  <dcterms:modified xsi:type="dcterms:W3CDTF">2026-08-19T08:37:02.7880000Z</dcterms:modified>
</coreProperties>
</file>