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6a294878e60452e" /><Relationship Type="http://schemas.openxmlformats.org/officeDocument/2006/relationships/extended-properties" Target="/docProps/app.xml" Id="R90912a5bb14c4a6f" /><Relationship Type="http://schemas.openxmlformats.org/officeDocument/2006/relationships/officeDocument" Target="/ppt/presentation.xml" Id="Rd7fcd7a82a014ee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b08cd38975a477a"/>
  </p:sldMasterIdLst>
  <p:notesMasterIdLst>
    <p:notesMasterId xmlns:r="http://schemas.openxmlformats.org/officeDocument/2006/relationships" r:id="R2492d10fe7b24266"/>
  </p:notesMasterIdLst>
  <p:sldIdLst>
    <p:sldId xmlns:r="http://schemas.openxmlformats.org/officeDocument/2006/relationships" id="256" r:id="R9d7ea3b5c98f4892"/>
    <p:sldId xmlns:r="http://schemas.openxmlformats.org/officeDocument/2006/relationships" id="257" r:id="Rb94d8286ba2d4d3f"/>
    <p:sldId xmlns:r="http://schemas.openxmlformats.org/officeDocument/2006/relationships" id="258" r:id="Rcdfde9279715499d"/>
    <p:sldId xmlns:r="http://schemas.openxmlformats.org/officeDocument/2006/relationships" id="259" r:id="R4ba41b166af14132"/>
    <p:sldId xmlns:r="http://schemas.openxmlformats.org/officeDocument/2006/relationships" id="260" r:id="R6863a45a7ccc4aa0"/>
    <p:sldId xmlns:r="http://schemas.openxmlformats.org/officeDocument/2006/relationships" id="261" r:id="R538a19e49b514db3"/>
    <p:sldId xmlns:r="http://schemas.openxmlformats.org/officeDocument/2006/relationships" id="262" r:id="R8aa1886b1d9243e6"/>
    <p:sldId xmlns:r="http://schemas.openxmlformats.org/officeDocument/2006/relationships" id="263" r:id="R53b39152e9a64afe"/>
    <p:sldId xmlns:r="http://schemas.openxmlformats.org/officeDocument/2006/relationships" id="264" r:id="Rc6794118ae894a2b"/>
    <p:sldId xmlns:r="http://schemas.openxmlformats.org/officeDocument/2006/relationships" id="265" r:id="Ree82e699b7344d5f"/>
    <p:sldId xmlns:r="http://schemas.openxmlformats.org/officeDocument/2006/relationships" id="266" r:id="Rc618f641b5e145f2"/>
    <p:sldId xmlns:r="http://schemas.openxmlformats.org/officeDocument/2006/relationships" id="267" r:id="R36b74a41d72b4ddb"/>
    <p:sldId xmlns:r="http://schemas.openxmlformats.org/officeDocument/2006/relationships" id="268" r:id="Re1d994e080f34c43"/>
    <p:sldId xmlns:r="http://schemas.openxmlformats.org/officeDocument/2006/relationships" id="269" r:id="R4f41e877c22a4aa6"/>
    <p:sldId xmlns:r="http://schemas.openxmlformats.org/officeDocument/2006/relationships" id="270" r:id="Rf021b47787f845af"/>
    <p:sldId xmlns:r="http://schemas.openxmlformats.org/officeDocument/2006/relationships" id="271" r:id="R2b062f8b1c3844d5"/>
    <p:sldId xmlns:r="http://schemas.openxmlformats.org/officeDocument/2006/relationships" id="272" r:id="Rf0e8785f1a8d4769"/>
    <p:sldId xmlns:r="http://schemas.openxmlformats.org/officeDocument/2006/relationships" id="273" r:id="R4924bcd48f94421d"/>
    <p:sldId xmlns:r="http://schemas.openxmlformats.org/officeDocument/2006/relationships" id="274" r:id="R9fb5fbac53f0479f"/>
    <p:sldId xmlns:r="http://schemas.openxmlformats.org/officeDocument/2006/relationships" id="275" r:id="R3bdc24e8735e4aa4"/>
    <p:sldId xmlns:r="http://schemas.openxmlformats.org/officeDocument/2006/relationships" id="276" r:id="R6ef0584018de493c"/>
    <p:sldId xmlns:r="http://schemas.openxmlformats.org/officeDocument/2006/relationships" id="277" r:id="Rae862f24779d43ba"/>
    <p:sldId xmlns:r="http://schemas.openxmlformats.org/officeDocument/2006/relationships" id="278" r:id="R9562e15370b74eb4"/>
    <p:sldId xmlns:r="http://schemas.openxmlformats.org/officeDocument/2006/relationships" id="279" r:id="R337ae83e8db74555"/>
    <p:sldId xmlns:r="http://schemas.openxmlformats.org/officeDocument/2006/relationships" id="280" r:id="Rb5317c562b014860"/>
    <p:sldId xmlns:r="http://schemas.openxmlformats.org/officeDocument/2006/relationships" id="281" r:id="R58d8b378f7bd4c0d"/>
    <p:sldId xmlns:r="http://schemas.openxmlformats.org/officeDocument/2006/relationships" id="282" r:id="R0f76d5692987405c"/>
    <p:sldId xmlns:r="http://schemas.openxmlformats.org/officeDocument/2006/relationships" id="283" r:id="Refc99495834b40a7"/>
    <p:sldId xmlns:r="http://schemas.openxmlformats.org/officeDocument/2006/relationships" id="284" r:id="R2cc9ecf3f3804e1a"/>
    <p:sldId xmlns:r="http://schemas.openxmlformats.org/officeDocument/2006/relationships" id="285" r:id="Rad47aaef9f0446a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154fbd59fba4243" /><Relationship Type="http://schemas.openxmlformats.org/officeDocument/2006/relationships/slideMaster" Target="/ppt/slideMasters/slideMaster1.xml" Id="R1b08cd38975a477a" /><Relationship Type="http://schemas.openxmlformats.org/officeDocument/2006/relationships/notesMaster" Target="/ppt/notesMasters/notesMaster1.xml" Id="R2492d10fe7b24266" /><Relationship Type="http://schemas.openxmlformats.org/officeDocument/2006/relationships/presProps" Target="/ppt/presProps.xml" Id="R2cd47f7f7c204ba5" /><Relationship Type="http://schemas.openxmlformats.org/officeDocument/2006/relationships/tableStyles" Target="/ppt/tableStyles.xml" Id="R179c8d65ba7a4835" /><Relationship Type="http://schemas.openxmlformats.org/officeDocument/2006/relationships/slide" Target="/ppt/slides/slide1.xml" Id="R9d7ea3b5c98f4892" /><Relationship Type="http://schemas.openxmlformats.org/officeDocument/2006/relationships/slide" Target="/ppt/slides/slide2.xml" Id="Rb94d8286ba2d4d3f" /><Relationship Type="http://schemas.openxmlformats.org/officeDocument/2006/relationships/slide" Target="/ppt/slides/slide3.xml" Id="Rcdfde9279715499d" /><Relationship Type="http://schemas.openxmlformats.org/officeDocument/2006/relationships/slide" Target="/ppt/slides/slide4.xml" Id="R4ba41b166af14132" /><Relationship Type="http://schemas.openxmlformats.org/officeDocument/2006/relationships/slide" Target="/ppt/slides/slide5.xml" Id="R6863a45a7ccc4aa0" /><Relationship Type="http://schemas.openxmlformats.org/officeDocument/2006/relationships/slide" Target="/ppt/slides/slide6.xml" Id="R538a19e49b514db3" /><Relationship Type="http://schemas.openxmlformats.org/officeDocument/2006/relationships/slide" Target="/ppt/slides/slide7.xml" Id="R8aa1886b1d9243e6" /><Relationship Type="http://schemas.openxmlformats.org/officeDocument/2006/relationships/slide" Target="/ppt/slides/slide8.xml" Id="R53b39152e9a64afe" /><Relationship Type="http://schemas.openxmlformats.org/officeDocument/2006/relationships/slide" Target="/ppt/slides/slide9.xml" Id="Rc6794118ae894a2b" /><Relationship Type="http://schemas.openxmlformats.org/officeDocument/2006/relationships/slide" Target="/ppt/slides/slide10.xml" Id="Ree82e699b7344d5f" /><Relationship Type="http://schemas.openxmlformats.org/officeDocument/2006/relationships/slide" Target="/ppt/slides/slide11.xml" Id="Rc618f641b5e145f2" /><Relationship Type="http://schemas.openxmlformats.org/officeDocument/2006/relationships/slide" Target="/ppt/slides/slide12.xml" Id="R36b74a41d72b4ddb" /><Relationship Type="http://schemas.openxmlformats.org/officeDocument/2006/relationships/slide" Target="/ppt/slides/slide13.xml" Id="Re1d994e080f34c43" /><Relationship Type="http://schemas.openxmlformats.org/officeDocument/2006/relationships/slide" Target="/ppt/slides/slide14.xml" Id="R4f41e877c22a4aa6" /><Relationship Type="http://schemas.openxmlformats.org/officeDocument/2006/relationships/slide" Target="/ppt/slides/slide15.xml" Id="Rf021b47787f845af" /><Relationship Type="http://schemas.openxmlformats.org/officeDocument/2006/relationships/slide" Target="/ppt/slides/slide16.xml" Id="R2b062f8b1c3844d5" /><Relationship Type="http://schemas.openxmlformats.org/officeDocument/2006/relationships/slide" Target="/ppt/slides/slide17.xml" Id="Rf0e8785f1a8d4769" /><Relationship Type="http://schemas.openxmlformats.org/officeDocument/2006/relationships/slide" Target="/ppt/slides/slide18.xml" Id="R4924bcd48f94421d" /><Relationship Type="http://schemas.openxmlformats.org/officeDocument/2006/relationships/slide" Target="/ppt/slides/slide19.xml" Id="R9fb5fbac53f0479f" /><Relationship Type="http://schemas.openxmlformats.org/officeDocument/2006/relationships/slide" Target="/ppt/slides/slide20.xml" Id="R3bdc24e8735e4aa4" /><Relationship Type="http://schemas.openxmlformats.org/officeDocument/2006/relationships/slide" Target="/ppt/slides/slide21.xml" Id="R6ef0584018de493c" /><Relationship Type="http://schemas.openxmlformats.org/officeDocument/2006/relationships/slide" Target="/ppt/slides/slide22.xml" Id="Rae862f24779d43ba" /><Relationship Type="http://schemas.openxmlformats.org/officeDocument/2006/relationships/slide" Target="/ppt/slides/slide23.xml" Id="R9562e15370b74eb4" /><Relationship Type="http://schemas.openxmlformats.org/officeDocument/2006/relationships/slide" Target="/ppt/slides/slide24.xml" Id="R337ae83e8db74555" /><Relationship Type="http://schemas.openxmlformats.org/officeDocument/2006/relationships/slide" Target="/ppt/slides/slide25.xml" Id="Rb5317c562b014860" /><Relationship Type="http://schemas.openxmlformats.org/officeDocument/2006/relationships/slide" Target="/ppt/slides/slide26.xml" Id="R58d8b378f7bd4c0d" /><Relationship Type="http://schemas.openxmlformats.org/officeDocument/2006/relationships/slide" Target="/ppt/slides/slide27.xml" Id="R0f76d5692987405c" /><Relationship Type="http://schemas.openxmlformats.org/officeDocument/2006/relationships/slide" Target="/ppt/slides/slide28.xml" Id="Refc99495834b40a7" /><Relationship Type="http://schemas.openxmlformats.org/officeDocument/2006/relationships/slide" Target="/ppt/slides/slide29.xml" Id="R2cc9ecf3f3804e1a" /><Relationship Type="http://schemas.openxmlformats.org/officeDocument/2006/relationships/slide" Target="/ppt/slides/slide30.xml" Id="Rad47aaef9f0446a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a8b35d82e304db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a0f2d5099604c10" /><Relationship Type="http://schemas.openxmlformats.org/officeDocument/2006/relationships/notesMaster" Target="/ppt/notesMasters/notesMaster1.xml" Id="Rdbc4c9c4834a439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6fd987cff914fdb" /><Relationship Type="http://schemas.openxmlformats.org/officeDocument/2006/relationships/notesMaster" Target="/ppt/notesMasters/notesMaster1.xml" Id="R758b4e3f06064a2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265389b7bbd4488" /><Relationship Type="http://schemas.openxmlformats.org/officeDocument/2006/relationships/notesMaster" Target="/ppt/notesMasters/notesMaster1.xml" Id="Rddd6a605dd0a464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b43192b2a064c52" /><Relationship Type="http://schemas.openxmlformats.org/officeDocument/2006/relationships/notesMaster" Target="/ppt/notesMasters/notesMaster1.xml" Id="Rbd952842ec50452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57a751eab9b4136" /><Relationship Type="http://schemas.openxmlformats.org/officeDocument/2006/relationships/notesMaster" Target="/ppt/notesMasters/notesMaster1.xml" Id="R97579b7568534b2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88d8d740f474231" /><Relationship Type="http://schemas.openxmlformats.org/officeDocument/2006/relationships/notesMaster" Target="/ppt/notesMasters/notesMaster1.xml" Id="Rf86e4f6f54634f8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544d2f684e54710" /><Relationship Type="http://schemas.openxmlformats.org/officeDocument/2006/relationships/notesMaster" Target="/ppt/notesMasters/notesMaster1.xml" Id="Ra623d8fe2b56478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794a1406c9a4173" /><Relationship Type="http://schemas.openxmlformats.org/officeDocument/2006/relationships/notesMaster" Target="/ppt/notesMasters/notesMaster1.xml" Id="Rf144dd60632746c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77beeed5c55468e" /><Relationship Type="http://schemas.openxmlformats.org/officeDocument/2006/relationships/notesMaster" Target="/ppt/notesMasters/notesMaster1.xml" Id="R1be6acb7e3f44a5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a2b5c7d3a154806" /><Relationship Type="http://schemas.openxmlformats.org/officeDocument/2006/relationships/notesMaster" Target="/ppt/notesMasters/notesMaster1.xml" Id="R3428ddee43c0431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40d4a89356f4757" /><Relationship Type="http://schemas.openxmlformats.org/officeDocument/2006/relationships/notesMaster" Target="/ppt/notesMasters/notesMaster1.xml" Id="Rf135d537225e411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a00dccb6d85451d" /><Relationship Type="http://schemas.openxmlformats.org/officeDocument/2006/relationships/notesMaster" Target="/ppt/notesMasters/notesMaster1.xml" Id="R8be827c1654945c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213a3be5fd2405c" /><Relationship Type="http://schemas.openxmlformats.org/officeDocument/2006/relationships/notesMaster" Target="/ppt/notesMasters/notesMaster1.xml" Id="R58db2e91457c45e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2f6e5b33bdc489e" /><Relationship Type="http://schemas.openxmlformats.org/officeDocument/2006/relationships/notesMaster" Target="/ppt/notesMasters/notesMaster1.xml" Id="Rd5f57c9901584eb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90d6d4588d044c6" /><Relationship Type="http://schemas.openxmlformats.org/officeDocument/2006/relationships/notesMaster" Target="/ppt/notesMasters/notesMaster1.xml" Id="Rf9a373206f08440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d59ddd291e6448e" /><Relationship Type="http://schemas.openxmlformats.org/officeDocument/2006/relationships/notesMaster" Target="/ppt/notesMasters/notesMaster1.xml" Id="Rdfcce10c9ab9442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6509a20060a44b9" /><Relationship Type="http://schemas.openxmlformats.org/officeDocument/2006/relationships/notesMaster" Target="/ppt/notesMasters/notesMaster1.xml" Id="R2832e84dad7840b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819c8008edf497f" /><Relationship Type="http://schemas.openxmlformats.org/officeDocument/2006/relationships/notesMaster" Target="/ppt/notesMasters/notesMaster1.xml" Id="R3e363a92de824ab8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7676060215c4d95" /><Relationship Type="http://schemas.openxmlformats.org/officeDocument/2006/relationships/notesMaster" Target="/ppt/notesMasters/notesMaster1.xml" Id="Rf84d024fd35a4cef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4cab7122f874880" /><Relationship Type="http://schemas.openxmlformats.org/officeDocument/2006/relationships/notesMaster" Target="/ppt/notesMasters/notesMaster1.xml" Id="R805af1c770024575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39e713a179a4889" /><Relationship Type="http://schemas.openxmlformats.org/officeDocument/2006/relationships/notesMaster" Target="/ppt/notesMasters/notesMaster1.xml" Id="Rbb77cfe4cfcc4115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3c31f4eca9f448f1" /><Relationship Type="http://schemas.openxmlformats.org/officeDocument/2006/relationships/notesMaster" Target="/ppt/notesMasters/notesMaster1.xml" Id="Rafc33cfde3f04353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181b979f4cb449c" /><Relationship Type="http://schemas.openxmlformats.org/officeDocument/2006/relationships/notesMaster" Target="/ppt/notesMasters/notesMaster1.xml" Id="R4a1b5537473842a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879bf0cd59484941" /><Relationship Type="http://schemas.openxmlformats.org/officeDocument/2006/relationships/notesMaster" Target="/ppt/notesMasters/notesMaster1.xml" Id="Rf0528379c0854f3c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057aedad3878466d" /><Relationship Type="http://schemas.openxmlformats.org/officeDocument/2006/relationships/notesMaster" Target="/ppt/notesMasters/notesMaster1.xml" Id="R433667f9052c4d19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d6e5ffdcda8542af" /><Relationship Type="http://schemas.openxmlformats.org/officeDocument/2006/relationships/notesMaster" Target="/ppt/notesMasters/notesMaster1.xml" Id="R9c686f9da6634b11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df327eac73564a48" /><Relationship Type="http://schemas.openxmlformats.org/officeDocument/2006/relationships/notesMaster" Target="/ppt/notesMasters/notesMaster1.xml" Id="R0d065447ef3845c8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788ff874a2dd43c4" /><Relationship Type="http://schemas.openxmlformats.org/officeDocument/2006/relationships/notesMaster" Target="/ppt/notesMasters/notesMaster1.xml" Id="R83cd6431b5a440cb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ee262772d4614836" /><Relationship Type="http://schemas.openxmlformats.org/officeDocument/2006/relationships/notesMaster" Target="/ppt/notesMasters/notesMaster1.xml" Id="R21bade7206064ac9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e421f5a200be42ef" /><Relationship Type="http://schemas.openxmlformats.org/officeDocument/2006/relationships/notesMaster" Target="/ppt/notesMasters/notesMaster1.xml" Id="R4c954cbacc1d426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数学延伸 M2 的“二项式定理”学习单元。本套课件共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 型·指定项系数；用于知识范围与设问结构校准，题目身份为DSE原创模考题，不冒充历届真题（访问日期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 型·指定项系数；用于知识范围与设问结构校准，题目身份为DSE原创模考题，不冒充历届真题（访问日期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讲稿】明确告诉学生：本单元只训练“二项式定理”。先解释知识范围，再用一句话建立核心判断，最后示范标准方法。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【互动提问】请用自己的话复述“通项下标与幂次必须同时追踪”，并举一个会触发“组合数下标错位”的错误例子。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 型·指定项系数；用于知识范围与设问结构校准，题目身份为DSE原创模考题，不冒充历届真题（访问日期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Q1：展开 (2 + x)^6。x^2 的系数是： 选项为 A.60；B.320；C.240；D.-240。讲解时强调：通项下标与幂次必须同时追踪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【预期回答】学生能说出“写通项—列指数条件—求 r”中的起始动作，并避开“组合数下标错位”。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 型·指定项系数；用于知识范围与设问结构校准，题目身份为DSE原创模考题，不冒充历届真题（访问日期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分步讲评：先重述题目条件，再逐步示范“写通项—列指数条件—求 r”，最后给出正确结论“240”。完整解析：通项为 C(6,r)·2^(6−r)·(1x)^r；令 x 的次数为 2。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【预期回答】学生能指出方法链中的关键步骤，并联系“用 T(r+1) 同时追踪组合数、系数和 x 的次数”。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 型·指定项系数；用于知识范围与设问结构校准，题目身份为DSE原创模考题，不冒充历届真题（访问日期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Extended Part Module 2 2012-2023、Sample Paper 与 Practice Paper｜DSE原创模考 · DSE M2 Practice Paper Q1 型·指定项系数。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【预期回答】学生能把失分归入“组合数下标错位”或更精确的个人错因，并写出可执行检查动作。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 型·指定项系数；用于知识范围与设问结构校准，题目身份为DSE原创模考题，不冒充历届真题（访问日期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讲稿】逐项解释“二项式定理”中的专有名词、符号、对象和单位。特别强调：组合数下标错位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 型·指定项系数；用于知识范围与设问结构校准，题目身份为DSE原创模考题，不冒充历届真题（访问日期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讲稿】用“条件—表示—方法—核验”重建本知识点。示范时逐步引用：写通项—列指数条件—求 r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Practice Paper Q1 型·指定项系数；用于知识范围与设问结构校准，题目身份为DSE原创模考题，不冒充历届真题（访问日期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讲稿】带学生逐句读取任务，不先求答案。要求指出材料中的有效条件，再按“写通项—列指数条件—求 r”作答。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A·中间项；用于知识范围与设问结构校准，题目身份为DSE原创模考题，不冒充历届真题（访问日期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A·通项系数计算；用于知识范围与设问结构校准，题目身份为DSE原创模考题，不冒充历届真题（访问日期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讲稿】先展示错误路径，再用解析链复原第一失分点。禁止只说“粗心”；必须落到“组合数下标错位”或更精确的动作。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A·中间项；用于知识范围与设问结构校准，题目身份为DSE原创模考题，不冒充历届真题（访问日期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A·通项系数计算；用于知识范围与设问结构校准，题目身份为DSE原创模考题，不冒充历届真题（访问日期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Q11：用二项展开估算 (1.01)^7，只保留到 x² 项。令 x=0.01，近似式应为： 选项为 A.1 + 7(0.01)²；B.1 + 21(0.01)；C.1 + 7(0.01) + 21(0.01)²；D.1 − 7(0.01) + 21(0.01)²。讲解时强调：通项下标与幂次必须同时追踪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【预期回答】学生能说出“写通项—列指数条件—求 r”中的起始动作，并避开“组合数下标错位”。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B·二项近似；用于知识范围与设问结构校准，题目身份为DSE原创模考题，不冒充历届真题（访问日期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分步讲评：先重述题目条件，再逐步示范“写通项—列指数条件—求 r”，最后给出正确结论“1 + 7(0.01) + 21(0.01)²”。完整解析：(1+x)^n≈1+nx+C(n,2)x²；忽略 x³ 及以上项并保持正号。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【预期回答】学生能指出方法链中的关键步骤，并联系“建立次数方程并处理正负号、倒数幂和参数”。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B·二项近似；用于知识范围与设问结构校准，题目身份为DSE原创模考题，不冒充历届真题（访问日期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Extended Part Module 2 2012-2023、Sample Paper 与 Practice Paper｜DSE原创模考 · DSE M2 Section B·二项近似。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【预期回答】学生能把失分归入“组合数下标错位”或更精确的个人错因，并写出可执行检查动作。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B·二项近似；用于知识范围与设问结构校准，题目身份为DSE原创模考题，不冒充历届真题（访问日期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讲稿】逐项解释“二项式定理”中的专有名词、符号、对象和单位。特别强调：组合数下标错位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B·二项近似；用于知识范围与设问结构校准，题目身份为DSE原创模考题，不冒充历届真题（访问日期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讲稿】用“条件—表示—方法—核验”重建本知识点。示范时逐步引用：写通项—列指数条件—求 r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B·二项近似；用于知识范围与设问结构校准，题目身份为DSE原创模考题，不冒充历届真题（访问日期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讲稿】带学生逐句读取任务，不先求答案。要求指出材料中的有效条件，再按“写通项—列指数条件—求 r”作答。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A·通项系数计算；用于知识范围与设问结构校准，题目身份为DSE原创模考题，不冒充历届真题（访问日期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B·系数关系；用于知识范围与设问结构校准，题目身份为DSE原创模考题，不冒充历届真题（访问日期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讲稿】先展示错误路径，再用解析链复原第一失分点。禁止只说“粗心”；必须落到“组合数下标错位”或更精确的动作。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A·通项系数计算；用于知识范围与设问结构校准，题目身份为DSE原创模考题，不冒充历届真题（访问日期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B·系数关系；用于知识范围与设问结构校准，题目身份为DSE原创模考题，不冒充历届真题（访问日期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Q21：【原创情境迁移｜启德体育园2026运营】以下参数为“二项式定理”训练所设，不是官方资料中的实际数据：展开 (x + 4/x)^6。常数项是： 选项为 A.240；B.1280；C.320；D.-1280。讲解时强调：通项下标与幂次必须同时追踪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【预期回答】学生能说出“写通项—列指数条件—求 r”中的起始动作，并避开“组合数下标错位”。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A·常数项；用于知识范围与设问结构校准，题目身份为DSE原创模考题，不冒充历届真题（访问日期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分步讲评：先重述题目条件，再逐步示范“写通项—列指数条件—求 r”，最后给出正确结论“1280”。完整解析：通项 x^(6−r)·(4/x)^r 的 x 次数为 6−2r；令其为 0 得 r=3。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【预期回答】学生能指出方法链中的关键步骤，并联系“把二项展开用于近似、恒等式和系数关系”。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A·常数项；用于知识范围与设问结构校准，题目身份为DSE原创模考题，不冒充历届真题（访问日期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Extended Part Module 2 2012-2023、Sample Paper 与 Practice Paper｜DSE原创模考 · DSE M2 Section A·常数项。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【预期回答】学生能把失分归入“组合数下标错位”或更精确的个人错因，并写出可执行检查动作。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A·常数项；用于知识范围与设问结构校准，题目身份为DSE原创模考题，不冒充历届真题（访问日期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讲稿】逐项解释“二项式定理”中的专有名词、符号、对象和单位。特别强调：组合数下标错位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A·常数项；用于知识范围与设问结构校准，题目身份为DSE原创模考题，不冒充历届真题（访问日期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讲稿】用“条件—表示—方法—核验”重建本知识点。示范时逐步引用：写通项—列指数条件—求 r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A·常数项；用于知识范围与设问结构校准，题目身份为DSE原创模考题，不冒充历届真题（访问日期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讲稿】带学生逐句读取任务，不先求答案。要求指出材料中的有效条件，再按“写通项—列指数条件—求 r”作答。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B·系数关系；用于知识范围与设问结构校准，题目身份为DSE原创模考题，不冒充历届真题（访问日期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A·中间项；用于知识范围与设问结构校准，题目身份为DSE原创模考题，不冒充历届真题（访问日期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讲稿】先展示错误路径，再用解析链复原第一失分点。禁止只说“粗心”；必须落到“组合数下标错位”或更精确的动作。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B·系数关系；用于知识范围与设问结构校准，题目身份为DSE原创模考题，不冒充历届真题（访问日期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2 2012-2023、Sample Paper 与 Practice Paper｜DSE原创模考 · DSE M2 Section A·中间项；用于知识范围与设问结构校准，题目身份为DSE原创模考题，不冒充历届真题（访问日期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20a0b101faa4ea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c744239567d4577" /><Relationship Type="http://schemas.openxmlformats.org/officeDocument/2006/relationships/slideLayout" Target="/ppt/slideLayouts/slideLayout1.xml" Id="R1588d8208ea94e8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588d8208ea94e8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c4cff7f5364579" /><Relationship Type="http://schemas.openxmlformats.org/officeDocument/2006/relationships/image" Target="/ppt/media/image.png" Id="R5a7c6752f0144867" /><Relationship Type="http://schemas.openxmlformats.org/officeDocument/2006/relationships/notesSlide" Target="/ppt/notesSlides/notesSlide1.xml" Id="Rdb27592fdac04e6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d825583e4b40b6" /><Relationship Type="http://schemas.openxmlformats.org/officeDocument/2006/relationships/image" Target="/ppt/media/image2.png" Id="Rec27f16d80e84ecd" /><Relationship Type="http://schemas.openxmlformats.org/officeDocument/2006/relationships/notesSlide" Target="/ppt/notesSlides/notesSlide2.xml" Id="R2f98104a8e5f46a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0f07fa4db84173" /><Relationship Type="http://schemas.openxmlformats.org/officeDocument/2006/relationships/image" Target="/ppt/media/image3.png" Id="R912d19b20f294706" /><Relationship Type="http://schemas.openxmlformats.org/officeDocument/2006/relationships/notesSlide" Target="/ppt/notesSlides/notesSlide3.xml" Id="Re65e87ed001441a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b454bf434d4047" /><Relationship Type="http://schemas.openxmlformats.org/officeDocument/2006/relationships/image" Target="/ppt/media/image4.png" Id="R786daf4861c44736" /><Relationship Type="http://schemas.openxmlformats.org/officeDocument/2006/relationships/notesSlide" Target="/ppt/notesSlides/notesSlide4.xml" Id="R37a7c088c1dd4c0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f590df07244832" /><Relationship Type="http://schemas.openxmlformats.org/officeDocument/2006/relationships/image" Target="/ppt/media/image5.png" Id="Rcf86141c90534cf9" /><Relationship Type="http://schemas.openxmlformats.org/officeDocument/2006/relationships/notesSlide" Target="/ppt/notesSlides/notesSlide5.xml" Id="R4470a31d6ecf4e6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a81a45e99b4789" /><Relationship Type="http://schemas.openxmlformats.org/officeDocument/2006/relationships/image" Target="/ppt/media/image6.png" Id="R670b90ec58184746" /><Relationship Type="http://schemas.openxmlformats.org/officeDocument/2006/relationships/notesSlide" Target="/ppt/notesSlides/notesSlide6.xml" Id="R8ed276c14e594ec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e85618e6524f6c" /><Relationship Type="http://schemas.openxmlformats.org/officeDocument/2006/relationships/image" Target="/ppt/media/image7.png" Id="R865882c15f964617" /><Relationship Type="http://schemas.openxmlformats.org/officeDocument/2006/relationships/notesSlide" Target="/ppt/notesSlides/notesSlide7.xml" Id="R33867fdff1dc438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94bee5e6c84428" /><Relationship Type="http://schemas.openxmlformats.org/officeDocument/2006/relationships/image" Target="/ppt/media/image8.png" Id="R98c6a2d17efe4b14" /><Relationship Type="http://schemas.openxmlformats.org/officeDocument/2006/relationships/notesSlide" Target="/ppt/notesSlides/notesSlide8.xml" Id="Rdc356004edcc43a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95dccb67fe439b" /><Relationship Type="http://schemas.openxmlformats.org/officeDocument/2006/relationships/image" Target="/ppt/media/image9.png" Id="R816bed3ed419422d" /><Relationship Type="http://schemas.openxmlformats.org/officeDocument/2006/relationships/notesSlide" Target="/ppt/notesSlides/notesSlide9.xml" Id="R4b2936c529644ac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2f064323a74859" /><Relationship Type="http://schemas.openxmlformats.org/officeDocument/2006/relationships/image" Target="/ppt/media/image10.png" Id="R19bdc59a013744c7" /><Relationship Type="http://schemas.openxmlformats.org/officeDocument/2006/relationships/notesSlide" Target="/ppt/notesSlides/notesSlide10.xml" Id="Rc2f76289865d410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a4faeea8ba4931" /><Relationship Type="http://schemas.openxmlformats.org/officeDocument/2006/relationships/image" Target="/ppt/media/image11.png" Id="R7f600d1af1a7482e" /><Relationship Type="http://schemas.openxmlformats.org/officeDocument/2006/relationships/notesSlide" Target="/ppt/notesSlides/notesSlide11.xml" Id="Rd08c7c8986c5471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ddff316dad4a1d" /><Relationship Type="http://schemas.openxmlformats.org/officeDocument/2006/relationships/image" Target="/ppt/media/image12.png" Id="R19b868cff0094d32" /><Relationship Type="http://schemas.openxmlformats.org/officeDocument/2006/relationships/notesSlide" Target="/ppt/notesSlides/notesSlide12.xml" Id="Ree4a785f84b7425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6d1682ccd94995" /><Relationship Type="http://schemas.openxmlformats.org/officeDocument/2006/relationships/image" Target="/ppt/media/image13.png" Id="R68d81c065bcd4af4" /><Relationship Type="http://schemas.openxmlformats.org/officeDocument/2006/relationships/notesSlide" Target="/ppt/notesSlides/notesSlide13.xml" Id="Rb951735ae27341e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8f40565c304457" /><Relationship Type="http://schemas.openxmlformats.org/officeDocument/2006/relationships/image" Target="/ppt/media/image14.png" Id="R0553a82704b14d4b" /><Relationship Type="http://schemas.openxmlformats.org/officeDocument/2006/relationships/notesSlide" Target="/ppt/notesSlides/notesSlide14.xml" Id="R1a0f498e24ec434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c847fadf95457d" /><Relationship Type="http://schemas.openxmlformats.org/officeDocument/2006/relationships/image" Target="/ppt/media/image15.png" Id="R171d881d74a2494d" /><Relationship Type="http://schemas.openxmlformats.org/officeDocument/2006/relationships/notesSlide" Target="/ppt/notesSlides/notesSlide15.xml" Id="Rfc616477afed466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7e00e0ac224518" /><Relationship Type="http://schemas.openxmlformats.org/officeDocument/2006/relationships/image" Target="/ppt/media/image16.png" Id="Rb5bacb921cfe4eb1" /><Relationship Type="http://schemas.openxmlformats.org/officeDocument/2006/relationships/notesSlide" Target="/ppt/notesSlides/notesSlide16.xml" Id="Re7bd343ce27f4f9d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c631f2f67a4e17" /><Relationship Type="http://schemas.openxmlformats.org/officeDocument/2006/relationships/image" Target="/ppt/media/image17.png" Id="R0d753c7ce2784c3e" /><Relationship Type="http://schemas.openxmlformats.org/officeDocument/2006/relationships/notesSlide" Target="/ppt/notesSlides/notesSlide17.xml" Id="R1accd1c4aa014cf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937b55507e4e28" /><Relationship Type="http://schemas.openxmlformats.org/officeDocument/2006/relationships/image" Target="/ppt/media/image18.png" Id="Rdc2331977c154bb6" /><Relationship Type="http://schemas.openxmlformats.org/officeDocument/2006/relationships/notesSlide" Target="/ppt/notesSlides/notesSlide18.xml" Id="R04fcf5d484cd4be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c4824b919d4645" /><Relationship Type="http://schemas.openxmlformats.org/officeDocument/2006/relationships/image" Target="/ppt/media/image19.png" Id="R4ec657d43e3a4978" /><Relationship Type="http://schemas.openxmlformats.org/officeDocument/2006/relationships/notesSlide" Target="/ppt/notesSlides/notesSlide19.xml" Id="R6e73fddd0188459e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e9863b5e9c4449" /><Relationship Type="http://schemas.openxmlformats.org/officeDocument/2006/relationships/image" Target="/ppt/media/image20.png" Id="R25e0138f8cae4afa" /><Relationship Type="http://schemas.openxmlformats.org/officeDocument/2006/relationships/notesSlide" Target="/ppt/notesSlides/notesSlide20.xml" Id="R81bbf4e954b042a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8aecaacf444aa6" /><Relationship Type="http://schemas.openxmlformats.org/officeDocument/2006/relationships/image" Target="/ppt/media/image21.png" Id="R4cd496fc7e214c38" /><Relationship Type="http://schemas.openxmlformats.org/officeDocument/2006/relationships/notesSlide" Target="/ppt/notesSlides/notesSlide21.xml" Id="Ra6c81ef5ee694f0e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bb7e1244ad49b1" /><Relationship Type="http://schemas.openxmlformats.org/officeDocument/2006/relationships/image" Target="/ppt/media/image22.png" Id="R37ab91ffed9a44d2" /><Relationship Type="http://schemas.openxmlformats.org/officeDocument/2006/relationships/notesSlide" Target="/ppt/notesSlides/notesSlide22.xml" Id="Ra45bf569b56141fd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14948fc2394ad0" /><Relationship Type="http://schemas.openxmlformats.org/officeDocument/2006/relationships/image" Target="/ppt/media/image23.png" Id="Rc31fb1b03a294f3c" /><Relationship Type="http://schemas.openxmlformats.org/officeDocument/2006/relationships/notesSlide" Target="/ppt/notesSlides/notesSlide23.xml" Id="Rbf96aee3450347be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d2650fe3694a89" /><Relationship Type="http://schemas.openxmlformats.org/officeDocument/2006/relationships/image" Target="/ppt/media/image24.png" Id="Rc995c3b53f6e48b7" /><Relationship Type="http://schemas.openxmlformats.org/officeDocument/2006/relationships/notesSlide" Target="/ppt/notesSlides/notesSlide24.xml" Id="R3e8163efd0104000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df965a78e14801" /><Relationship Type="http://schemas.openxmlformats.org/officeDocument/2006/relationships/image" Target="/ppt/media/image25.png" Id="Rb953d2de042e45e7" /><Relationship Type="http://schemas.openxmlformats.org/officeDocument/2006/relationships/notesSlide" Target="/ppt/notesSlides/notesSlide25.xml" Id="R1eb43b8323644730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a8ccdbd38f411d" /><Relationship Type="http://schemas.openxmlformats.org/officeDocument/2006/relationships/image" Target="/ppt/media/image26.png" Id="Rff1912eaab22402e" /><Relationship Type="http://schemas.openxmlformats.org/officeDocument/2006/relationships/notesSlide" Target="/ppt/notesSlides/notesSlide26.xml" Id="R556937f2b8d04199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9999504c454cce" /><Relationship Type="http://schemas.openxmlformats.org/officeDocument/2006/relationships/image" Target="/ppt/media/image27.png" Id="R3e17c6da2ecf4988" /><Relationship Type="http://schemas.openxmlformats.org/officeDocument/2006/relationships/notesSlide" Target="/ppt/notesSlides/notesSlide27.xml" Id="R4d53e38114694d1e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2ecc503a2545a3" /><Relationship Type="http://schemas.openxmlformats.org/officeDocument/2006/relationships/image" Target="/ppt/media/image28.png" Id="R041da314e4074735" /><Relationship Type="http://schemas.openxmlformats.org/officeDocument/2006/relationships/notesSlide" Target="/ppt/notesSlides/notesSlide28.xml" Id="Rdd8fe4d1890a4140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501b4fa0674845" /><Relationship Type="http://schemas.openxmlformats.org/officeDocument/2006/relationships/image" Target="/ppt/media/image29.png" Id="R4bbe6064e84544c4" /><Relationship Type="http://schemas.openxmlformats.org/officeDocument/2006/relationships/notesSlide" Target="/ppt/notesSlides/notesSlide29.xml" Id="R94f67e6d892d46c5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03cb0407684c8e" /><Relationship Type="http://schemas.openxmlformats.org/officeDocument/2006/relationships/image" Target="/ppt/media/image30.png" Id="Rb58451c83f394880" /><Relationship Type="http://schemas.openxmlformats.org/officeDocument/2006/relationships/notesSlide" Target="/ppt/notesSlides/notesSlide30.xml" Id="Rd38d29e6648d416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66F4690-05C8-4E45-BC7E-6213A668C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831E86-E142-436F-B298-5A2203114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B2A25A-7F8D-405D-8431-99AA0CB79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M2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963862-2553-459E-BD3C-A3BFA2650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二项式定理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B61DBF-2B92-4F92-88F9-E5481C866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展开、通项、指定项和系数。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04BDEC-5322-44EE-872A-2114FB256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7758A8-0D79-4764-88A2-415B1F33F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BA2EF4-6581-4142-B1AB-717D9CC72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C40DC3-266E-4DD0-BDE5-8ED9821AE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7c6752f014486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6B9015-A90E-47D8-B0CE-A0A29AE5C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EF9A9A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EF9A9A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FEC361-2BBC-4BA5-AFE6-1A8B41CFE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D4EF9F-E46C-434D-98DA-0B7F079B0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982F2E-28A2-42BF-94CA-D4FF448FB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1CCB10-ED82-435A-94E2-25C137ABD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4E4FE1-551F-4364-A6BD-26D4F7F67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27D709-CC2A-47EF-B477-EC5FD80B1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18CCFC-CB1A-4DF8-B98C-4EF4E70D5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二项式定理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BA9E2D-7879-4EF9-8B90-D144F31C2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13555895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AF5A2DD-3606-4190-83B2-EB5CCB224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7C5C7A-A488-4CFF-AB48-9A6A7D07B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27f16d80e84ec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00F688-A10F-4FE1-9BE9-440E1431F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EA9424-BEE1-49C2-A611-7E20796CC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2D6D5C-3A75-4D0E-A5A0-16E7AD867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1DE38D-F858-4868-A546-325351335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通项与指定项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92D2D7-B59F-46C7-A64A-CC980F2F6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用 T(r+1) 同时追踪组合数、系数和 x 的次数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5E9818-4741-4CEB-9213-771D57ECA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C7E8CA-0C86-4293-B12B-44DB12A7F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7B9AC4-206E-4B20-9BDC-3063CE908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EF9A9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EF9A9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A42F38-C3B8-41D8-99F5-DDE67FBF4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系数、常数项与中间项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FB2789-76B9-46B5-A7C1-D604255DA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建立次数方程并处理正负号、倒数幂和参数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E4C7A8-BF8B-45B0-9AFE-D3EB724F4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C2E8A3-B369-484E-8355-70B970F36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CA8720-55A5-46B6-8C9B-FF8559B76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EF9A9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EF9A9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A5C654-38C7-4CB4-8891-B50F4D4B5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近似与综合应用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C2C19F-1EEE-43EE-8CE2-ED77F570F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把二项展开用于近似、恒等式和系数关系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6F61AC-01BA-4272-8CDE-18FF6A64E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E182659-29F6-4089-9070-07C21E1CB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成功标准｜通项下标与幂次必须同时追踪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13CF0C-0B23-4A8E-ABC2-E5C3A408C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6A66FBB-7CEE-4F9D-B9B6-D75978900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二项式定理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DBA647D-7A45-45E0-8BAB-13E9C1F61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204183826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C9D94C-3056-42AA-A9B6-B26321D0E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BCD356-00BB-4CF0-B505-F90104D9C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2d19b20f29470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32F080-5835-4EBC-87CD-1DFABA92B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二项式定理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A4E64F-103A-4A09-940B-E420BEF5F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BE8B32-029C-4083-997D-6EA0F2406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41FDA6-FFD9-4E9F-9E26-C28423750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3547E4-ACA3-4545-AFC1-DF035FFC1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通项下标与幂次必须同时追踪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813C34-6B5F-485C-AAEE-811C1C6AB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边界提醒｜组合数下标错位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939DE3-8400-4D02-810D-936D63D9E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95F28D-4784-47A9-80B9-BE7C44076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F7BCE9-7AE6-4FBB-9358-E8932284C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展开、通项、指定项和系数。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78DCCE-176D-4E7D-B3FA-3FFCFF5CA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CFE7C5-35E4-4F0B-A1EC-CECDD4DA8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ACEEEA-4B4A-4DFC-8E37-EC0A0E495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写通项—列指数条件—求 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0F7304-6A2A-43F4-870D-548FF0018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Extended Part Module 2 2012-2023、Sample Paper 与 Practice Paper｜DSE原创模考 · DSE M2 Practice Paper Q1 型·…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AF72D9-B3A4-432B-B13A-105F944BC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7E4BEB-7558-44F1-B229-067FCC0A9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AB3839-B1B6-45D6-8A58-00F3E7055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二项式定理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3F39D2-E995-45D8-A9EA-5C2ECC78C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53439444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F68F17-21E9-4673-8457-C81332C74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CCC34C-3E21-4B49-9587-0E96F4E86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6daf4861c4473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24CDFD-D1FB-4001-8C11-EE291034E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通项与指定项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89F7EB-719A-474F-A2DA-523B45148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EBEB5A-AACA-4400-BEC7-EC07734AD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能解释“通项下标与幂次必须同时追踪”，并识别一个反例或边界。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8A86F7-4D0F-4314-B03D-1A39A27B5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760052-C568-471A-BBA6-ED3E6E670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94F512-1CA1-4258-9F2E-D40624687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展开 (2 + x)^6。x^2 的系数是：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130551-766F-414A-9096-014040172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高频错因：组合数下标错位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D89E65-989F-413B-AFB0-08B745129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0939C0-9B75-4C8F-A85D-890E0C60B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28A07C-7F62-49F2-B4C7-2EC3C64C8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通项下标与幂次必须同时追踪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EB6ECD-CD86-4F46-9293-6DB7BB3FA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999DC2-1C67-46AD-809E-A60E33FAA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B92CD4-846F-40A8-9D7E-293B1DA88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二项式定理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1CBCD4-E302-45C6-B927-A2CECEC17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26406625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625D6FC-0D3D-4E97-9FB6-CEEF806FE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0F2AB2-CE74-4ACE-AB12-35769F061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86141c90534cf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8BA5A0-ADA4-40C8-AA45-31B64EEF0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7BF042-3900-422F-B02D-50048B0B0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DA0290-A762-4637-89CA-4599455F5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0DA428-C551-4513-862D-035AD0DF4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EFF6F5-E86C-493E-A9B6-553A3C859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写通项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D25FC3-8C12-4FED-BFE2-D5176BF67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FC2263-CCED-44C7-A9D6-9A7184997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列指数条件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FC81F9-9A47-48A2-81CE-66FF07965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5B9246-D40D-42F1-8607-53648D582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求 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0E0B7B-3390-4BA5-A9CE-0988441E3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C47AA0-1942-441A-AF91-80608D4BB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ABB696-47DB-4E1A-8E08-6786D4F93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展开 (2 + x)^6。x^2 的系数是：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CC0B12-C5CE-47F2-9C6D-F1D57C2B8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7C0DA9-2DEC-40F4-9CB7-BB666BBD0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3DC4143-BC49-4889-9D1A-2A0FB397D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正确结论：240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解析：通项为 C(6,r)·2^(6−r)·(1x)^r；令 x 的次数为 2。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CBBA6E-7A2E-4802-81FE-9FAAD9197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9632B7-2BBD-4F77-8B8A-0AE885F55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CBE853-FD42-4DEA-9B87-F385F1B5B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二项式定理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C5A34EB-8029-41CD-9FCF-27F8372DF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79967230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E995E50-C8A2-4390-BE15-6495FBC80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EBBE7F-D404-4C03-87D7-CFF02AF3C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0b90ec5818474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415480-2171-42F2-AA51-3D1F15DD5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B9E763-00F8-4E79-A327-BFAFE20DF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9204E4-4D04-4557-8CB8-CB595331C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812FB2-2A13-4784-ADFB-19EE2B1A2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分钟口述一题“用 T(r+1) 同时追踪组合数、系数和 x 的次数”任务的作答路径，答案必须包含：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3265C1-DEB0-4277-8848-A7538E52F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A639BA-29F5-4B75-93CA-A3D599BB6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918F4D-226A-432E-B143-0035C6859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1299C0-4047-454F-90A9-66181DF92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CAA9EC-9A69-491B-B7EA-3F7435885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448A78-73B3-4559-9AD1-3A86C03DF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B8483E-BB3B-4241-B1B5-07F3F8A11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5FF1EB-D2C2-426C-B042-95E500291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576602-F76B-4E22-96BE-103DAB594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组合数下标错位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22F3D3-C138-46D9-BF52-BA1525123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3A0E817-B073-4909-87DE-16ECCAE2E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B8FCFC4-B1E2-4254-BF3A-7BE83CA46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3C2CCE-29F1-4785-88D1-6200170E0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85272E-3ED9-4218-BBC2-0470227C6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二项式定理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BFB9CA7-8609-46FD-A1A3-8110A262A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2266234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7EDAC0-08F0-456E-967D-FD518086D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932996-3D4E-4760-B3EB-4051A04EA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5882c15f96461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AA6413-748D-4DA9-BCCC-F2BFD691A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957DB0-B631-433E-A0F1-940AFEFF2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1C2696-617A-4BE9-9FBA-C5A7718E8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42DE67-11A4-4F75-AE04-55BABEDB6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二项式定理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F7BADB-E719-4F61-8DA9-F606913D3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9BD20A-A51A-4C81-B54A-F403A2EAF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041420-E3EB-431F-A07A-F5B23A2CF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通项下标与幂次必须同时追踪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57BE64-CA70-40F6-9919-31FFE44DC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78A954-95A2-4EE5-9AF2-DEEAC7859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53DFB4-DFD2-4B97-829E-1EAD14F33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写通项—列指数条件—求 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1C10194-3511-44D9-AD3C-AD6E07C42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F91382-B323-4D5C-A0C5-DB1512A15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1D29C1-A9ED-43AD-8EC9-53FD4AB7E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组合数下标错位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04805D-C9BD-4380-B793-952827F2D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E09273-CB23-41CB-94D3-1B640C1E4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166CB5-AA04-4D92-ADB6-A270B6898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二项式定理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02C88A-DEE8-4058-AE4D-DFA7AB161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81599103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F75EB5-1A56-4E56-948C-29572D9AA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2D4B6F-328F-467D-B87E-0D1CBF265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c6a2d17efe4b1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1263EA-3A63-49AF-A352-A089DC47F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F5866E-E02A-4D93-A491-B1E9A048F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A55E4C-7802-4CEF-B813-F3B331C4F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9A406A-302F-4271-AA89-48A430D05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展开 (2 + x)^6。x^2 的系数是：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92A3C6-97E4-4F64-BC73-9259552BD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E158B8-7C79-431D-A0B9-62C5CDB93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825382-8A6A-462E-A756-9E6478474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通项下标与幂次必须同时追踪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10B3F7-A384-4A52-9EB6-ABA9C96A9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61EDC9-AAE2-4A05-839A-2CB38BC38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570BCD-A310-4CA6-B523-79EA0DFA7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写通项—列指数条件—求 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A32B08-C509-4181-A550-CBC527693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8F57FF-EB3F-4C63-9522-4C441DAF1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6B33B5-2663-4A55-9FF6-8AB843CB9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检查：组合数下标错位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5A3434-5AAB-48CD-9BB3-AC20D4264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90D9CC-92D7-4D23-AF2F-B6C0F9D82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3589F6-5888-4C00-BEB0-AD1AFB788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二项式定理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A80C5F-DB41-4FCB-A98B-E1E334BFC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34008575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6DC834F-24F4-4F83-915F-3039F81D3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A94E7D-BD0E-40C9-B27A-37EE89932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6bed3ed419422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1C9F88-C951-460F-9FD6-11BDC9FDF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4C34E1-2086-4396-AAA3-0B8785CCA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E03488-B8ED-4B7B-8C04-A65B40CE0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AF8AD2-8250-48E4-891E-9153AC82F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(1+x)^6 的最大二项式系数是：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FD6761-903A-4F70-A407-BCE61F71A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764AD8-DB52-4A3F-8880-799A4766F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F8A22B-1559-4C92-BD25-3A05E0988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751C89-3625-46AA-9AFE-4C89A3BE8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B38C76-2D1D-4914-8D85-DAA06F87F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79966E-6D44-4FEF-B847-60D765F80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03E27C-F077-434C-9345-0A334D6C1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5E991D-34FA-4C58-BAD5-05196B83D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FC44BA-E929-4E96-8B50-2D44D1851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434F0F-1FDB-42FA-9E89-8129A4D6A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7AEAB43-45FB-42B6-964F-ACA41094D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E21EF8-5828-4448-961A-A98815382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E9EFA58-2780-4583-AC2F-2ECD43842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9FD5D85-C0B2-4498-BD0C-D46215BA0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二项式定理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9F749C2-2C0A-4E9C-AA1A-28FF86E18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45328941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A5D30F-BA6D-4DD2-89E4-D1C81B3F9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1B554A-0F36-46BF-8F94-5819B50C4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bdc59a013744c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87DF0C-7AC0-4FB0-940F-0860D037E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9EAA4C-CE1F-4283-9105-24FA32AAD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69AB77-4E3F-419E-B2C0-37AB511C9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D0A41C-7FA4-4E17-994E-46B65BA3A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375549-2C38-47C6-9657-D3D63AA6E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展开 (2 + x)^6。x^2 的系数是：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6508C8-9415-49C1-BD28-A040D6211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018583-6BBF-489C-B7FF-A1F9D6F88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8BB4C5-5697-4556-ADD0-FB2F7A2C3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B2AFEE-AC25-49DE-A52E-9A18E01F7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(1+x)^6 的最大二项式系数是：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EF335F-E901-44EC-A7E7-FA2834FAD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DF5D49-055D-4E79-9B8F-B9214733D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6B4E91-C0EB-4E15-8FA4-7FD772C09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1552F0-6AF9-483F-9FF3-7C12E590D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展开 (2+3x)^7，第 3 项中 x² 的系数是：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25FD2A-A98F-4988-AE31-2056F9ACC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CE43CB-028C-45A4-A432-59F0E08CC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37A4BD-2A6E-4DBD-AC5A-D4CF3355C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二项式定理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16BCF46-93DE-4F80-92C9-5A85DACA6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9213416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582210-5810-48E8-B1EB-DAD2AF32D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BD1389-7505-4CDD-87C2-C8A86C65A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600d1af1a7482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48C5CF-C840-4142-8917-F21D27E52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623022-67C4-4BBF-8195-049764D3C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40D00C-8B4A-4618-B886-45B04E56C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1B3003-78CF-478C-8EAB-CE724F787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组合数下标错位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4E090F-D0BA-47CD-9F90-9355501A2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AFE4B8-6266-4DB6-A477-B49484672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E35757-6226-4C36-B662-F09926CE2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B1E823-8579-4BDE-932D-ED075EF25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解析链：二项式系数关于中间对称，并在中间项达到最大；n 为奇数时有两个相等的中间最大系数。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B4BCED-310E-48FD-AD88-A8E566769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DE8492-AEAD-4FF3-A5BD-A7A5AFA2A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9DC3CF-7E5D-4EE8-BF3A-4B5DC14D8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二项式定理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F607FE-B6AB-4E38-B401-5E1D33A4F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90840905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E399F5-91F2-4C1A-AF1D-EA654DC18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6FC2DA-46B4-4BF4-90FC-DF1528A83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b868cff0094d3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BCD9B9-18FB-4DB6-81F2-BF2F30665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7694F2-99EA-4FDE-9C1B-A64AD67D0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F86870-5AD7-426E-AA29-687599C48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FE43FB-DF9E-4DC0-A269-CFEDAB1E6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展开 (2+3x)^7，第 3 项中 x² 的系数是：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F12970-5747-495A-8CE6-EA0175BEE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22A31C-3846-42D7-8DAE-A0CE57204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9BCD6B-1374-42F7-A74F-FF0CFCB11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40D2B6-9459-4C3A-955E-0EB8E90F4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8CE7D6-0B51-4D94-823A-93718FD51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C13733-9F30-4634-BE45-78C85629F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9893D4-626A-4E5B-ACBD-3B17D641C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C8640F-3233-44FE-BF05-FC22C9E63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二项式定理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966153-55B9-4207-A831-7F8185EA2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90426317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88958E7-E21D-4CDA-8231-789800323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F620E7-D1DC-48AA-BB58-0B1FF71A5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d81c065bcd4af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4D6CC8-7EB2-42A6-B09A-A2636596B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系数、常数项与中间项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6E20F4-4712-41FC-A989-AE924C8F3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760A77-05F8-41AA-BDD6-14529F220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能独立执行“写通项—列指数条件—求 r”，并说明每一步理由。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FDAF13-DBB4-47F5-AFDB-508DB9DC2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55979D-8355-496C-B70F-6F21404E3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E455BE-15B2-40B1-ADB6-292DFE502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用二项展开估算 (1.01)^7，只保留到 x² 项。令 x=0.01，近似式应为：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D63221-C96B-41EC-9950-0E8EDBB00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高频错因：组合数下标错位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E4BA90-31F0-4A5B-B79A-2AFF71E6C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040D39-7F3F-4025-8257-C768FA684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9D4FF0-4CF8-47DD-ABF4-05AF58336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通项下标与幂次必须同时追踪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3A0B2E-B3DC-4A5C-9769-9398A5E57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5A09E1-B279-436E-BB65-9C4B99583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7FA2F7-3C9F-4C47-984A-74D2FA6DD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二项式定理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49B644-B8F1-4148-9D96-6A7C33FFB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21267663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B23CB26-C5E3-4FCE-B059-03C596E0E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2E62D8-2B02-4F1B-BEC2-612CC3008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53a82704b14d4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4A8808-4670-405B-AD71-11D236622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D2B71D-B68D-4548-B5E1-FC02390A4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7E471B-FEAF-4E61-B8B4-7B5BC8C15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7EE4D8-FE2E-4FFA-828B-9294C03EE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DA638B-4DD9-4026-9397-378B0BBA4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写通项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F1929C-D40D-458A-9139-0A6EA2D4B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9D2C96-0D95-422E-BE5B-70FB00F6A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列指数条件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085A3C-DE2F-4CFE-8248-058463ECC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0AED36-1210-45C9-AF53-1BF3426E9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求 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CE002E-3A0B-412F-9C66-8CE195F14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AF1C17-3CBD-4FBB-9059-C4FD93D49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75A576-65C3-4047-8638-A6F96F7F1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用二项展开估算 (1.01)^7，只保留到 x² 项。令 x=0.01，近似式应为：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50D2FD-F7F1-47F9-A964-B80203A5E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93A873-78AB-486F-8695-DD439695A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E7F61B-E410-489C-97AC-6F1F42504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正确结论：1 + 7(0.01) + 21(0.01)²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解析：(1+x)^n≈1+nx+C(n,2)x²；忽略 x³ 及以上项并保持正号。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EA23D6-D141-41CB-80A3-BC5D11392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717AF0A-4928-4917-A30C-1E2EB36E6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4DDABC3-883F-40B8-B9AF-BFDAE09D2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二项式定理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A38EC60-ED2F-49FE-927F-63F3700C3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26894705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E833565-2643-4EAF-8445-FCC4A6424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B06BB9-D005-4BBE-A8D0-58ABCAB0B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1d881d74a2494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0774FA-00BF-484A-9164-005851926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9AA528-07A4-40F4-8F49-FB7BFEC9A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94A06F-3032-4F79-9B2B-B7E14D025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E9D4D3-2CC9-48BD-88FE-DF8F5D326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分钟口述一题“建立次数方程并处理正负号、倒数幂和参数”任务的作答路径，答案必须包含：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E01076-DF29-42D6-8D67-D415A9D17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885C2D-8E51-46BE-AD25-348A71CD2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9BC36A-0015-456E-A3BE-A13E6E40D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C0C8C3-A33B-4C74-AF23-7FE2F669A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E114F2-D56E-4E67-8067-4941D90C4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13B4D4-19E5-4C2C-AD2E-C216AE6A5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6D8124-8A1E-4B29-87FF-978805B3E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9C8B51-0635-4329-A505-EE12C41C7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44BFD0-9DDD-43BB-B7D0-62D8AEF82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组合数下标错位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AED7CC-CEEB-42FB-9781-3FCA8FC8B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00DD6E-872B-4777-874F-2503842EF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D241E8-D989-4F2F-B923-764757936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253972-846E-48FD-BDC5-4C9A0DE81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9F47E19-313E-42DD-A9B6-F9C78E97F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二项式定理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252B685-264A-46BD-92A0-E58810875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3310503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7F2A92-8A40-40F9-99A8-123AB6FF4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4A8EB6-C847-45FB-A9F7-28DAB48A5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bacb921cfe4eb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6B33CC-078D-460F-AED4-580BEF10E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822783-2C0C-43B0-B01C-E180A8E34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7A90F7-91A8-4632-8404-59CF4BCF8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E7B19E-82EC-48CF-A9FB-AA1F0A8F5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二项式定理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B4469E-A20F-45F9-A5FD-9D50101F8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88DC76-AE55-4DCF-B36C-682F37F11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43A0FB-7089-47F8-A356-F740591C1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通项下标与幂次必须同时追踪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7C0523-ED76-4BA3-95A4-6D4790D15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201E28-BFD8-41F7-9540-799A962F7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D01A96-F2D4-43EF-BCA5-7D0DF3A7A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写通项—列指数条件—求 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0B986B-016C-4CCC-86B6-2416F4903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90B800-E9F1-4C03-ABD7-36EE56DEB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6A4BFF-1207-4F7F-82E1-A0A78EF69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组合数下标错位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5F611C-F650-42B2-ADDB-11CE50EF8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677476-94A7-4C30-8753-8044B70FC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4EE48D-6B6A-4670-B8AC-1C7B8EC3A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二项式定理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531249-4B0E-4405-94F5-5E6D833A1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26354266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8F8ACD-3FFE-4A60-9EB6-6F76EB2C9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427CE1-F174-4621-ABFD-5A22D3008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753c7ce2784c3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58B40E-DDAF-4ABD-AECD-6367A5814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6FF793-AC6B-44AF-B44A-DE0B4FC77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52BC3E-A2C2-4FF6-99EA-00B3D2BA6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49D759-DA10-4938-95BD-490DE7824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用二项展开估算 (1.01)^7，只保留到 x² 项。令 x=0.01，近似式应为：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CE073E-4C7A-4FFF-BBE9-63C7E68F6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3F85E5-C2D6-4BF0-B1E4-36639B34B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E5682B-57DC-476E-A233-E41D42764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通项下标与幂次必须同时追踪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29822D-E4BC-4032-8A19-480F5CDC0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6EA1EF-C044-441B-9FFB-BE3C97FE3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B16302-EBE1-47AA-9774-29EDF257B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写通项—列指数条件—求 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B6F810-C36B-4F9C-BB86-F6896B7BC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BA669F-68CD-4F2E-8472-FE8F5A60D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76A488-590D-487F-B8DB-02000E379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检查：组合数下标错位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F2735B-85B8-47A7-9E11-3AA59CD5A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3220F4-7AEF-4745-AD75-28E883FBB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E92055-DA67-4A4B-8A5F-7FD9F5DFB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二项式定理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14F83E-004C-4E55-85E9-BEE76D763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24736332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9AD38E4-B6F6-4CAA-A4E2-2B3A98982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79F7B2-A7FE-493A-BAA1-AC7C1D579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2331977c154bb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D376C0-3BF4-4BC0-AFC3-21FC29A1D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7C7F04-F11F-4960-966B-BC74B375F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3C4644-0266-420E-BA2A-F1FFFF0DF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18DF43-CFE8-4F2C-8486-006FCEFCA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展开 (2+3x)^8，第 3 项中 x² 的系数是：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8A5725-A624-49E4-A40B-5AFA39B9A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5C20DB-6D75-4F9F-896E-F653C5497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EAE27A-6F88-4698-BA00-0144D96A4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8DD7DB-7CA4-464C-9168-C29A8F799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1E586E-A2B8-4904-AC10-D0F997071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A08C78-B538-41B8-9050-FFA741A8C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B053C7-C817-4626-8DDD-99FE1CBB9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37EF5F-9813-4C1B-8155-4E621CEF4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46BFF7-1DDC-4BC6-90F0-789C56F4F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376A12-5DBE-41FD-B1B4-BD3095A94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4C3F0E-4C29-4828-AABD-B44365B45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E916ED-F737-4DFD-974F-823B9F36D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1CDA6F-5DB7-46AA-AB81-72E418EAA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365B00-1AFF-47EB-8B1C-6B746B241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二项式定理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1609C7E-5298-4DAD-82A8-A58FF767E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16771239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A86391-8A00-4C1E-B448-D879FC0D4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B45842-E848-4217-AFAD-92579D354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c657d43e3a497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231119-2B93-465C-B4AA-C5F2600A4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ACF6C9-47CC-4F04-B98A-F487703E9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30EC63-04E4-4349-AA04-8314E4C43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DF42F9-C36D-4965-B19F-92D717A2B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0763AE-A9D8-4753-B1D8-9E29E3DF5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用二项展开估算 (1.01)^7，只保留到 x² 项。令 x=0.01，近似式应为：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AF5431-1E34-4A76-AA38-943D6A3E5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B77B5A-4439-4620-8A15-50CD6967C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CD2D50-D21A-4C8B-B3C9-12AA6FAA5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F5996A-0A36-4B17-8A08-22B17D5A6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展开 (2+3x)^8，第 3 项中 x² 的系数是：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B8F5F3-6ED8-4E91-9829-8153ACC68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CAB539-12F1-46FE-B789-C66A5679F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6B42AE-A560-410D-A863-4A1595953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6A013D-A85C-4400-9A0E-B0E36B6C7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若 (1+x)^17 的 xʳ 与 xʳ⁺¹ 系数相等，则整数 r=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1F6CF1-62BD-4DC7-8E08-C3D86336A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B93044-AEBA-4F95-BB77-3FD847D8A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FAD882E-B84F-4A2F-A956-3F16D8F79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二项式定理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A8FEDB-AAC6-4C79-A155-BF1EC5546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52291305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FB7A32-0E9E-4CF6-BB22-EDDB42405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28194B-B65C-4CC0-BBF7-39D8C8D6B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e0138f8cae4af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657292-97F9-48C3-85B6-E038ED6BC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15F7C5-3E13-49F2-B1F0-47F8B1ED9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88A818-27CE-42F0-96A5-866B49875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E59676-4EDE-4757-8529-13F2F16A8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组合数下标错位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8460ED-725F-47F7-B56B-4BCB1EBF8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41EF34-17C2-4E81-B4D8-F9595AADA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EFC6DE-A9AF-4C0D-9329-DBA6F405B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708A37-2CD0-4893-AD87-35AAA0ECC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正确结论：16128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解析链：第 3 项对应 r=2，系数为 C(8,2)·2^(8−2)·3²。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AC5678-A03F-488F-86B1-BA0B78B37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BA04E7-E9A2-4866-B01F-5618B9339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B896A3-09FA-4D86-ACFD-D62FDAE93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二项式定理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DD672E-BF16-4974-9289-CA8971BA9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204763975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1AB08C-A031-4B08-B48D-78ECDC341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F0BCFF-5570-451D-B75C-6624435CC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d496fc7e214c3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E13975-3260-4F82-A3B4-D86E0EFE1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30B9DD-1A07-43D1-BFF9-8EF262FB8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2B860C-46C1-4282-8AC7-BA96E24AE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D92650-866B-4420-BBD0-A0D09FDF2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若 (1+x)^17 的 xʳ 与 xʳ⁺¹ 系数相等，则整数 r=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208B69-7D80-46BF-BC2A-D2550CBB4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9BB734-3F06-48F3-B8B1-9C598EC4C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0C19BC-83FA-4967-85AA-21F2BB292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F55DD5-26B9-4ABE-B072-1B582DD13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072AC1-68D0-40EF-8B56-B68E2F06C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FEEC1B-1D89-453A-8D58-228D86B59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86BC5D-A28E-43E7-80F2-7EE6EF906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542ED1-D34A-44EC-886A-FD6B9CB13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二项式定理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194F89-6AF8-4BB8-995E-77DFF5623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95035716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64B84F-8AF2-4A17-B39E-17DE6AC88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605E20-083B-402D-BDB8-242298AD6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ab91ffed9a44d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71E4CB-67C4-435C-802F-B3794A058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近似与综合应用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CE8E54-A316-4C11-9453-7ECFCF547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FCA56C-A4BB-4A49-AFB2-13B66AA59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914693-FEE5-4CF0-AF39-257A613BD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E9F4DB-DC14-452F-8D94-689026F1B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入口诊断｜Q21 · 香港生活创新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1994EF-FF8A-47AF-9E6E-13C1D75DA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【原创情境迁移｜启德体育园2026运营】以下参数为“二项式定理”训练所设，不是官方资料中的实际数据：展开 (x + 4/x)^6。常数项是：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1FE24C-F6C6-4FBB-A704-3B814128C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高频错因：组合数下标错位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30645B-0DC3-44BE-88C3-0BF0E6038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8A5001-0754-41B2-B655-A5EB6780F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DC9790-FE79-4E5C-AFE7-8B80EF1BA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通项下标与幂次必须同时追踪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210215-39FE-40C8-A7F3-D537D07DB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11A964-DC87-4338-8C0D-1B2ABF294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62B8B0-8A94-44A4-973B-43C0C2DD2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二项式定理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D9C97F-B847-441C-AB6F-E282A8A03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61407547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5D2664D-8E0A-4281-9A9D-51410234E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372E58-EBB6-4ED4-B79A-44573F09C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1fb1b03a294f3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CE6BF0-C762-4C0A-B910-DF7F54AE9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953453-1D86-4EBC-8D08-0091C2A3A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8A79FB-8607-4473-AB70-E30004E98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AF139C-603F-4C4C-89FA-D8A481DDB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3A4F1F-4303-418D-9F3D-F2108B463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写通项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FF3AC3-B40E-4185-BACB-F27D7A658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D9C1C5-E86C-4457-90BA-754A992C1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列指数条件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A8C849-B677-4457-AC18-BE09E0762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3F7DC7-39BE-4D97-A8A9-4678647AB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求 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04D23C-58BA-4532-B3BB-9B81DEF77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79825D-4201-4056-A686-310457846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EF9A9A"/>
                </a:solidFill>
                <a:latin typeface="Microsoft YaHei"/>
                <a:ea typeface="Microsoft YaHei"/>
                <a:cs typeface="Microsoft YaHei"/>
              </a:rPr>
              <a:t>DSE 模考例题 · Q21 · 香港生活创新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0A69CE-03A6-43CE-9538-DC602C487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【原创情境迁移｜启德体育园2026运营】以下参数为“二项式定理”训练所设，不是官方资料中的实际数据：展开 (x + 4/x)^6。常数项是：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5269AD-29ED-4717-86AA-079AD3C38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434CCC-A25D-4557-99C4-DB0714418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110E01-71DD-424C-9DE0-324E770F6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正确结论：1280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解析：通项 x^(6−r)·(4/x)^r 的 x 次数为 6−2r；令其为 0 得 r=3。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536607-1561-4DC0-97C7-D1BE936EF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F81322-F8C4-4148-87CA-C0BAE4565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F23E6A-39F0-4F7A-B04E-CC1E315A5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二项式定理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25D1203-4DEA-4AB8-B081-E6D82239D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380114692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2155F11-1AF2-4D67-A264-9B5DD769A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FAC086-C0E4-47BE-BE21-545B6FFD6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95c3b53f6e48b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B9AA4D-8467-48A4-95B5-A7F0CC7C1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C5C160-2B57-43AA-A3FF-3AF08A3BF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245BC3-2194-40B4-B9A8-4B662B1ED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B2EBC1-48E2-4152-AE29-0EC6DD120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77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分钟口述一题“把二项展开用于近似、恒等式和系数关系”任务的作答路径，答案必须包含：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DC103F-9FFB-4B9A-BEFA-62C89303B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211464-273D-4273-93AE-D659AA9A7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EF56B2-707C-4173-B17F-67AC2E964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59DF76-7302-4B6C-82BA-FF95360B6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FADF3F-C15E-4253-92A2-F9559A8C0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9A9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16A541-8F79-4B96-8269-C0CC23163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A55D71-61CF-4C57-A9D0-B8F91FFE4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BE1C15-1953-4E73-9904-F2E7A2742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3894F1-82F3-48B9-B3FD-DAEE1D856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组合数下标错位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D6A78C-01F1-47D5-B705-7E6044EE6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F6D28C9-B6C5-4D70-8E5C-35FFB914F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5F98F9-D31D-47A7-8D97-051E196DB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CF0A1C-4C79-4097-85F4-913D35F1B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BCCAEA4-B75E-4C4E-868C-13FD6811F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二项式定理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E99D4B9-92BA-464F-8424-95ED572F5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908439169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C332D0-C95E-4579-A04F-4DF8A42FC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803639-CCBD-4205-B2C1-04826A9F4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53d2de042e45e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6D4891-C872-457D-B374-A7F03092A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A2414A-6925-4721-A223-7BB944CA7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39D2E8-9A32-4D0E-8288-5F2D71808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9EFBC0-E4DB-4AB7-AE73-881A4EB5D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二项式定理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CB25DC-AAC4-4E5B-AD5C-A0C3EAFAA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8E90C6-5EFD-44A9-B2CB-23F693C69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C6B77D-106E-438D-AB0A-5881D9B00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通项下标与幂次必须同时追踪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CAD41E-71DF-45CE-B30E-5AF754DE4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CB1BB0-951D-41AD-A185-CD8D259BC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D0EB04-2CF5-49E5-94BC-FD573044D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写通项—列指数条件—求 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17962D-4F02-4EED-8C70-3832FD8FD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EAD75F-C33F-4236-A9BA-D9DDAD3FD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ABAE2B-291A-4CC0-A89D-C28B8BFFF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组合数下标错位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06D31B-7904-4275-BDE1-920034801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360331-CA66-431F-9FBD-47A28F29F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4DDEE5-AE6A-4BB4-BC46-19580A778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二项式定理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1252E4-16A1-4609-8177-C8558A312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344763873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7FA4D2-BE8C-4E36-AAE2-1F169E4DB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B41CB2-243C-407F-A96D-66CB4C923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1912eaab22402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78C954-9C3C-4639-89FF-9FFDEB101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AE4B83-C422-4403-A052-864EFBAE7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501A87-94A2-4EE0-9219-355C1C4C7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5C5AED-4C5F-4275-846A-69BED070B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【原创情境迁移｜启德体育园2026运营】以下参数为“二项式定理”训练所设，不是官方资料中的实际数据：展开 (x + 4/x)^6。常数项是：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71885F-28DB-43E3-B4D0-6A5768BDF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9F4CAD-88A8-44B2-9E3A-14AEBF2F0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F78D14-6BD7-4DF5-8CF3-0CB5A3188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通项下标与幂次必须同时追踪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5CA77A-C641-4C6E-93F0-F389FBC57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71320C-3FE8-4C3B-B0A7-F6DF9E555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818034-C048-4DBC-BCB0-7D0804589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写通项—列指数条件—求 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9461E8-71E3-4AA8-8522-5FC221B8A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925018-DD39-4652-BA8D-DB57E7EBF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03F756-F797-4CD4-9719-9CB99D566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检查：组合数下标错位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74378C-B498-4EE0-A429-CF14172B9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33E345-3DE1-4C2A-B0D1-0D3ECE4E3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9B0FCF-32AE-4866-96F1-85592A22E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二项式定理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D76015-8FEB-4623-BE24-D76737610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767607582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85D768B-AC49-4096-A6C2-9BC32368D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980547-8A36-470B-971F-EA8CDBFF2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17c6da2ecf498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B54DAA-EB69-4707-862A-EACE4219B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1E9E4D-43BB-4911-B14B-0F03B5A25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F0FBE9-AA55-46E0-A149-9E2CA6164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香港生活创新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A4E0DC-F40E-408C-AFF2-1F7388074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【原创情境迁移｜低空经济32项沙盒】以下参数为“二项式定理”训练所设，不是官方资料中的实际数据：若 (1+x)^19 的 xʳ 与 xʳ⁺¹ 系数相等，则整数 r=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A7A8C1-927A-4E1B-ADEF-D90B74FB9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2 2012-2023、Sample Paper 与 Practice Paper｜DSE原创模考 · DSE M2 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F477CB-6F63-4E26-9B5C-5E11955A0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92893D-E950-498B-84E4-0BB560F95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E9DDB8-ED8C-48BD-BBE6-7E0AC8011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8FC9A5-09EF-4ECB-9D23-27B354704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ED2138-0DC2-4429-A8E1-E4E0399F0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BBC3B2-CE25-4659-A033-F332B9DCE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45CC3E-8896-4CAB-A9EC-2E06B908C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F151DE-7840-4EDB-880F-EFA7FFC55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00CFF3-E2C9-4FDF-9AA9-A27688ABD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B74DA2-2DEF-4C24-80B9-69DE5D453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B52528-5197-4C52-8C4F-65D733B6E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DD43C3-43BE-4EA8-8D34-2B8DA75E9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93B2D4-FE0E-43A0-9E00-EA4CA6E62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二项式定理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DA6B49E-10D7-4F04-8B3C-3778BFC8E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377533910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61B1DE-CDCD-4121-BEE4-4C6EABD5C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FCD876-BC50-46AB-BCB3-42BE3A9C8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1da314e407473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DAB4BD-60C0-4E19-8A9E-A5CB25460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F6235A-C523-4985-B290-2F4107D6F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556CAD-89C1-45CB-AD27-0D2FC98EF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236F55-2BFF-40A0-98AB-BA66B7077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7E92A3-EE25-4639-9556-A595913D6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【原创情境迁移｜启德体育园2026运营】以下参数为“二项式定理”训练所设，不是官方资料中的实际数据：展开 (x + 4/x)^6。常数项是：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CF232E-05F1-4925-A943-1B9770DA9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AB8008-6D43-4788-8332-36456DC48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EDE2BD-EDF0-431A-9A60-B6E5AFFC5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09E5D9-3C53-45E4-9F0F-31D0CB3FF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【原创情境迁移｜低空经济32项沙盒】以下参数为“二项式定理”训练所设，不是官方资料中的实际数据：若 (1+x)^19 的 xʳ 与 xʳ⁺¹ 系数相等，则整数 r=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074971-F7F9-498A-97B2-3915CB08F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C89888-03F5-45A2-8E3B-30235C319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F20B61-F5CA-4BE4-9CE6-7C22441FF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C8F5DB-4888-4A09-9945-286FE8D01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2030与稳定币】以下参数为“二项式定理”训练所设，不是官方资料中的实际数据：(1+x)^10 的最大二项式系数是：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285C14-1435-4D88-9E64-AA6399595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306237-B164-4EB8-9A5F-A134333B5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4DCCFE-83DB-4FD2-85B4-7E785728F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二项式定理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E087BF-ABAF-4BDA-B4C5-B68E7D813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755855918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18FBA7-7F7C-4E7A-A6A7-107812AE5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811C4D-2AE2-4DE0-99FD-E19A9665C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be6064e84544c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DF4CCA-5B76-40AF-943C-C3916C322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671848-E3AF-4063-9713-89F278B06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773D1C-F7D0-4647-B5B3-DADD1194A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1FD561-4B97-4719-BAA7-CF92AB3F6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组合数下标错位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7003CC-3986-446B-956F-C81057FFE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62B723-6017-462E-AC37-96EB4A946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E9CD6C-1DB8-4095-BFDC-4CAF3DE40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CE0F30-A3B3-4500-BEFF-5E6238282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正确结论：9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解析链：令 C(19,r)=C(19,r+1)，由相邻组合数比 (19−r)/(r+1)=1 得 r=(19−1)/2=9。选用奇数指数以保证 r 是项下标所需的整数。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345092-DD82-4E67-9446-9A1D6F151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4F78D5-DDD3-459F-AE89-3C87B4960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15A6D0-DB62-4C07-87F3-D779109C7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二项式定理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7AF1BF-9280-4E2D-95C6-66BD7D533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295863638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6935BA-6801-4C9B-B5CC-A8AF368C9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1A95EC-2075-46AC-971D-BCB00F011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8451c83f39488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45F0A5-1736-42FB-9C8C-9A09A1C68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273F8A-EC4E-4182-8C31-1BE08490E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0816BF-0268-4D2B-8AF9-ACC18D9E8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高新科技创新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65423D-9CF2-4A17-A3DA-30BF6A890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2030与稳定币】以下参数为“二项式定理”训练所设，不是官方资料中的实际数据：(1+x)^10 的最大二项式系数是：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7B3298-4834-4022-8A62-FA6F76144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1C04A1-F99E-4E83-A4F7-31D04AF79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615050-5ED5-4149-B4CB-23C55E455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1E454F-C54A-49E7-8AFF-4230C4927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F07E57-2398-4547-A735-C88E95895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D37472-9FE2-425D-8993-BFD01E81A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357698-2347-442B-A897-240771992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7029FF-FD62-4EBD-BCDD-B93796A19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M2 · 二项式定理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4CF854-5051-4DCA-8F59-550E089D2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34107797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2026-08-19T08:37:36.1600000Z</dcterms:created>
  <dcterms:modified xsi:type="dcterms:W3CDTF">2026-08-19T08:37:36.1600000Z</dcterms:modified>
</coreProperties>
</file>