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2c37914fc444ab" /><Relationship Type="http://schemas.openxmlformats.org/officeDocument/2006/relationships/extended-properties" Target="/docProps/app.xml" Id="Rd96905684b3e4f88" /><Relationship Type="http://schemas.openxmlformats.org/officeDocument/2006/relationships/officeDocument" Target="/ppt/presentation.xml" Id="R01ecb8b7d3364f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212b69851640e5"/>
  </p:sldMasterIdLst>
  <p:notesMasterIdLst>
    <p:notesMasterId xmlns:r="http://schemas.openxmlformats.org/officeDocument/2006/relationships" r:id="Rcb2ab3fa7baa4952"/>
  </p:notesMasterIdLst>
  <p:sldIdLst>
    <p:sldId xmlns:r="http://schemas.openxmlformats.org/officeDocument/2006/relationships" id="256" r:id="R7f7be40adde2400a"/>
    <p:sldId xmlns:r="http://schemas.openxmlformats.org/officeDocument/2006/relationships" id="257" r:id="Rfdfa506b9baa4afc"/>
    <p:sldId xmlns:r="http://schemas.openxmlformats.org/officeDocument/2006/relationships" id="258" r:id="R215e410eaf714e2c"/>
    <p:sldId xmlns:r="http://schemas.openxmlformats.org/officeDocument/2006/relationships" id="259" r:id="R75b54e509043427c"/>
    <p:sldId xmlns:r="http://schemas.openxmlformats.org/officeDocument/2006/relationships" id="260" r:id="R8958ce55dca34f75"/>
    <p:sldId xmlns:r="http://schemas.openxmlformats.org/officeDocument/2006/relationships" id="261" r:id="R1dbbaafa38aa43dc"/>
    <p:sldId xmlns:r="http://schemas.openxmlformats.org/officeDocument/2006/relationships" id="262" r:id="R98685954884942dd"/>
    <p:sldId xmlns:r="http://schemas.openxmlformats.org/officeDocument/2006/relationships" id="263" r:id="R23e9da3eec854533"/>
    <p:sldId xmlns:r="http://schemas.openxmlformats.org/officeDocument/2006/relationships" id="264" r:id="R1fe79bc445ce4caa"/>
    <p:sldId xmlns:r="http://schemas.openxmlformats.org/officeDocument/2006/relationships" id="265" r:id="Rf623f7f9584b4612"/>
    <p:sldId xmlns:r="http://schemas.openxmlformats.org/officeDocument/2006/relationships" id="266" r:id="Rde58a5c99a894154"/>
    <p:sldId xmlns:r="http://schemas.openxmlformats.org/officeDocument/2006/relationships" id="267" r:id="R5e7a859cd964449a"/>
    <p:sldId xmlns:r="http://schemas.openxmlformats.org/officeDocument/2006/relationships" id="268" r:id="Re14b502a25f847bb"/>
    <p:sldId xmlns:r="http://schemas.openxmlformats.org/officeDocument/2006/relationships" id="269" r:id="Rb15e039aff384c7f"/>
    <p:sldId xmlns:r="http://schemas.openxmlformats.org/officeDocument/2006/relationships" id="270" r:id="Rc35ee29894af4450"/>
    <p:sldId xmlns:r="http://schemas.openxmlformats.org/officeDocument/2006/relationships" id="271" r:id="Rb7ece104cd7744a2"/>
    <p:sldId xmlns:r="http://schemas.openxmlformats.org/officeDocument/2006/relationships" id="272" r:id="Rc6f5f54916864918"/>
    <p:sldId xmlns:r="http://schemas.openxmlformats.org/officeDocument/2006/relationships" id="273" r:id="R3ad1e002d9114878"/>
    <p:sldId xmlns:r="http://schemas.openxmlformats.org/officeDocument/2006/relationships" id="274" r:id="R5a45755e01c7405b"/>
    <p:sldId xmlns:r="http://schemas.openxmlformats.org/officeDocument/2006/relationships" id="275" r:id="R44b0fe7c7a594e23"/>
    <p:sldId xmlns:r="http://schemas.openxmlformats.org/officeDocument/2006/relationships" id="276" r:id="R7b45c204e9c2423f"/>
    <p:sldId xmlns:r="http://schemas.openxmlformats.org/officeDocument/2006/relationships" id="277" r:id="R58e69bc1257542c6"/>
    <p:sldId xmlns:r="http://schemas.openxmlformats.org/officeDocument/2006/relationships" id="278" r:id="Rc4562240980948f8"/>
    <p:sldId xmlns:r="http://schemas.openxmlformats.org/officeDocument/2006/relationships" id="279" r:id="Rb9b7811f26894339"/>
    <p:sldId xmlns:r="http://schemas.openxmlformats.org/officeDocument/2006/relationships" id="280" r:id="Rcc29a3f18b8645f4"/>
    <p:sldId xmlns:r="http://schemas.openxmlformats.org/officeDocument/2006/relationships" id="281" r:id="R8cfa37a9b802437f"/>
    <p:sldId xmlns:r="http://schemas.openxmlformats.org/officeDocument/2006/relationships" id="282" r:id="R43b7a8362ad04ebc"/>
    <p:sldId xmlns:r="http://schemas.openxmlformats.org/officeDocument/2006/relationships" id="283" r:id="Rdf8f6670193d4e31"/>
    <p:sldId xmlns:r="http://schemas.openxmlformats.org/officeDocument/2006/relationships" id="284" r:id="Ra9d2dd44ec9e4a19"/>
    <p:sldId xmlns:r="http://schemas.openxmlformats.org/officeDocument/2006/relationships" id="285" r:id="Re86d3949b530455a"/>
    <p:sldId xmlns:r="http://schemas.openxmlformats.org/officeDocument/2006/relationships" id="286" r:id="Rf460a60497f14e66"/>
    <p:sldId xmlns:r="http://schemas.openxmlformats.org/officeDocument/2006/relationships" id="287" r:id="R6cad205c22624e96"/>
    <p:sldId xmlns:r="http://schemas.openxmlformats.org/officeDocument/2006/relationships" id="288" r:id="R6d7246a7508d4d30"/>
    <p:sldId xmlns:r="http://schemas.openxmlformats.org/officeDocument/2006/relationships" id="289" r:id="R43bae7ceb4074fe6"/>
    <p:sldId xmlns:r="http://schemas.openxmlformats.org/officeDocument/2006/relationships" id="290" r:id="R7dfb03dfb4a74f79"/>
    <p:sldId xmlns:r="http://schemas.openxmlformats.org/officeDocument/2006/relationships" id="291" r:id="R46eaf49fb6b54537"/>
    <p:sldId xmlns:r="http://schemas.openxmlformats.org/officeDocument/2006/relationships" id="292" r:id="R8343d7f5b2b14ae2"/>
    <p:sldId xmlns:r="http://schemas.openxmlformats.org/officeDocument/2006/relationships" id="293" r:id="R20714e7fc5d34336"/>
    <p:sldId xmlns:r="http://schemas.openxmlformats.org/officeDocument/2006/relationships" id="294" r:id="Rf12359b47dc648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097ec015d94d3a" /><Relationship Type="http://schemas.openxmlformats.org/officeDocument/2006/relationships/slideMaster" Target="/ppt/slideMasters/slideMaster1.xml" Id="R87212b69851640e5" /><Relationship Type="http://schemas.openxmlformats.org/officeDocument/2006/relationships/notesMaster" Target="/ppt/notesMasters/notesMaster1.xml" Id="Rcb2ab3fa7baa4952" /><Relationship Type="http://schemas.openxmlformats.org/officeDocument/2006/relationships/presProps" Target="/ppt/presProps.xml" Id="R09429dc820624af8" /><Relationship Type="http://schemas.openxmlformats.org/officeDocument/2006/relationships/tableStyles" Target="/ppt/tableStyles.xml" Id="R7a95b5b1b3454013" /><Relationship Type="http://schemas.openxmlformats.org/officeDocument/2006/relationships/slide" Target="/ppt/slides/slide1.xml" Id="R7f7be40adde2400a" /><Relationship Type="http://schemas.openxmlformats.org/officeDocument/2006/relationships/slide" Target="/ppt/slides/slide2.xml" Id="Rfdfa506b9baa4afc" /><Relationship Type="http://schemas.openxmlformats.org/officeDocument/2006/relationships/slide" Target="/ppt/slides/slide3.xml" Id="R215e410eaf714e2c" /><Relationship Type="http://schemas.openxmlformats.org/officeDocument/2006/relationships/slide" Target="/ppt/slides/slide4.xml" Id="R75b54e509043427c" /><Relationship Type="http://schemas.openxmlformats.org/officeDocument/2006/relationships/slide" Target="/ppt/slides/slide5.xml" Id="R8958ce55dca34f75" /><Relationship Type="http://schemas.openxmlformats.org/officeDocument/2006/relationships/slide" Target="/ppt/slides/slide6.xml" Id="R1dbbaafa38aa43dc" /><Relationship Type="http://schemas.openxmlformats.org/officeDocument/2006/relationships/slide" Target="/ppt/slides/slide7.xml" Id="R98685954884942dd" /><Relationship Type="http://schemas.openxmlformats.org/officeDocument/2006/relationships/slide" Target="/ppt/slides/slide8.xml" Id="R23e9da3eec854533" /><Relationship Type="http://schemas.openxmlformats.org/officeDocument/2006/relationships/slide" Target="/ppt/slides/slide9.xml" Id="R1fe79bc445ce4caa" /><Relationship Type="http://schemas.openxmlformats.org/officeDocument/2006/relationships/slide" Target="/ppt/slides/slide10.xml" Id="Rf623f7f9584b4612" /><Relationship Type="http://schemas.openxmlformats.org/officeDocument/2006/relationships/slide" Target="/ppt/slides/slide11.xml" Id="Rde58a5c99a894154" /><Relationship Type="http://schemas.openxmlformats.org/officeDocument/2006/relationships/slide" Target="/ppt/slides/slide12.xml" Id="R5e7a859cd964449a" /><Relationship Type="http://schemas.openxmlformats.org/officeDocument/2006/relationships/slide" Target="/ppt/slides/slide13.xml" Id="Re14b502a25f847bb" /><Relationship Type="http://schemas.openxmlformats.org/officeDocument/2006/relationships/slide" Target="/ppt/slides/slide14.xml" Id="Rb15e039aff384c7f" /><Relationship Type="http://schemas.openxmlformats.org/officeDocument/2006/relationships/slide" Target="/ppt/slides/slide15.xml" Id="Rc35ee29894af4450" /><Relationship Type="http://schemas.openxmlformats.org/officeDocument/2006/relationships/slide" Target="/ppt/slides/slide16.xml" Id="Rb7ece104cd7744a2" /><Relationship Type="http://schemas.openxmlformats.org/officeDocument/2006/relationships/slide" Target="/ppt/slides/slide17.xml" Id="Rc6f5f54916864918" /><Relationship Type="http://schemas.openxmlformats.org/officeDocument/2006/relationships/slide" Target="/ppt/slides/slide18.xml" Id="R3ad1e002d9114878" /><Relationship Type="http://schemas.openxmlformats.org/officeDocument/2006/relationships/slide" Target="/ppt/slides/slide19.xml" Id="R5a45755e01c7405b" /><Relationship Type="http://schemas.openxmlformats.org/officeDocument/2006/relationships/slide" Target="/ppt/slides/slide20.xml" Id="R44b0fe7c7a594e23" /><Relationship Type="http://schemas.openxmlformats.org/officeDocument/2006/relationships/slide" Target="/ppt/slides/slide21.xml" Id="R7b45c204e9c2423f" /><Relationship Type="http://schemas.openxmlformats.org/officeDocument/2006/relationships/slide" Target="/ppt/slides/slide22.xml" Id="R58e69bc1257542c6" /><Relationship Type="http://schemas.openxmlformats.org/officeDocument/2006/relationships/slide" Target="/ppt/slides/slide23.xml" Id="Rc4562240980948f8" /><Relationship Type="http://schemas.openxmlformats.org/officeDocument/2006/relationships/slide" Target="/ppt/slides/slide24.xml" Id="Rb9b7811f26894339" /><Relationship Type="http://schemas.openxmlformats.org/officeDocument/2006/relationships/slide" Target="/ppt/slides/slide25.xml" Id="Rcc29a3f18b8645f4" /><Relationship Type="http://schemas.openxmlformats.org/officeDocument/2006/relationships/slide" Target="/ppt/slides/slide26.xml" Id="R8cfa37a9b802437f" /><Relationship Type="http://schemas.openxmlformats.org/officeDocument/2006/relationships/slide" Target="/ppt/slides/slide27.xml" Id="R43b7a8362ad04ebc" /><Relationship Type="http://schemas.openxmlformats.org/officeDocument/2006/relationships/slide" Target="/ppt/slides/slide28.xml" Id="Rdf8f6670193d4e31" /><Relationship Type="http://schemas.openxmlformats.org/officeDocument/2006/relationships/slide" Target="/ppt/slides/slide29.xml" Id="Ra9d2dd44ec9e4a19" /><Relationship Type="http://schemas.openxmlformats.org/officeDocument/2006/relationships/slide" Target="/ppt/slides/slide30.xml" Id="Re86d3949b530455a" /><Relationship Type="http://schemas.openxmlformats.org/officeDocument/2006/relationships/slide" Target="/ppt/slides/slide31.xml" Id="Rf460a60497f14e66" /><Relationship Type="http://schemas.openxmlformats.org/officeDocument/2006/relationships/slide" Target="/ppt/slides/slide32.xml" Id="R6cad205c22624e96" /><Relationship Type="http://schemas.openxmlformats.org/officeDocument/2006/relationships/slide" Target="/ppt/slides/slide33.xml" Id="R6d7246a7508d4d30" /><Relationship Type="http://schemas.openxmlformats.org/officeDocument/2006/relationships/slide" Target="/ppt/slides/slide34.xml" Id="R43bae7ceb4074fe6" /><Relationship Type="http://schemas.openxmlformats.org/officeDocument/2006/relationships/slide" Target="/ppt/slides/slide35.xml" Id="R7dfb03dfb4a74f79" /><Relationship Type="http://schemas.openxmlformats.org/officeDocument/2006/relationships/slide" Target="/ppt/slides/slide36.xml" Id="R46eaf49fb6b54537" /><Relationship Type="http://schemas.openxmlformats.org/officeDocument/2006/relationships/slide" Target="/ppt/slides/slide37.xml" Id="R8343d7f5b2b14ae2" /><Relationship Type="http://schemas.openxmlformats.org/officeDocument/2006/relationships/slide" Target="/ppt/slides/slide38.xml" Id="R20714e7fc5d34336" /><Relationship Type="http://schemas.openxmlformats.org/officeDocument/2006/relationships/slide" Target="/ppt/slides/slide39.xml" Id="Rf12359b47dc648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a0b97375524a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1c80aa1b24437b" /><Relationship Type="http://schemas.openxmlformats.org/officeDocument/2006/relationships/notesMaster" Target="/ppt/notesMasters/notesMaster1.xml" Id="Rdbbfb253f5c54d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fc00015fed4e63" /><Relationship Type="http://schemas.openxmlformats.org/officeDocument/2006/relationships/notesMaster" Target="/ppt/notesMasters/notesMaster1.xml" Id="R9cd8297ac7ba42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402721483b4f08" /><Relationship Type="http://schemas.openxmlformats.org/officeDocument/2006/relationships/notesMaster" Target="/ppt/notesMasters/notesMaster1.xml" Id="Re71113d9fcd744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6894a75b114c26" /><Relationship Type="http://schemas.openxmlformats.org/officeDocument/2006/relationships/notesMaster" Target="/ppt/notesMasters/notesMaster1.xml" Id="R992a8193fcbe43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65a72921c743c4" /><Relationship Type="http://schemas.openxmlformats.org/officeDocument/2006/relationships/notesMaster" Target="/ppt/notesMasters/notesMaster1.xml" Id="R05e9024a04b449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32d0dda0f4e451b" /><Relationship Type="http://schemas.openxmlformats.org/officeDocument/2006/relationships/notesMaster" Target="/ppt/notesMasters/notesMaster1.xml" Id="Rcfad61b23d4b44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99f44c93b14e02" /><Relationship Type="http://schemas.openxmlformats.org/officeDocument/2006/relationships/notesMaster" Target="/ppt/notesMasters/notesMaster1.xml" Id="R33797662331446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64b9e38bed44f1" /><Relationship Type="http://schemas.openxmlformats.org/officeDocument/2006/relationships/notesMaster" Target="/ppt/notesMasters/notesMaster1.xml" Id="R3fe1086c6f684f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e32d82bd524ca7" /><Relationship Type="http://schemas.openxmlformats.org/officeDocument/2006/relationships/notesMaster" Target="/ppt/notesMasters/notesMaster1.xml" Id="Rd8d9debac8bc4c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f7482d210e4943" /><Relationship Type="http://schemas.openxmlformats.org/officeDocument/2006/relationships/notesMaster" Target="/ppt/notesMasters/notesMaster1.xml" Id="Rf9ec56bea36e4e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12db72e4e4428e" /><Relationship Type="http://schemas.openxmlformats.org/officeDocument/2006/relationships/notesMaster" Target="/ppt/notesMasters/notesMaster1.xml" Id="Rfc6dab047cce4eb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fc4c523522141d9" /><Relationship Type="http://schemas.openxmlformats.org/officeDocument/2006/relationships/notesMaster" Target="/ppt/notesMasters/notesMaster1.xml" Id="R2fe50872edfc49d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73e64b8b6714f41" /><Relationship Type="http://schemas.openxmlformats.org/officeDocument/2006/relationships/notesMaster" Target="/ppt/notesMasters/notesMaster1.xml" Id="R725bb4f0414d45b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004a9db8182421b" /><Relationship Type="http://schemas.openxmlformats.org/officeDocument/2006/relationships/notesMaster" Target="/ppt/notesMasters/notesMaster1.xml" Id="R7d2e931d9bc544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abc97f72e5146c5" /><Relationship Type="http://schemas.openxmlformats.org/officeDocument/2006/relationships/notesMaster" Target="/ppt/notesMasters/notesMaster1.xml" Id="Rcf531b96590c48d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f8c424fb4dc4633" /><Relationship Type="http://schemas.openxmlformats.org/officeDocument/2006/relationships/notesMaster" Target="/ppt/notesMasters/notesMaster1.xml" Id="Ra1d180853c104e5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594823d0e2b42bf" /><Relationship Type="http://schemas.openxmlformats.org/officeDocument/2006/relationships/notesMaster" Target="/ppt/notesMasters/notesMaster1.xml" Id="R74340b1bbb1443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57cfbb07d00427b" /><Relationship Type="http://schemas.openxmlformats.org/officeDocument/2006/relationships/notesMaster" Target="/ppt/notesMasters/notesMaster1.xml" Id="Rec7279619499411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5f96483ea954661" /><Relationship Type="http://schemas.openxmlformats.org/officeDocument/2006/relationships/notesMaster" Target="/ppt/notesMasters/notesMaster1.xml" Id="R7c8d93bc8e3942b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b82b30f8b474c8a" /><Relationship Type="http://schemas.openxmlformats.org/officeDocument/2006/relationships/notesMaster" Target="/ppt/notesMasters/notesMaster1.xml" Id="Re6f0aa42dace44b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021352f40e249bc" /><Relationship Type="http://schemas.openxmlformats.org/officeDocument/2006/relationships/notesMaster" Target="/ppt/notesMasters/notesMaster1.xml" Id="Rbc1f62de23ed4b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4252479ed6449d0" /><Relationship Type="http://schemas.openxmlformats.org/officeDocument/2006/relationships/notesMaster" Target="/ppt/notesMasters/notesMaster1.xml" Id="R34a290a98f3541e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b11240ebe454d67" /><Relationship Type="http://schemas.openxmlformats.org/officeDocument/2006/relationships/notesMaster" Target="/ppt/notesMasters/notesMaster1.xml" Id="R33604ede7647438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5c5caea94454bf8" /><Relationship Type="http://schemas.openxmlformats.org/officeDocument/2006/relationships/notesMaster" Target="/ppt/notesMasters/notesMaster1.xml" Id="Reb47c337133f411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11b12dfeccd4340" /><Relationship Type="http://schemas.openxmlformats.org/officeDocument/2006/relationships/notesMaster" Target="/ppt/notesMasters/notesMaster1.xml" Id="Rf0eb12b74ec048d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743e0171f0b43dd" /><Relationship Type="http://schemas.openxmlformats.org/officeDocument/2006/relationships/notesMaster" Target="/ppt/notesMasters/notesMaster1.xml" Id="R3d94d373aaa2406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477576ba3084534" /><Relationship Type="http://schemas.openxmlformats.org/officeDocument/2006/relationships/notesMaster" Target="/ppt/notesMasters/notesMaster1.xml" Id="R7d0bf097a6574c5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c7f158def3c4317" /><Relationship Type="http://schemas.openxmlformats.org/officeDocument/2006/relationships/notesMaster" Target="/ppt/notesMasters/notesMaster1.xml" Id="R172cc136800c4ac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c8c46133d214e9f" /><Relationship Type="http://schemas.openxmlformats.org/officeDocument/2006/relationships/notesMaster" Target="/ppt/notesMasters/notesMaster1.xml" Id="R5579fc07930b4db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09de84d75bf40fa" /><Relationship Type="http://schemas.openxmlformats.org/officeDocument/2006/relationships/notesMaster" Target="/ppt/notesMasters/notesMaster1.xml" Id="Rf2c0b0c28380444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c2753ec21884256" /><Relationship Type="http://schemas.openxmlformats.org/officeDocument/2006/relationships/notesMaster" Target="/ppt/notesMasters/notesMaster1.xml" Id="R0a526c57d4644a8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2af98788ee7437b" /><Relationship Type="http://schemas.openxmlformats.org/officeDocument/2006/relationships/notesMaster" Target="/ppt/notesMasters/notesMaster1.xml" Id="Re7c39eb9909e496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b8c8ec5265c415e" /><Relationship Type="http://schemas.openxmlformats.org/officeDocument/2006/relationships/notesMaster" Target="/ppt/notesMasters/notesMaster1.xml" Id="Rf1adc019ab464a0f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e775ba56d064a85" /><Relationship Type="http://schemas.openxmlformats.org/officeDocument/2006/relationships/notesMaster" Target="/ppt/notesMasters/notesMaster1.xml" Id="R9a08ab0f7e7e4ed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3f52820e49a4755" /><Relationship Type="http://schemas.openxmlformats.org/officeDocument/2006/relationships/notesMaster" Target="/ppt/notesMasters/notesMaster1.xml" Id="R4071660c710d4843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c9badb0587324b85" /><Relationship Type="http://schemas.openxmlformats.org/officeDocument/2006/relationships/notesMaster" Target="/ppt/notesMasters/notesMaster1.xml" Id="Rfbd4951bea5446b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a953a825a0a4db9" /><Relationship Type="http://schemas.openxmlformats.org/officeDocument/2006/relationships/notesMaster" Target="/ppt/notesMasters/notesMaster1.xml" Id="Rde557b628ddf4f8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ad3dcb4545b4148" /><Relationship Type="http://schemas.openxmlformats.org/officeDocument/2006/relationships/notesMaster" Target="/ppt/notesMasters/notesMaster1.xml" Id="R4df7699a1f484b4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975d822666946c1" /><Relationship Type="http://schemas.openxmlformats.org/officeDocument/2006/relationships/notesMaster" Target="/ppt/notesMasters/notesMaster1.xml" Id="R55e73250a6254c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的“微分与曲线描绘”学习单元。本套课件共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讲稿】明确告诉学生：本单元只训练“微分与曲线描绘”。先解释知识范围，再用一句话建立核心判断，最后示范标准方法。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【互动提问】请用自己的话复述“二阶导数服务于曲率与极值判定”，并举一个会触发“拐点只解二阶导等于零”的错误例子。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f(x)=1x³−2x²+2，则 f′(1)= 选项为 A.-1；B.1；C.-3；D.3。讲解时强调：二阶导数服务于曲率与极值判定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分步讲评：先重述题目条件，再逐步示范“求导—临界点—符号表—图像”，最后给出正确结论“-1”。完整解析：f′(x)=3x²−4x，代入 x=1。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【预期回答】学生能指出方法链中的关键步骤，并联系“链式、乘积、商法则和切线法线”。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A·导数求值。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Q11：d/dx [(1+2x)⁵] = 选项为 A.10(1+2x)⁴；B.5x(1+2x)⁴；C.2(1+2x)⁴；D.10(1+2x)⁵。讲解时强调：二阶导数服务于曲率与极值判定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分步讲评：先重述题目条件，再逐步示范“求导—临界点—符号表—图像”，最后给出正确结论“10(1+2x)⁴”。完整解析：外层幂函数求导后乘以内层导数 k。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【预期回答】学生能指出方法链中的关键步骤，并联系“用一阶导数符号表分类驻点”。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A·链式法则。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Q21：【原创情境迁移｜启德体育园2026运营】以下参数为“微分与曲线描绘”训练所设，不是官方资料中的实际数据：函数 f(x)=x²−8x+3 的驻点横坐标是： 选项为 A.8；B.-4；C.5；D.4。讲解时强调：二阶导数服务于曲率与极值判定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分步讲评：先重述题目条件，再逐步示范“求导—临界点—符号表—图像”，最后给出正确结论“4”。完整解析：f′(x)=2x−8=0，所以 x=4。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【预期回答】学生能指出方法链中的关键步骤，并联系“判断凹凸、拐点并组合关键特征”。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A·驻点。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Q26：【原创情境迁移｜第三代半导体试验线】以下参数为“微分与曲线描绘”训练所设，不是官方资料中的实际数据：曲线 y=x²+5x 在 x=1 处切线斜率是： 选项为 A.6；B.10；C.8；D.7。讲解时强调：二阶导数服务于曲率与极值判定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分步讲评：先重述题目条件，再逐步示范“求导—临界点—符号表—图像”，最后给出正确结论“7”。完整解析：dy/dx=2x+5，代入 x=1。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【预期回答】学生能指出方法链中的关键步骤，并联系“从真实约束建立单变量模型并解释最值”。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A·切线。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89d4b966bd46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c7f2a33e95478b" /><Relationship Type="http://schemas.openxmlformats.org/officeDocument/2006/relationships/slideLayout" Target="/ppt/slideLayouts/slideLayout1.xml" Id="R30baef1fefd74f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baef1fefd74f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2524ad01e415e" /><Relationship Type="http://schemas.openxmlformats.org/officeDocument/2006/relationships/image" Target="/ppt/media/image.png" Id="R80a42ae5712040de" /><Relationship Type="http://schemas.openxmlformats.org/officeDocument/2006/relationships/notesSlide" Target="/ppt/notesSlides/notesSlide1.xml" Id="Rb8edf52a9a454b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986060ed74dbe" /><Relationship Type="http://schemas.openxmlformats.org/officeDocument/2006/relationships/image" Target="/ppt/media/image2.png" Id="Rb5e2bccc865043b3" /><Relationship Type="http://schemas.openxmlformats.org/officeDocument/2006/relationships/notesSlide" Target="/ppt/notesSlides/notesSlide2.xml" Id="R47c9b89d76a649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a07a47c3445b3" /><Relationship Type="http://schemas.openxmlformats.org/officeDocument/2006/relationships/image" Target="/ppt/media/image3.png" Id="Rf55e0dc4a7724424" /><Relationship Type="http://schemas.openxmlformats.org/officeDocument/2006/relationships/notesSlide" Target="/ppt/notesSlides/notesSlide3.xml" Id="R15c10f648ca944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508a7a9bb4b9f" /><Relationship Type="http://schemas.openxmlformats.org/officeDocument/2006/relationships/image" Target="/ppt/media/image4.png" Id="R2348959a365f48bf" /><Relationship Type="http://schemas.openxmlformats.org/officeDocument/2006/relationships/notesSlide" Target="/ppt/notesSlides/notesSlide4.xml" Id="R3a2f360f1bae41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59d13be8194260" /><Relationship Type="http://schemas.openxmlformats.org/officeDocument/2006/relationships/image" Target="/ppt/media/image5.png" Id="Re47ebcc0cf8c48df" /><Relationship Type="http://schemas.openxmlformats.org/officeDocument/2006/relationships/notesSlide" Target="/ppt/notesSlides/notesSlide5.xml" Id="Re4dfc707a4014f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3d63a1eff049e4" /><Relationship Type="http://schemas.openxmlformats.org/officeDocument/2006/relationships/image" Target="/ppt/media/image6.png" Id="R5f9478a296da42f4" /><Relationship Type="http://schemas.openxmlformats.org/officeDocument/2006/relationships/notesSlide" Target="/ppt/notesSlides/notesSlide6.xml" Id="R1c506df74edc40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bbc9ead63474b" /><Relationship Type="http://schemas.openxmlformats.org/officeDocument/2006/relationships/image" Target="/ppt/media/image7.png" Id="R0d9dac5bb50d49ab" /><Relationship Type="http://schemas.openxmlformats.org/officeDocument/2006/relationships/notesSlide" Target="/ppt/notesSlides/notesSlide7.xml" Id="Re2084245495949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007106b7524105" /><Relationship Type="http://schemas.openxmlformats.org/officeDocument/2006/relationships/image" Target="/ppt/media/image8.png" Id="Rbb98c872566c4b6c" /><Relationship Type="http://schemas.openxmlformats.org/officeDocument/2006/relationships/notesSlide" Target="/ppt/notesSlides/notesSlide8.xml" Id="R826bdaa63f7b49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ca3f95e164594" /><Relationship Type="http://schemas.openxmlformats.org/officeDocument/2006/relationships/image" Target="/ppt/media/image9.png" Id="Rf743ddb40e3e48d2" /><Relationship Type="http://schemas.openxmlformats.org/officeDocument/2006/relationships/notesSlide" Target="/ppt/notesSlides/notesSlide9.xml" Id="R14b3112b68b54b4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17e9fe8c640bf" /><Relationship Type="http://schemas.openxmlformats.org/officeDocument/2006/relationships/image" Target="/ppt/media/image10.png" Id="R044b424108f74297" /><Relationship Type="http://schemas.openxmlformats.org/officeDocument/2006/relationships/notesSlide" Target="/ppt/notesSlides/notesSlide10.xml" Id="R79fbc9ffae6549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705b2f7574d77" /><Relationship Type="http://schemas.openxmlformats.org/officeDocument/2006/relationships/image" Target="/ppt/media/image11.png" Id="Rf95e33f099cc4db0" /><Relationship Type="http://schemas.openxmlformats.org/officeDocument/2006/relationships/notesSlide" Target="/ppt/notesSlides/notesSlide11.xml" Id="R96973c01e9f8477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e748953a54521" /><Relationship Type="http://schemas.openxmlformats.org/officeDocument/2006/relationships/image" Target="/ppt/media/image12.png" Id="Reec3083e51534a3e" /><Relationship Type="http://schemas.openxmlformats.org/officeDocument/2006/relationships/notesSlide" Target="/ppt/notesSlides/notesSlide12.xml" Id="Raa42408981344f7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60de3365e458e" /><Relationship Type="http://schemas.openxmlformats.org/officeDocument/2006/relationships/image" Target="/ppt/media/image13.png" Id="R65d3026d114e435e" /><Relationship Type="http://schemas.openxmlformats.org/officeDocument/2006/relationships/notesSlide" Target="/ppt/notesSlides/notesSlide13.xml" Id="R53223e28afee4e9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da31be84d44ee6" /><Relationship Type="http://schemas.openxmlformats.org/officeDocument/2006/relationships/image" Target="/ppt/media/image14.png" Id="R45b4e4c729744daa" /><Relationship Type="http://schemas.openxmlformats.org/officeDocument/2006/relationships/notesSlide" Target="/ppt/notesSlides/notesSlide14.xml" Id="R67dcce3e79154ed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1890184194ec2" /><Relationship Type="http://schemas.openxmlformats.org/officeDocument/2006/relationships/image" Target="/ppt/media/image15.png" Id="R571cecb88b6e417e" /><Relationship Type="http://schemas.openxmlformats.org/officeDocument/2006/relationships/notesSlide" Target="/ppt/notesSlides/notesSlide15.xml" Id="R5a21617f05bb407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0e399c0b243be" /><Relationship Type="http://schemas.openxmlformats.org/officeDocument/2006/relationships/image" Target="/ppt/media/image16.png" Id="Rbea9c27d8ed44bc4" /><Relationship Type="http://schemas.openxmlformats.org/officeDocument/2006/relationships/notesSlide" Target="/ppt/notesSlides/notesSlide16.xml" Id="R5a6e7d0cd098452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dfca04563547fa" /><Relationship Type="http://schemas.openxmlformats.org/officeDocument/2006/relationships/image" Target="/ppt/media/image17.png" Id="Rc876e7f3138c4ea5" /><Relationship Type="http://schemas.openxmlformats.org/officeDocument/2006/relationships/notesSlide" Target="/ppt/notesSlides/notesSlide17.xml" Id="R5ec754e400794f3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2c98162254025" /><Relationship Type="http://schemas.openxmlformats.org/officeDocument/2006/relationships/image" Target="/ppt/media/image18.png" Id="Ra46a809951664b44" /><Relationship Type="http://schemas.openxmlformats.org/officeDocument/2006/relationships/notesSlide" Target="/ppt/notesSlides/notesSlide18.xml" Id="Rc04b16d0f58e4ae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dddb56a5d3486d" /><Relationship Type="http://schemas.openxmlformats.org/officeDocument/2006/relationships/image" Target="/ppt/media/image19.png" Id="R18c6b3d29a504475" /><Relationship Type="http://schemas.openxmlformats.org/officeDocument/2006/relationships/notesSlide" Target="/ppt/notesSlides/notesSlide19.xml" Id="R7d91cd2a78e9416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327caa65da4f47" /><Relationship Type="http://schemas.openxmlformats.org/officeDocument/2006/relationships/image" Target="/ppt/media/image20.png" Id="R9f297147be69435b" /><Relationship Type="http://schemas.openxmlformats.org/officeDocument/2006/relationships/notesSlide" Target="/ppt/notesSlides/notesSlide20.xml" Id="Reaa87d7dbf574d6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5baede07d4154" /><Relationship Type="http://schemas.openxmlformats.org/officeDocument/2006/relationships/image" Target="/ppt/media/image21.png" Id="R3bae90bdc89e42b2" /><Relationship Type="http://schemas.openxmlformats.org/officeDocument/2006/relationships/notesSlide" Target="/ppt/notesSlides/notesSlide21.xml" Id="R751c7239030c4ad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35a1266d34bf9" /><Relationship Type="http://schemas.openxmlformats.org/officeDocument/2006/relationships/image" Target="/ppt/media/image22.png" Id="Rb7d1dda962f9459d" /><Relationship Type="http://schemas.openxmlformats.org/officeDocument/2006/relationships/notesSlide" Target="/ppt/notesSlides/notesSlide22.xml" Id="R4fd59c3f49fd4d1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ce71e03814844" /><Relationship Type="http://schemas.openxmlformats.org/officeDocument/2006/relationships/image" Target="/ppt/media/image23.png" Id="Rdcf8742aaf3a47a4" /><Relationship Type="http://schemas.openxmlformats.org/officeDocument/2006/relationships/notesSlide" Target="/ppt/notesSlides/notesSlide23.xml" Id="R0d4f671a42fd4af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62a755e56434e" /><Relationship Type="http://schemas.openxmlformats.org/officeDocument/2006/relationships/image" Target="/ppt/media/image24.png" Id="R336a8689eca347a3" /><Relationship Type="http://schemas.openxmlformats.org/officeDocument/2006/relationships/notesSlide" Target="/ppt/notesSlides/notesSlide24.xml" Id="R4d14142738f047d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4b3430dfd042d5" /><Relationship Type="http://schemas.openxmlformats.org/officeDocument/2006/relationships/image" Target="/ppt/media/image25.png" Id="R5662284d626c477b" /><Relationship Type="http://schemas.openxmlformats.org/officeDocument/2006/relationships/notesSlide" Target="/ppt/notesSlides/notesSlide25.xml" Id="Rc581ad88fac640d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3cc0f161749b9" /><Relationship Type="http://schemas.openxmlformats.org/officeDocument/2006/relationships/image" Target="/ppt/media/image26.png" Id="Rb16265ebcd1d4443" /><Relationship Type="http://schemas.openxmlformats.org/officeDocument/2006/relationships/notesSlide" Target="/ppt/notesSlides/notesSlide26.xml" Id="Rb829357972aa483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7c40ae81b4bfa" /><Relationship Type="http://schemas.openxmlformats.org/officeDocument/2006/relationships/image" Target="/ppt/media/image27.png" Id="R383f8203f60e473b" /><Relationship Type="http://schemas.openxmlformats.org/officeDocument/2006/relationships/notesSlide" Target="/ppt/notesSlides/notesSlide27.xml" Id="R9e937904cd82418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cdd3c859d4793" /><Relationship Type="http://schemas.openxmlformats.org/officeDocument/2006/relationships/image" Target="/ppt/media/image28.png" Id="Rd8527bd46da4452d" /><Relationship Type="http://schemas.openxmlformats.org/officeDocument/2006/relationships/notesSlide" Target="/ppt/notesSlides/notesSlide28.xml" Id="Ra84667f952b741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a40d1dbde4e01" /><Relationship Type="http://schemas.openxmlformats.org/officeDocument/2006/relationships/image" Target="/ppt/media/image29.png" Id="Rda2f8a8fedac4743" /><Relationship Type="http://schemas.openxmlformats.org/officeDocument/2006/relationships/notesSlide" Target="/ppt/notesSlides/notesSlide29.xml" Id="Ra4f6ba87414546e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073b75bdc4490" /><Relationship Type="http://schemas.openxmlformats.org/officeDocument/2006/relationships/image" Target="/ppt/media/image30.png" Id="R5c5ccf70caf54870" /><Relationship Type="http://schemas.openxmlformats.org/officeDocument/2006/relationships/notesSlide" Target="/ppt/notesSlides/notesSlide30.xml" Id="R8f2638f17173484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f8623c473544f7" /><Relationship Type="http://schemas.openxmlformats.org/officeDocument/2006/relationships/image" Target="/ppt/media/image31.png" Id="Rd1169c579b364e07" /><Relationship Type="http://schemas.openxmlformats.org/officeDocument/2006/relationships/notesSlide" Target="/ppt/notesSlides/notesSlide31.xml" Id="R2372c31edf2940e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3b1fb7fe34dc3" /><Relationship Type="http://schemas.openxmlformats.org/officeDocument/2006/relationships/image" Target="/ppt/media/image32.png" Id="R1fd3e6fce5744728" /><Relationship Type="http://schemas.openxmlformats.org/officeDocument/2006/relationships/notesSlide" Target="/ppt/notesSlides/notesSlide32.xml" Id="R1b4934a52c224ed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46e4a49ae4c67" /><Relationship Type="http://schemas.openxmlformats.org/officeDocument/2006/relationships/image" Target="/ppt/media/image33.png" Id="R8768951d8e17466c" /><Relationship Type="http://schemas.openxmlformats.org/officeDocument/2006/relationships/notesSlide" Target="/ppt/notesSlides/notesSlide33.xml" Id="R74f9b0c124604c0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42b843d7544a7" /><Relationship Type="http://schemas.openxmlformats.org/officeDocument/2006/relationships/image" Target="/ppt/media/image34.png" Id="R34660b850a804cf0" /><Relationship Type="http://schemas.openxmlformats.org/officeDocument/2006/relationships/notesSlide" Target="/ppt/notesSlides/notesSlide34.xml" Id="Rc0988b725db64b2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89cc1ac9a34f9f" /><Relationship Type="http://schemas.openxmlformats.org/officeDocument/2006/relationships/image" Target="/ppt/media/image35.png" Id="R1770d8607f42470a" /><Relationship Type="http://schemas.openxmlformats.org/officeDocument/2006/relationships/notesSlide" Target="/ppt/notesSlides/notesSlide35.xml" Id="R64ae824c4c214da9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2d8e86192d40a9" /><Relationship Type="http://schemas.openxmlformats.org/officeDocument/2006/relationships/image" Target="/ppt/media/image36.png" Id="R6bc32aa17ac34f0a" /><Relationship Type="http://schemas.openxmlformats.org/officeDocument/2006/relationships/notesSlide" Target="/ppt/notesSlides/notesSlide36.xml" Id="R00b7a1d9712843e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75f123e8eb4efa" /><Relationship Type="http://schemas.openxmlformats.org/officeDocument/2006/relationships/image" Target="/ppt/media/image37.png" Id="R22c422e8bf1f4fd8" /><Relationship Type="http://schemas.openxmlformats.org/officeDocument/2006/relationships/notesSlide" Target="/ppt/notesSlides/notesSlide37.xml" Id="R757dcd47c53443d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6cfd391ba74f78" /><Relationship Type="http://schemas.openxmlformats.org/officeDocument/2006/relationships/image" Target="/ppt/media/image38.png" Id="R2894d6104d4e4d5d" /><Relationship Type="http://schemas.openxmlformats.org/officeDocument/2006/relationships/notesSlide" Target="/ppt/notesSlides/notesSlide38.xml" Id="R997a3b8cbcdd4c20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e7a49263f741b4" /><Relationship Type="http://schemas.openxmlformats.org/officeDocument/2006/relationships/image" Target="/ppt/media/image39.png" Id="Rfbbd3088af254209" /><Relationship Type="http://schemas.openxmlformats.org/officeDocument/2006/relationships/notesSlide" Target="/ppt/notesSlides/notesSlide39.xml" Id="R7a17ea49a70e4bc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2C07F8-9637-4F4D-824D-9FDF4FC7A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428B3-FF27-47D3-BF04-BF37D078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19278C-D90B-4FF1-9DED-94657A3C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0620D1-4B0C-487A-9455-481138529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900EC-9FA4-49F9-8ADE-8A748C45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导数、高阶导数、凹凸、拐点和优化。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E0AB0A-BFB9-453E-9FB2-7F971B85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C8B359-7AD1-409B-8F3F-93632D5F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34FD5-3B24-4D7A-A3EC-980DCD4B6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7D4BF3-5206-4248-9D1B-C5613B9F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a42ae5712040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0223A-D373-49D3-9749-7261B63D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A576F5-B7BD-40A0-9880-CBD756B0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E0ABCF-4225-491F-8829-5DA4EC69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FEEB44-7F7B-4CA0-A648-5098481B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CA085-F6C6-404C-B28A-10ED58C6E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520430-03A5-49B8-94B0-74AD880D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D397CC-11DE-4B47-A18B-DF6ED8AF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73B2B6-41D5-4600-A59E-D1B98477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0513E8-7C04-4B83-BFC7-D7971C87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19544323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6B1E14-2FBA-4CA4-B4E0-8F3DC0D1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3D1619-C95E-4DF8-A696-EA49B049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e2bccc865043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1DBCD1-0E74-4302-83C0-44E9D0218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5A1D89-25D7-4076-8E65-48AF3518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D4F28-33D0-412F-90F0-1E12DECA3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289EF-7169-4FF3-A724-7906A8E0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导数规则与切线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7A3F6D-4EAB-45DA-B5D2-6627F64BD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链式、乘积、商法则和切线法线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A28B8B-D7A9-4B0D-8A0A-EA32ACF9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4ABB1B-37B5-439D-8C00-6C82BDB4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8C0392-9107-4488-B128-2B220B32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1F135-28C0-49F0-9FE8-3F1C1845D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驻点与单调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9528B4-BE07-465E-8A79-10111DBC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用一阶导数符号表分类驻点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3634C2-A056-4057-8539-87634A30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544C4F-FB3B-4425-9469-07D4CC34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C0F8AE-827A-458F-8172-CFEEA0DF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BC5586-A8E9-41DA-88FB-825E1795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二阶导数与曲线描绘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78CA87-3CD2-4728-A0AB-E2EA89D1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判断凹凸、拐点并组合关键特征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AB5C72-A05B-48E0-A459-2327C18B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2CD49D-6481-41D1-92A0-A79F06791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A19FD3-7F88-428E-BC03-1E17756C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7ED6BE-A395-4537-8EDC-C130F1F9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相关变化率与优化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69C1D3-B780-409C-B4FF-6BB5C168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从真实约束建立单变量模型并解释最值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4CF370-5B8A-436E-AD09-AB8899C2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802F8E-C9B3-40D5-9815-5C5AC2263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成功标准｜二阶导数服务于曲率与极值判定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04BF15-F0E9-4DE2-883C-B193A76C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BFF853-3136-4C1D-B2AB-81513DF1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9D1AA3-4CA2-4173-96E9-60F143A7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6962064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095C9E-CDB4-41A8-A139-83CE4599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0D9A0-666B-4BCC-A1EB-DB77AE3F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5e0dc4a77244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004A3-6DFE-4727-8B42-484DC23D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4C2A5F-8562-4930-8F45-2EFB2EFC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BEEE31-4E8E-412E-8840-3BD4A0503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153789-652F-43B4-B911-30DC02F0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084AE7-0608-4769-B0CB-61F57E39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091287-209F-424F-A8E9-BF0B7A7D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边界提醒｜拐点只解二阶导等于零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EB9A1-7EAE-41F2-B786-BB5BE363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24A859-8BBC-424D-A37D-116B267A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6CA72E-E743-4219-A72A-C0650167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导数、高阶导数、凹凸、拐点和优化。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6797B9-3D68-4B39-87F3-C43CB7D8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68E75F-BC90-426E-9CFD-2773F9EE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BFB02A-455A-4E42-BFA3-93502BF8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B1FDCB-2469-47A6-B02C-F555346D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A·导数求值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60337C-E985-41A6-A4BE-01C8DA8E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D2949-E125-48A6-A0F9-10E7C274C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1A7F54-75B8-43BD-ADAE-63A62C54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060F9F-4895-4A86-BF7B-863FED07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846826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D326E6-3E47-474D-AF17-7F1235A6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0F60F8-205F-4237-81C2-E63EDD4A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8959a365f48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FD046-150A-48DD-A964-98E70034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导数规则与切线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7B3E8-EEAC-40A1-98EF-E2AA58AB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C4D55-27F4-4C08-89D3-8C0A7263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能解释“二阶导数服务于曲率与极值判定”，并识别一个反例或边界。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8C7DE-1BBE-4A51-AD90-EE6B5177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FCB81A-E31C-4E13-AB7A-4D5A8E71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5E6EC-F777-4D1F-BA99-BB3380CC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C417FD-2D1B-4405-B3C2-AC183606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BC5D6C-FCF2-40ED-9284-4C95AD5A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15639-2FC4-49AB-B437-FBA72D622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CD8773-0BCD-4F94-89DC-315B2042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134E97-3AB2-45EB-9433-7FC7CF11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19528E-83BB-4DE2-9F43-8B367C64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EF7AA-E5BD-49C5-9D52-C730B1E92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BF8D07-A398-4C28-8E73-52AD0962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12560388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FA5B7E-488D-45C2-8E3F-465AEBAB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416B6-3DC0-4C67-A9FB-C73ED7EC9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ebcc0cf8c48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B0AF8-847C-4AC6-923F-8DACD54A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645055-8E43-4507-B9E2-37070048A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00050-A8A1-4D3B-85AC-A8A2F373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54E0B-2947-440B-AC05-593D6635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89BCB-5060-4358-B5F0-40C33C6F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83F683-373F-474A-B6B3-B02D898C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80982-C0F0-43CB-8B16-5C973C2AF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B2F8C-2272-4370-9063-9BB85E68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9749DF-6B9E-4ECE-9AD3-B8FCB67C5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4281D1-C767-4D63-9779-3908CC46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62C191-D76E-4FA9-9279-558A08A8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5CBBF1-86F7-4B67-871C-E0F48253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68EE99-82B5-46F4-8225-33384DEC8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921B94-89B9-416B-933F-8A3D3A345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AC47A-EEA5-4591-86B2-90772F0A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9D01BA-BA32-4047-99FB-E7DC614E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DE5AEC-1145-4EB0-896C-278B73ED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正确结论：-1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解析：f′(x)=3x²−4x，代入 x=1。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38ED0B-E086-49AB-8E3D-232EF520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35F374-C407-48E1-BDBE-3D95D599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6230FD-CC1E-4DD7-A668-549152BCD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FF854A-D0B7-49DF-BAB1-FBB19335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16878818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AA0DC8-1D6A-4754-B466-7D563B81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317E1C-DFF8-4936-8F5A-27389E32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478a296da42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00B89-E9AB-4EE0-AE30-069C6F11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2BF01-E278-4259-822E-DAB82F8A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84E021-F017-4BBA-8895-0D931AA8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FC57D-9A4E-45CE-86F4-38499A61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分钟口述一题“链式、乘积、商法则和切线法线”任务的作答路径，答案必须包含：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F11CEB-A3F3-4C39-869A-E52BABE2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74BAC1-9452-41FE-9557-5AB468CE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A6AA77-5977-4531-B267-F9728285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42FC1-C940-4CD6-B31C-FE522EA0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5A113B-EE30-4DE0-94C8-00585036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2BFC2-BC12-4AA6-833B-19F13679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EF8F0-3C85-4F10-861D-BF5B6386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32FB27-650A-4B0E-84ED-E03C632D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97DCE0-F564-4FA3-AC63-089364EA8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355D25-E927-4DCD-B4F3-951B81E31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A4C58B-29D1-4B34-93C3-EE416CC1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B00EDA-77F9-4BFA-B30E-54EA7B39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4DF0AE-38A6-460A-AEDB-CFE02300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078EF6-23AB-47A3-A7B6-35ABEE5FE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DDFDC6-A4AF-4603-963B-D712BF32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7535928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CD1977-0742-4AAD-81F0-6B6EEB11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47D6D8-986A-49C5-ABD4-4834E85E4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dac5bb50d49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F00FDC-6C0F-416F-B805-670132BA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6719A-6BE3-4C34-BD43-3C742095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9B72B-27B5-4A5E-9FCA-AD1517F2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5F2DC8-4A89-440F-BE74-0FA752F1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746B3-F981-483D-B1D5-1588CC0C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8C33DE-983D-4EAB-AB04-B596BBD9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97138-1B58-41E1-B932-61F7876A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93F60-9E65-45BC-9309-E5754B3E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E8391-B23F-42FC-A240-7E9F4979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F6B1FA-1884-4C6E-9632-0006ED70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A18BA8-A2BD-483E-883D-636AC67F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BDB9F-AAFA-4FE8-B353-62085C6D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269841-6CBC-43D1-9C20-2940B2CC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B4A763-503D-4E2B-B8CC-8D76212CC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319668-D12F-4217-8CAF-E894CAA2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3159CD-C57C-468B-9ED5-1F70373C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5D0BDB-5C1B-4BB7-B7DE-ED818190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16115461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402B1-9642-4227-8AF0-544971EDB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6DD1FB-953C-498E-BD6F-BBBCEED8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98c872566c4b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F0C396-5912-4A2B-A992-E2E99ADF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39C94-1FC8-4554-805A-D6E11438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36523A-42E2-49AE-8522-3D94F6E3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879324-BFAD-4098-8600-521607EF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72E24-37A5-4AEB-982F-CBBB5137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31589E-263E-412D-A5C4-709A3669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C4ACB-47A7-4B3C-A68D-814049F9D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B3F7C3-7DF7-434E-9F74-D3213134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9BA9B2-C588-4D63-B2AB-AF7F70F0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D6E034-32EB-4212-A40C-2A1E35DC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5D1451-7D6F-47AF-9ADA-A55D6B08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0F7D2A-1671-48C0-B135-2286BEC8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9B633C-7959-41AB-8D0E-851CA78E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5CD107-9A97-49B0-B953-3D6D010F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FACF1A-DD3B-4868-833B-D5F1A115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C1FA52-8B13-402D-A573-94F32672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B6B76-FB76-4B99-BCFD-953B8EF0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1298899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83AEFF-75F2-4F8C-B154-5B31C3E4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96EEF2-C967-4B21-AE69-12B4B477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43ddb40e3e48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FA18D8-30DC-4940-88AE-BB5A7FD6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E505A-140E-44FA-807F-13DA929E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E492F-CA80-4CFB-8217-471AB3C2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56A82-BE3C-4916-91BC-D175A932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 f(x)=−x²+2x+2 满足 f′(x)=0 的驻点处，f 的值是：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F4BBE-7FB8-46B6-A6F1-678B7B19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5842C8-E3C0-4BAC-A329-B26D40C5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BEA026-02DE-44FD-A6C6-7E48F7B9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603B0-0735-40EA-BDF5-718B11C66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4A0BB3-E56F-4FB4-B8A4-9A12732CE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49C3BB-F949-4E85-AC40-925AF0611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05909A-B83E-4A77-9105-06794C3A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8846F2-4AAE-425C-BF4F-9CAFDF39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7447BA-C982-48FB-B254-695F264D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2099F2-28D8-4ECB-95A1-DF4D6D88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66F18A-8C23-4E7F-85E3-4DD3C7F8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A174D9-1E8E-42C1-817E-5A4230E6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540CE8-BD87-4345-BA90-E8353D94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8E4920-C63C-42FF-AC2C-E7C463E4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ECDE6-0F40-40AC-87B8-DCE85337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1145648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013814-D3BB-49B6-92FA-3EAA8954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0ACE1F-64F3-4F6C-A784-977ECD4F8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b424108f742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A8132-01F5-4A95-92C8-C91D73F0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20A98E-88AA-4CD1-8F65-C44FDE6E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713D8-3E6E-4B90-BD28-7A7D4AF4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0388C7-950D-49F6-B38D-984E2538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924A3-EAE0-4733-A997-DEC56841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08C231-18BE-4B95-9819-EDE47A08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5FCC6C-825E-4A5E-9092-3DC3A7E8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5FF5B1-F8CF-4079-918B-C512A532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84389-2160-4103-88BA-994E8C71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函数 f(x)=−x²+2x+2 满足 f′(x)=0 的驻点处，f 的值是：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93CF1C-3BA7-4347-A323-8CF1C236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B4E8F9-9A91-4428-995D-DDC49406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8C96FD-D90F-407E-9064-31274A700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A2FD3C-6C8B-42AF-9024-565C20AD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曲线 y=x²+2x 在 x=1 处切线斜率是：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C4EF8D-D265-4E40-A00D-37CA5F41F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3FFDEF-1C3E-4F06-A3DB-73D2C2FF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9DD8DF-5BA2-4673-9502-303074179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86AB63-DD4E-43CD-81DC-6769F3D7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116945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0BF1DC-4F0A-498B-B19E-1A043766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E1BF48-2FFB-42A9-B0E5-90CB1F59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e33f099cc4d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00311-3CAE-4415-88CE-1D7151DE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A55FA-ED69-4C0B-9762-E0F47A3CA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AB9C6-0DA3-4954-BD17-5337A7A6B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BD9A75-655A-452C-B17B-55308EB5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1C0BBF-8D30-40C4-9E7B-817B6AA8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E55CE-427F-4207-B663-CEA5E0D77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BDA91C-BFD2-4E94-8CFC-E1FB1D40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3F3ADE-84D4-45BE-9C36-179CD141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解析链：f′(x)=−2x+2=0 得 x=1；代入得 f(1)=−1+2+2=3。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5F5F26-2F56-4227-9C10-40CD84CF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C7BA83-6E12-4467-ACF2-A1DBBFCA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0FDDDB-9776-4E91-B886-6AC04E7C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0804EF-ABCF-4702-B6B1-0F6A4970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2025067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82C9EF-36BA-4F17-81DD-9C520CC9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E826D1-C0C2-468B-A266-0BF24978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c3083e51534a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C13A1-A697-4F41-A733-552E7BF8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94DC05-8E0C-439F-8AFE-9260A38A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7534D-6A47-4BAB-994E-EDA36F51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B1879-1833-4EB4-BFA6-89E358D3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曲线 y=x²+2x 在 x=1 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3E5D0C-F637-40C1-B9D5-D551E8EA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EB29B9-096A-4965-B5BE-DC36512E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3AB186-79DE-486E-A929-37520B91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C9FD34-9052-4724-B30A-870887A3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6BEC27-1FAC-4C26-A84B-2588E356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9AFBBF-F59F-4145-91DC-F7EED587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039AD-D27B-4674-9F5F-A0D5DC5F0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CCFF42-A8DA-4680-9DA8-7740D74D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C65273-3D0D-4558-9221-6E00C64E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308797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AEC5C9-5C33-4B78-BC0C-A5FE0FFD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4CDD01-DA8E-4A0D-9E79-220C8093D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d3026d114e43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F4EB4-45C4-4876-98D4-5E51DEC9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驻点与单调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322B41-AD9F-4E5B-B046-088A3593C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B51964-0B56-48C2-AD72-BB250547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能独立执行“求导—临界点—符号表—图像”，并说明每一步理由。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719B0-4460-4031-B11A-51A3DE2B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FB9CC3-9AE2-4A28-884F-42B27100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634C2E-1BD8-4F53-BFA0-EE70024CF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4A2A7-5191-413C-95DE-94F4EC10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4D4333-B53B-4B6F-B0CD-6148659A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DF8187-08C1-4221-901A-A76125AE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2BCD7-AD8B-46F0-BA61-CD6A2B1D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356E75-AE6A-4043-82DC-EB7372915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419E13-8F68-486A-A3E4-6D1D8252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1DD1E-6519-4571-BFF5-54FCE5B3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C1B4E5-7AA0-4963-81FA-2891FD12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99196990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18EC24-3015-426F-9B3F-48E764EA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320645-29BC-47A7-B78B-3A3F7B59F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4e4c729744d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E7F52-3FF4-4948-BBAA-D62643DB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5AEE0-2984-4660-8879-8764A675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56DFA3-336A-4F6B-A298-731191466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03641-5A16-4F4C-BCFB-C98B8CADC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1A91C4-23A5-4F01-A980-A4A0F0B4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FFF4D-AA07-4B30-B7C1-6D7A9DCB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8D753-BDB1-4691-9BF6-462FE7E0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D5DB8-5A6A-4BFF-A596-A8252D104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FFD6A8-7894-4D8B-A7AC-0E97454D6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671119-2F19-4118-A84E-167A0A4D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1162F3-2D08-47DF-90B6-CE5818C7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9513C-EBF4-4CD1-9540-78CB585B2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EB6B39-E400-4BCE-8DF4-3031DFAC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A6EA5B-7D29-4C28-9819-2766629D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D7CE23-C07A-4F2E-B2E7-42ECF68B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2F8C9B-E9F6-4097-B1A5-BD5F6362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4C6684-AF04-4E79-9B2C-EB25DE14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正确结论：10(1+2x)⁴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解析：外层幂函数求导后乘以内层导数 k。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37B8E1-5C4C-43FE-91C7-BF77F417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6EEC09-20AC-47D1-A346-313A993C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05A734-976C-4C2C-BE5D-86DB95ED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C20988-1C10-4C64-BA5C-8C03AB99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96775962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77A592-82A9-46D5-BBB6-FA7490BE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851A8F-317E-4430-ACA1-B05E2597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1cecb88b6e41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5166B6-DCFE-412D-A4DE-49DE7E36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2EBB6E-9BED-42D0-8595-604E357C3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36E02-FC39-4E59-B2C2-3FD0A551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71A521-3737-4587-9F35-360CDDE68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分钟口述一题“用一阶导数符号表分类驻点”任务的作答路径，答案必须包含：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29C69-77F1-435E-A748-C4A5E139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3FCDD-16C2-4BDE-8D35-7C80C78C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41521-5382-4A09-8A66-7F92E685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2C37B-3AC5-4EA7-B567-8D4E6FCB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5CCE0-43F1-48CA-B2F7-0CBCE9F6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A6860D-E834-45A7-A3C5-CFE9B028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4DF7C8-F25A-48DA-838C-CEA3D09B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1B130D-F248-4927-9F29-949FC3A6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B0BC5C-F7C6-41BB-B488-A5AF0B7D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92B062-2D3F-4545-9632-9C85900AF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76DC2B-58D3-4F76-97A4-94402C855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3C752A-AC3C-4618-8177-C33E0B6B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5F913B-1CCA-4D1D-AA86-E97D1126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6EA764-F5C1-4FB9-8055-E0E28E07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8DE657-F0E1-4432-977D-6729F9889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17812215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BBF037-858F-4CD0-9171-9FAD5477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8009E-3142-4BA1-B173-C707241F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9c27d8ed44b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1E96F-48FB-472F-9331-55808A51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4A2D20-D841-47B9-B3A5-EB25AB00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AAED67-3436-4D3B-9EAF-EEA89A383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026F35-B2A0-40B3-9F7E-DC3CAE5C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2CB78-73B5-436D-AFC9-BA1EC151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E9A1E-1DC6-472C-9CE0-3DCC5C20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D2453E-F6DB-471C-8E11-01202348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D12BA-46D1-4CB9-B427-B0076490E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EB664B-7182-4CBC-96A5-50BEF903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BB77AD-1135-4819-AADC-C7960C32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381AF1-6853-4B88-8701-9F23A74A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8A1A2F-385F-4C0D-9046-16A7BDD9F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419542-6BD0-4CB9-987A-CBDBD784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7E9CA-9CE6-4ABF-B16D-8A68E011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AEF84-708A-4343-97B0-C2CE7EC6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766852-146C-491E-9AFD-CA7852E5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775400-67B5-4A47-81B2-288FC302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146981479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8552FD-F193-4751-B888-4E78110A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8B545-E352-4FC3-84D3-C176C967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76e7f3138c4e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91AC24-F2FC-4D0A-AA9F-77128CBF5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EF0FC-7DE8-47CA-9C7A-7F939349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E2F8B-8585-48C0-9833-98900E6C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B92FE-242E-47AE-8F08-9F2B3166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9774E-F0E1-4819-8F3E-FBE93F2E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A267A5-8031-4811-9027-A42788D7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1B7EBA-E69B-4C60-851D-08460B2D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ADE2EA-8F98-4A27-9556-0236CA8C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53DA5-13C4-4C5A-9642-2FBED414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CC3644-ADB6-4FA7-A2CE-71CC677D6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764E1-1195-4C5B-BBDD-FB57E8D3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17AF2A-C18A-475C-8985-019AAE3E8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EEE3FC-92C1-496F-A672-D95AB065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9A9008-8202-492C-8E68-AAFFED92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357488-048A-48AD-9610-BC312DA6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E763C5-8EE2-48FB-9F8C-11070FA6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0DC2AE-E2A7-4F85-9752-B27D8922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14057663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CAD125-9CF0-4843-83BE-DE07B441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F6E99-8B73-4388-BD3B-39D4D670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6a809951664b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D8A26-8F86-4DC5-AF0D-8BE9116A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CB67D-069F-4693-A18B-A7094BA02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771706-8378-42AE-BFAC-4E26B5C9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C582B-AF6E-43FE-A334-E66F3EF9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曲线 y=x²+3x 在 x=1 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0A436-BF36-44A5-9A34-D2F40B8E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D0AEBD-B3D0-4AFA-9BC0-910849F4F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7A762A-6AFD-4AA3-A51C-5D0CFCE7D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44B37-657F-4BB1-976B-70F0AE9F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7E01C7-8FCA-411A-B890-DA06D25B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AD56DC-9236-44FD-9EE5-357C7A89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45B150-E7D9-4004-952A-E39A6A55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23294-DCBF-4257-BAD2-59A72B13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B2E5D-D15B-47EA-B568-F53C7CA3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28EB72-3C89-4116-84FE-19666F0D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87E2A1-A418-45A5-BE31-1E8DE6E33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68A30F-3ABA-477A-81C8-BF55F065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0D8DF8-D53F-400A-918D-DE08F795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6FC5BA-C805-40BB-B42A-7301F837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CB5AE5-E47B-4C9A-B7C1-513FE2AA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54172295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A016A1-1366-46CC-9F7E-7BBD845A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560406-0AA5-45C4-9585-D2E1E4C2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c6b3d29a5044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6E285-3FE8-4F58-8A8D-6213B32E1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A3EF8-0ADB-4327-8803-46B06EB1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6157E-F7B1-4EB0-8EBA-E17E3CC6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33A37-306D-45F7-AD33-0D98D77F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8985E-F36C-45E5-AE34-3CE4CD1D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F324AB-E859-45F1-8D7D-6A818D20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C9917-0831-4E9C-B08F-0B786868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E8A15-D323-4D84-9408-42D19603A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41F868-768D-40D2-AD0F-231E490A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曲线 y=x²+3x 在 x=1 处切线斜率是：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4732AA-58C5-4DCA-82DD-EF293AE2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8EDB9-5ABF-4227-BE94-DD08C9EC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73E8E0-FBB1-4C77-BF12-533BFCC3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CEA1B1-DDBA-410B-A85F-34087C40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半径 r 的圆面积 A=πr²。若 dr/dt=3，当 r=4 时 dA/dt=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67075C-194E-4D30-B419-AD183E8B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20D4AB-7793-42E8-9652-7444E452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BB6C0-3F58-43EC-A45B-DA369BEB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F511C1-95B8-4C48-B0BF-2C6A186E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162141418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D1AB66-C6B2-41D5-8DE2-9B1EDEB6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E4E66-0A22-4371-9EA6-4DD19C44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97147be6943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2708C0-5509-4F58-958C-A0240111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CAD8B-1A9F-407E-A09C-1EEB1C259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9C1189-EE58-40E0-8878-53EC4008A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F5F41C-38A2-4EA1-AC4A-4F30CE6E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4437E7-B0CB-474E-983F-2F08E240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1E47B-B46F-4AD4-BB2C-6BC326CB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626D0-D4DE-48EE-8950-6C1351BB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28350B-77A3-4286-A985-E042399A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解析链：dy/dx=2x+3，代入 x=1。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2D6061-0F38-433B-B3E9-201519AE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F26B4A-66D5-4703-87AB-350B6D11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F0796C-18D9-4785-A8FD-883C276E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73FD3-9453-4D86-98C5-0C58A88F2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44076664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DE7305-0442-43BA-81B7-EF4C8960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E9044F-ADD4-497F-83FA-03FDC3E8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ae90bdc89e42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361A8-76F8-49E4-8C8B-DFC01937C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79D58-5EC2-4617-8822-ABFC0FA2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620D8-105D-4B87-B0EB-EFE318DC7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CB38CA-0327-492C-8C0C-66ED0785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 r 的圆面积 A=πr²。若 dr/dt=3，当 r=4 时 dA/dt=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246A61-1898-4695-B3ED-B7463E83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3FA481-63FF-44AB-93D7-0DF45BCD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D904A7-4C30-4D0F-BBF1-F56F90EC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628135-BD53-43A5-BE71-BFFA2A0E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76264E-A7AF-40B1-A4E8-91EFB8A7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92AEF0-98E9-415C-887F-7B81EA21B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DA4AEB-0CA3-4553-95CF-B9B735D8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582F6E-2BC9-4FFC-AB78-07643EE5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E4011-151D-4CEE-88AD-D72A1CA3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111272459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A9009E-FAF5-4C94-BF0C-7954F54E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E571A-18D5-4ED1-81A8-722DBAA3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1dda962f945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E9FFB-673E-4DCD-87DE-65A674DED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二阶导数与曲线描绘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410970-AF35-494E-BCE8-7E3307FC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81161A-18A8-4CBF-9837-31D57E43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A970E-A2FB-4E39-8F92-DD3CD169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901C1-BA9F-4B06-96C3-052B2D5AA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D1A620-023E-4891-B5D2-3CD0BD37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815FB1-E2E6-479E-A578-F2434DCF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931090-8116-42C0-83A0-CEC170CC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18D53F-B91B-40E1-A6C2-CC6AEA94A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A0F62-8712-4DAF-BA36-AAFA34B4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483D34-3536-46A1-BC1E-37F43931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204E6A-7566-4E46-9528-417376BD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ABBB2C-5C12-4634-80DF-C9F3CC20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1829A2-414C-4499-8DF3-6DC8A1A2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4558174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8858A8-6428-4B12-8B46-B5E5DBCF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B8745-0428-40D3-A3A4-90604219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f8742aaf3a47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4B1B4A-F7E4-44FD-BEDC-4911BA58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D1461-5717-4020-A53F-24F51DA1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AC0D1-CC63-4DAD-95C2-7E056B6E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0B4271-008B-43FF-9DDC-AD7BFF49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A3E25-5B09-4C4A-B32F-762EB145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49DC7-83F1-4649-9100-5C40D868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97730-0D95-483D-A2B4-D2F1A8D8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E781D3-E220-4CCB-9652-5473AB9C6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14A6ED-0449-419E-B606-C587E7010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E9D11B-D335-4D7D-8F99-A59111A7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8F2E98-9D96-435E-B0A2-B5B918252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3086B0-27E4-4A12-91D2-EC801E5B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E5783-A6C3-42AD-98A7-C2F1C6127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48999-C1F6-4F25-BB8F-C92B8535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3F5697-21CC-4A26-9B33-AEACB0032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94511D-556B-4D9B-B26F-CA85D8B8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FD90E0-2C17-4F1C-8320-C177A93B2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解析：f′(x)=2x−8=0，所以 x=4。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F2FF78-63FA-43C3-ADDB-3FC681DC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374D11-CA71-4466-AB73-77A411EC9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F76FCD-D552-4C95-BF35-FE8AC3161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C0B425-FD1A-44B3-8DCD-8B08258E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20445372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A2DB02-EB5E-4B6C-AC03-A94BD4E2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AEB99-1824-4A81-809C-B3AAE5DB5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6a8689eca347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912CD-6BC5-44B5-9FA5-2C594EA3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BEC29-427B-4598-96DD-16C42BEA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AAD97-27CE-4267-BA0C-7204A6D62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57321C-3CB2-4708-BBF1-3916E94A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分钟口述一题“判断凹凸、拐点并组合关键特征”任务的作答路径，答案必须包含：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CEB0D-0479-4D2F-AA5E-9687A913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01CDB3-FB18-41E8-AD21-EC025BCA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00F4F-9287-416B-AD46-8413586F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C769F-E591-4E66-AB71-7031763E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19E09E-2C86-4281-9856-26A4DFDA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C76DC5-FE45-4C7B-9C83-8B112588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7A4007-28C4-4FAE-A42E-ECEE2C34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6EDA92-BA2B-433D-B746-13ED2723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B73E1-CF40-4645-8824-00FE438C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13B459-37E1-47DB-8AAD-75DED610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05E81-E8AE-4893-873E-436D4306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B6D84B-17A6-4B28-A164-7ACD2393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6AE15D-3CB7-42B3-BD12-FA98846B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CF9061-4FEC-405A-9FA6-43A58DFB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1C00F6-AF7A-47D3-AC3F-6674BF9E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21089355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48356D-81C3-45E0-B320-04E35F1E0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EF9CD8-16CC-40C5-94DB-88649E9DF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2284d626c47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F6AAE-9D1D-4CC2-9413-C77134F3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3062B-2E51-42D3-A29E-95443D62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BD59A5-2F2E-402D-A0A5-1EC246CC6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125B62-9880-41CB-BE08-1512D184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1A92A-3495-437A-B97B-E493F22E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7C222-B702-42BA-BE42-1D116B3C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580D0-BAD9-4544-A575-D372BFD5D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D5AA7A-35D1-40F5-8CBF-02107E88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A6338A-A893-4AD9-B039-CC08023F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ADCE78-804C-4903-B2CC-BFEFD36A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2A0FD2-1B26-4F81-8B7C-F5D21700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C581A-029E-4615-82D8-E8F48587B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EF0479-7F41-4B97-A0C0-F8E10F7C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7E8B3D-03BB-48CC-A1BD-E0E34FA7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3EB13B-A7C7-490C-B149-971DD79D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B2E19-5579-415F-80F3-E9D8FD67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016089-2DF2-43FC-90D7-CC221474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212794856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D0AA6-3FFD-41F4-A3B3-ED006466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D8E593-9DD4-42D1-8BDC-C3B8AFF7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6265ebcd1d44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EDF2A-5646-4801-80B5-8720C522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28DF9-2337-4138-8A78-D1FE30F40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73DAD-E087-41D5-8861-57DA77B9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8F2273-8C8F-44C3-AF18-DF4861CB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9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1DBBB1-0D00-45F9-91F8-B68F528A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5E2E51-A6C2-4D8B-962C-2637B3CF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142C65-15E4-47A1-91FF-905DFBD3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906096-A518-4509-A255-08319A99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2FD836-8B51-44BB-BB65-EE5499357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6DCBCA-0414-4E53-AED2-8BF5310A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C4977B-40EA-4A5B-9A84-485897EF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E4F7F7-575F-43B8-B163-F9C70B577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EAF71B-E76A-4CDC-BF5F-6A10A3AF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40E020-CD32-4539-BEC8-1398BFB8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2B3066-ADF0-4DBC-9D82-E0517733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1B93C8-C9A2-4213-A371-3E8EBF85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DF090F-E15F-4C4A-8FB7-3177DFB15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153006421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6AE82D-AC1D-4677-AEBC-7D103FAEB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DBFD1-84FF-4040-A9A1-39144D64C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3f8203f60e47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2E27C3-3C98-4900-9E25-B9DE4440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E9CC8-304D-4887-AB92-FEA2A5385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0430F-FD4C-43F1-9C33-E6E9F7A4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E1661D-262C-44E4-8435-8DED9290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【原创情境迁移｜低空经济32项沙盒】以下参数为“微分与曲线描绘”训练所设，不是官方资料中的实际数据：半径 r 的圆面积 A=πr²。若 dr/dt=4，当 r=5 时 dA/dt=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C9EEE-6D09-4016-9C1C-D5F258FE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08FC0F-0E9E-4FD4-8378-2D4F1287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03BD4-6818-44E9-81AC-E9A14868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303D02-080A-4F1B-84CD-40F57786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D02E94-FACD-4000-8E72-D30F2DB8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3D4AEB-638A-4F5F-8128-15B05871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54566D-B2BE-424B-8BA3-FF7CBE07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97686-3472-4E97-B1BA-97841B81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5C6F6C-17AE-4696-B4AF-58E713FB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26A142-F71A-44D5-9C95-77C77700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0F6856-027D-4F29-BB15-2191B4B1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C41B49-2D2C-4A15-9EEE-2DF68CDE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95398C-4853-4C8C-8A2F-E0AA243A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19DFB-D1A0-4186-8069-103642FF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FA4277-E1A5-4118-968C-AED4A653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187272565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F3567B-FD2F-4319-96A2-C9856299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A8D0E-D639-4213-AC5E-847727AE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527bd46da445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709C51-FDA2-4B49-9EB8-091A4B26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BB7BE6-485C-4A35-B924-9E8B1659E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E1763E-52D0-4CC8-8142-688D2BFAB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06E49-3632-490F-8C59-75A19929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09639C-3D3B-49D9-A649-661F6129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D24AB-20D5-453C-879A-1350080E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DB9EEC-9470-4F76-ACD6-D29CE200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D6007A-EECE-40DF-A1B5-08829A11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1BC42F-F5EE-4322-9FA9-8088549FA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【原创情境迁移｜低空经济32项沙盒】以下参数为“微分与曲线描绘”训练所设，不是官方资料中的实际数据：半径 r 的圆面积 A=πr²。若 dr/dt=4，当 r=5 时 dA/dt=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DFC0B-1763-42CF-ABDA-041B06BD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7C176E-3BDE-48A5-BFA6-00620EBF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12D053-C667-44D9-93C5-DBA13A2D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39153-CDDB-4769-A463-E2EF1015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2030与稳定币】以下参数为“微分与曲线描绘”训练所设，不是官方资料中的实际数据：函数 f(x)=−x²+10x+6 满足 f′(x)=0 的驻点处，f 的值是：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6CD766-A066-4E74-9B84-A763609D4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E1BF85-BFBE-49EB-9272-E0C172F4D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CE104B-3FFC-4C30-A7EB-92A9B66EF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EEC478-3D23-4C03-A368-50DBB4004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5664164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C6108-6E0A-48BB-B31B-150DC0D9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30F696-157A-4148-8613-3E370DCD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2f8a8fedac47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32A8C-F5EC-42D3-845C-AE2D9A13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2AEF6-2010-41BA-A5D9-B230D5F7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E749AF-BC0B-4DF1-AA95-40EC75DE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17F78-486D-4E12-A926-843DA257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FBCDB-412F-4FA3-8D38-080B4E45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BE327B-F04B-4FE6-85B5-2C21F9CF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5562A-D548-419F-B850-D5F80883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0C8D9-FBA1-4A82-9D4D-557143043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正确结论：40π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解析链：dA/dt=(dA/dr)(dr/dt)=2πr·4，再代入 r=5。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F14EFF-1E34-40F7-88D7-C5FA8AC6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BCB91D-52B2-440F-9F73-393840C9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3D914-4D10-4A49-B921-829F005B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FDD874-D631-4ED6-8911-DAAEA26E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38549060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2BDB5D-3D15-46D8-A6FA-5CE822EB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B0AF92-D488-4461-A21E-27812786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ccf70caf548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05577-B7EE-430D-974E-1A8268D0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7B2F4-F696-430D-B1E7-3E81CC7EB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9430E-3FD3-46EA-8E09-8D94DEB6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D6726-BC68-414C-82F6-A23DA0F7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2030与稳定币】以下参数为“微分与曲线描绘”训练所设，不是官方资料中的实际数据：函数 f(x)=−x²+10x+6 满足 f′(x)=0 的驻点处，f 的值是：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EBCF39-3649-4BB3-A0DA-A7073EA7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4C6885-F8AB-4CF1-88A6-ABEBDCE4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6900DC-0DAA-4195-AC6F-A9445FCD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1D0B5C-15B3-421E-822D-DCED9E25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3AAEA6-5E7E-48B3-827D-59DC2684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FD61B-80D4-4B30-83BB-0A632123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895AA9-8877-4604-BC81-C1AC075D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1A56D8-C86A-4998-B1BF-C3B028F61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0003FC-53A7-4197-BC8F-2A9F9EB4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137413345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BA8AC7-8DA4-4C8A-9C1B-6FD8742A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E5FD6-AF6D-4D87-B345-C4B90C4B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69c579b364e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BDC5CA-272F-424B-9106-A78D80F49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相关变化率与优化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DCEFF5-23A7-4D9F-9BBB-0F5E6801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219ADD-E79C-4A9E-A8CA-6321F5BF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61635C-1D84-4C64-8DB1-A8BA6E5E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808B3-049B-4576-B08E-5CD09F41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8C508-9E83-465E-B3C5-7186365A5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E817FD-C389-4C74-859F-1F146AD5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D3E9D0-ED3C-4931-B88A-4648D053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DA6707-89B5-4601-B203-3D6819D9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2AF33E-B64C-457A-BD0E-33D4D66F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16B795-D66C-44CE-8374-61A542D7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E62305-80FB-4938-B795-07FBC44D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7069E-04AE-4D94-809B-E8FA76CD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4B5E4E-9D9B-4FC3-BEE1-3FCBBC25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108895771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E537C8-A912-4789-B302-A6A621D5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63646-DEFC-4413-8BC7-093FFCB23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3e6fce57447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EE763-3C91-4005-B105-979FDDD7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CA0DEA-2702-4967-BFF9-D14328D2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B2D1AF-6805-4943-BBA0-F22DA787B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88666-F000-4200-B9ED-BCAD4668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0B3AD-2E8E-4803-9572-E5BCC624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2FEDE8-5101-4051-81DB-13E9FBDF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FEB4C9-AA26-432C-AB88-31A9B2EF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524626-7EEC-4A25-A757-41182C8BB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2187F-1221-48A3-A35E-AF2E0176F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80151A-171E-4591-AEF5-F60AB0B4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2E77DF-B860-487F-BF51-D94C2553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ED1F3F-719F-4FE8-B4A2-C78B5504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54D5AE-8303-41E2-BF52-A303D1E2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895DB4-6E3D-4B10-BE18-4EA9181C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CEDCAB-F47B-4637-928F-ACD2995A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32B9DA-5C97-4E8C-B06B-DFB73595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2E77DC-6CCF-4767-AEF8-8B9CA58F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解析：dy/dx=2x+5，代入 x=1。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F762D1-7397-402F-9222-97D3E15C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61D826-245A-4898-BD94-4277795F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8BB4B6-C66B-4DBF-9559-178577E1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972B74-824B-4654-87D2-36495563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131552275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411A5B-D783-494B-A929-4C54CC57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7DF5C-7824-4534-9C08-8FF55089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8951d8e1746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24D889-DC68-404E-9820-14D19B84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57F2F0-6445-47BC-9F4A-B0A4FF7D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41DD5-68FE-40ED-8385-3890F475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A2F60-D8AB-4432-A0CC-15A34346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93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分钟口述一题“从真实约束建立单变量模型并解释最值”任务的作答路径，答案必须包含：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161CCE-4D2F-4CAA-AE8C-4DCD86D0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132B2-7DDE-43F8-AEA0-C9CE51A0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4A3066-D8EB-4237-9AF3-27C9D79E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779D23-9B4E-4633-8000-00EE0933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ED0E50-3FCC-4527-B645-3907321C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6E8778-5F3E-4CEC-B111-A42705277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2F200D-DECB-49FC-AB25-63B12614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F5A3E0-C057-4634-B4AA-1FCD0EFE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1C0D7F-54D2-4F68-AA98-5025B9444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4CA9DD-8209-4ED5-9E4C-113A05885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68588F-6387-4557-B493-F458109E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420A38-B851-4D2F-AD72-11A048764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C83582-8917-416C-8B9E-DC563AA3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411C81-7591-42CC-B756-F3911803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D5A4C4-92F0-4DB1-B070-9E17DF8D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88435467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7A3BB0-1A1E-46BE-A6A4-94807B4B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3C280-DFFE-423D-B2AB-3571B636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660b850a804c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40EF40-F6C4-4448-959A-3216258C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46CB24-63A6-43BD-8A2F-0CC85D8D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40E147-D71B-4D11-8F5C-53D2555C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E13895-BA33-4011-BF63-7E4C44ED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CF17B-6E07-44DC-8687-E83070A0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3E0A5E-F40D-4494-B2BD-247B6F518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7A69DF-7A86-4F81-BA42-C739E29BF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AD94F4-FD32-4260-873F-ADADEDFB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381FDD-1014-4370-A96A-EFC4FC67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CEF41B-43EE-4D91-875C-6209B6E8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5A52E-837F-4CD0-A3C8-1026C21F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704736-0794-4B19-ADA0-649801ED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11BFA5-D2C0-4BB0-B191-0C7D0E10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6A29B3-BDBC-489D-A1EB-1946F1CE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D004D4-1F2B-44AE-9131-D4C4DA24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FF32A2-5079-4636-A5AD-FF4FE9C2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EE8FFF-B5B8-4198-8749-02A8145D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193582107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C505E-8211-4C2D-98FD-CA750D90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6FFAA7-FCF9-4AC6-BE5E-D8E91AE12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0d8607f4247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117C3-0D7C-4FB5-816B-C11B2319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CFC32-6D89-4AB6-B0E1-60C1E84E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E1AA6-4610-4FDC-A1EA-736ED037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BB87F-BF74-4366-9E11-F488D6CD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5D889-9FBE-469C-807E-47BB244A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DFE9B6-A2D4-4679-9CEC-582A4316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86771-8037-4497-ABCD-ABAE2CB00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458C34-0A3E-4545-BD41-1AAC1D65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273826-BAA4-4730-A236-BB85342D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19F3C4-3392-4D25-8650-E6D0F17B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3B3636-5AD0-4736-B4CE-B251D718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C16A36-F79D-4714-8C0F-68B4A38E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D4A109-875E-48B5-A18D-65BE355D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44D896-7B16-4CE1-93B4-9EF3B321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29306D-C98A-4C50-BBC3-D3048439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366F36-80C7-4ED0-A496-965C1A3D5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F14EB1-8B8B-4696-974A-B7CEF39C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893728740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717958-C098-4649-B59A-F3F0BA7C2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51C1B-0256-414E-900F-EAEE8B6C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c32aa17ac34f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C37F46-538E-4CBD-8C0C-6F5623A8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67A43-13E6-46A1-BA84-05D574EB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12110-214A-46BA-92BE-020144C35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DF841-8326-4C46-B362-1FF328F8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【原创情境迁移｜香港温室气体清单】以下参数为“微分与曲线描绘”训练所设，不是官方资料中的实际数据：d/dx [(1+5x)⁵]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CB723F-1497-4F5C-A075-CDAFB2C5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78F331-AE96-46A1-98CC-3C7DC6DE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826834-F3CB-41DE-BFA6-49E04F15D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C2722-E1F5-48AD-A468-BCE0CFCF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D6CEC4-092A-485F-A906-596CF369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4746CE-2019-49BA-BD36-2DC9FCED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8C363C-09D0-4DFB-AE1F-1ABFAD700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7BE702-EC03-4B20-8F3A-BAA8CF31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E36522-9244-42A0-94CF-28C3ECD3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3209AC-13FF-42D3-9139-3F22BF68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CA3064-75EC-42E6-9552-E2C82C5B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C2D9D3-E92E-4CF6-8791-BF766D58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B98EF0-1942-4893-9B09-44B8953C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EB2280-DF41-482D-BCA8-F6C680B0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669EC3-500F-4D4C-B94E-3046CD26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105717784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664E65-2A9F-45B0-B9BB-BD80E8FE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3DDCE-B41F-424F-B93D-FFDB9D20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422e8bf1f4f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6A6AC-F7E1-4590-A8F3-BF47A258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F99D4-F844-4D99-BBEA-1AC7508F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7D5EF-CA25-4435-93BC-BDD703F8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ECB266-4CDD-4091-999A-FBF59A45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869CDD-46A1-409E-A703-DA3DFDE4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C40ACA-F0C1-4C89-A550-292FF642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620891-9BE8-443E-A978-87C66530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30C4C1-1008-4AA4-A48B-85667D00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CE5ED1-1CFC-4B31-B7A8-3AEBA068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【原创情境迁移｜香港温室气体清单】以下参数为“微分与曲线描绘”训练所设，不是官方资料中的实际数据：d/dx [(1+5x)⁵]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35BFDA-8EC0-4443-ACF7-21E1F4D2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B9227E-AAAE-44EB-AFFA-DD511FC3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B882EC-027A-45C7-A52A-148745CA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F35D1A-800D-4AC9-9FCB-1273BCAE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函数 f(x)=x²−2x+3 的驻点横坐标是：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0D47F5-B6BF-413F-9291-2BD747FC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373EE1-ADB0-44DB-94EC-47C7083C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128B16-1D61-4937-A7D3-F1FE05F0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53B60D-A15E-4A01-9DC5-D4C131BDC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157448465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AEFC67-668E-4F56-BA5B-BA1E87E2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869D5-9FBC-4852-B262-EE7DCD4A7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4d6104d4e4d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15BE0-03BC-4BC6-B035-14557194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FDA968-9278-4896-8134-80FE153AA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2A6325-B23A-40FD-BF7A-F188038B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7AA01-9EDA-45F9-A999-3ECC4A67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07EE7F-4C6B-40D8-96AC-C1BD3036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2ED5A-3D64-48F8-858C-EAF03854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AD74F-9512-443D-A42A-176BAD9B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F09C57-24D4-4D17-B84B-A2B3B273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正确结论：25(1+5x)⁴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解析链：外层幂函数求导后乘以内层导数 k。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2E9259-273A-4D05-BCCB-B1A0CDBF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058028-540E-4285-820F-81F950A0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DCFD7A-A0CE-4CA7-B385-4AC36C99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FE5956-D752-476F-8D1D-7A64589F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161435648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44D0C-39F1-4F40-A9AC-27D609B5C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5C428A-EB8D-445A-99C6-624271C9E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d3088af2542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4D96B-E9CC-4731-9713-F9B361DC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DB73C0-8085-46C2-98BC-1D39F344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4FDCF-2190-4863-B33E-9F78D674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88003-0C63-46A8-96DC-CFD4CF22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 f(x)=x²−2x+3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184DE8-5A88-4534-9CD2-C759AD9B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D9E9E2-A0A9-4CC3-9804-7A2DA39E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F5537-41FB-4122-99EB-3F0C99331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C1D3A2-AB33-46E9-BAFD-B1CC2201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4DC527-DDF7-4DD2-86AB-CEDECBA5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17A99-FDE4-4C91-B854-FA7B9824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B6691D-B85E-42DC-9A42-F64439CE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308624-12AE-4EF5-A15F-6472C3D6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9DC9D1-1180-47D2-9EDC-EC34CE37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18828966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2026-08-19T08:38:08.8190000Z</dcterms:created>
  <dcterms:modified xsi:type="dcterms:W3CDTF">2026-08-19T08:38:08.8190000Z</dcterms:modified>
</coreProperties>
</file>