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9c127e1a89348c0" /><Relationship Type="http://schemas.openxmlformats.org/officeDocument/2006/relationships/extended-properties" Target="/docProps/app.xml" Id="R72090599d86441a9" /><Relationship Type="http://schemas.openxmlformats.org/officeDocument/2006/relationships/officeDocument" Target="/ppt/presentation.xml" Id="R0cef9b2ea66b431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1a13e58c6f44a6e"/>
  </p:sldMasterIdLst>
  <p:notesMasterIdLst>
    <p:notesMasterId xmlns:r="http://schemas.openxmlformats.org/officeDocument/2006/relationships" r:id="R646c17995394409d"/>
  </p:notesMasterIdLst>
  <p:sldIdLst>
    <p:sldId xmlns:r="http://schemas.openxmlformats.org/officeDocument/2006/relationships" id="256" r:id="R743fd055325e4c61"/>
    <p:sldId xmlns:r="http://schemas.openxmlformats.org/officeDocument/2006/relationships" id="257" r:id="Rf0bb6e0417aa4496"/>
    <p:sldId xmlns:r="http://schemas.openxmlformats.org/officeDocument/2006/relationships" id="258" r:id="Ra37442e932594156"/>
    <p:sldId xmlns:r="http://schemas.openxmlformats.org/officeDocument/2006/relationships" id="259" r:id="R2f72d9d1026b4daf"/>
    <p:sldId xmlns:r="http://schemas.openxmlformats.org/officeDocument/2006/relationships" id="260" r:id="R3e245b7dbf5840bd"/>
    <p:sldId xmlns:r="http://schemas.openxmlformats.org/officeDocument/2006/relationships" id="261" r:id="R2f735c025a7e4d50"/>
    <p:sldId xmlns:r="http://schemas.openxmlformats.org/officeDocument/2006/relationships" id="262" r:id="R9f4da4ca89774c0d"/>
    <p:sldId xmlns:r="http://schemas.openxmlformats.org/officeDocument/2006/relationships" id="263" r:id="Rde21c2a969d1433a"/>
    <p:sldId xmlns:r="http://schemas.openxmlformats.org/officeDocument/2006/relationships" id="264" r:id="R090cbc0b41834074"/>
    <p:sldId xmlns:r="http://schemas.openxmlformats.org/officeDocument/2006/relationships" id="265" r:id="R365a6edfcb9d435a"/>
    <p:sldId xmlns:r="http://schemas.openxmlformats.org/officeDocument/2006/relationships" id="266" r:id="Ra74cfde03f2445e2"/>
    <p:sldId xmlns:r="http://schemas.openxmlformats.org/officeDocument/2006/relationships" id="267" r:id="R211b62c2582e45e2"/>
    <p:sldId xmlns:r="http://schemas.openxmlformats.org/officeDocument/2006/relationships" id="268" r:id="R872fdbca9e9b4f27"/>
    <p:sldId xmlns:r="http://schemas.openxmlformats.org/officeDocument/2006/relationships" id="269" r:id="R63c5cc4a278e44e7"/>
    <p:sldId xmlns:r="http://schemas.openxmlformats.org/officeDocument/2006/relationships" id="270" r:id="Rf862c80490f44198"/>
    <p:sldId xmlns:r="http://schemas.openxmlformats.org/officeDocument/2006/relationships" id="271" r:id="R5e2f5fe6c7a24891"/>
    <p:sldId xmlns:r="http://schemas.openxmlformats.org/officeDocument/2006/relationships" id="272" r:id="R8f21a374769348ad"/>
    <p:sldId xmlns:r="http://schemas.openxmlformats.org/officeDocument/2006/relationships" id="273" r:id="R824d5ac2caab48b1"/>
    <p:sldId xmlns:r="http://schemas.openxmlformats.org/officeDocument/2006/relationships" id="274" r:id="Rb3a62cbd8e274758"/>
    <p:sldId xmlns:r="http://schemas.openxmlformats.org/officeDocument/2006/relationships" id="275" r:id="Rc378bf3e69174e5c"/>
    <p:sldId xmlns:r="http://schemas.openxmlformats.org/officeDocument/2006/relationships" id="276" r:id="Rf1acec9225a0460e"/>
    <p:sldId xmlns:r="http://schemas.openxmlformats.org/officeDocument/2006/relationships" id="277" r:id="R5ba8c0452de24af0"/>
    <p:sldId xmlns:r="http://schemas.openxmlformats.org/officeDocument/2006/relationships" id="278" r:id="Ra110c0705c5b41ec"/>
    <p:sldId xmlns:r="http://schemas.openxmlformats.org/officeDocument/2006/relationships" id="279" r:id="R0470b9bdc3c84d0e"/>
    <p:sldId xmlns:r="http://schemas.openxmlformats.org/officeDocument/2006/relationships" id="280" r:id="R4c1926d19c444e7d"/>
    <p:sldId xmlns:r="http://schemas.openxmlformats.org/officeDocument/2006/relationships" id="281" r:id="R6d8a24f762fb4fb2"/>
    <p:sldId xmlns:r="http://schemas.openxmlformats.org/officeDocument/2006/relationships" id="282" r:id="R03231a31c4434965"/>
    <p:sldId xmlns:r="http://schemas.openxmlformats.org/officeDocument/2006/relationships" id="283" r:id="R7df49971458847de"/>
    <p:sldId xmlns:r="http://schemas.openxmlformats.org/officeDocument/2006/relationships" id="284" r:id="Raf11ab9ce88f42f3"/>
    <p:sldId xmlns:r="http://schemas.openxmlformats.org/officeDocument/2006/relationships" id="285" r:id="Raba2cc0c2f934c6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9d07f230df345b4" /><Relationship Type="http://schemas.openxmlformats.org/officeDocument/2006/relationships/slideMaster" Target="/ppt/slideMasters/slideMaster1.xml" Id="R61a13e58c6f44a6e" /><Relationship Type="http://schemas.openxmlformats.org/officeDocument/2006/relationships/notesMaster" Target="/ppt/notesMasters/notesMaster1.xml" Id="R646c17995394409d" /><Relationship Type="http://schemas.openxmlformats.org/officeDocument/2006/relationships/presProps" Target="/ppt/presProps.xml" Id="R8ffd9e262bb045dd" /><Relationship Type="http://schemas.openxmlformats.org/officeDocument/2006/relationships/tableStyles" Target="/ppt/tableStyles.xml" Id="R96cf547324f6426b" /><Relationship Type="http://schemas.openxmlformats.org/officeDocument/2006/relationships/slide" Target="/ppt/slides/slide1.xml" Id="R743fd055325e4c61" /><Relationship Type="http://schemas.openxmlformats.org/officeDocument/2006/relationships/slide" Target="/ppt/slides/slide2.xml" Id="Rf0bb6e0417aa4496" /><Relationship Type="http://schemas.openxmlformats.org/officeDocument/2006/relationships/slide" Target="/ppt/slides/slide3.xml" Id="Ra37442e932594156" /><Relationship Type="http://schemas.openxmlformats.org/officeDocument/2006/relationships/slide" Target="/ppt/slides/slide4.xml" Id="R2f72d9d1026b4daf" /><Relationship Type="http://schemas.openxmlformats.org/officeDocument/2006/relationships/slide" Target="/ppt/slides/slide5.xml" Id="R3e245b7dbf5840bd" /><Relationship Type="http://schemas.openxmlformats.org/officeDocument/2006/relationships/slide" Target="/ppt/slides/slide6.xml" Id="R2f735c025a7e4d50" /><Relationship Type="http://schemas.openxmlformats.org/officeDocument/2006/relationships/slide" Target="/ppt/slides/slide7.xml" Id="R9f4da4ca89774c0d" /><Relationship Type="http://schemas.openxmlformats.org/officeDocument/2006/relationships/slide" Target="/ppt/slides/slide8.xml" Id="Rde21c2a969d1433a" /><Relationship Type="http://schemas.openxmlformats.org/officeDocument/2006/relationships/slide" Target="/ppt/slides/slide9.xml" Id="R090cbc0b41834074" /><Relationship Type="http://schemas.openxmlformats.org/officeDocument/2006/relationships/slide" Target="/ppt/slides/slide10.xml" Id="R365a6edfcb9d435a" /><Relationship Type="http://schemas.openxmlformats.org/officeDocument/2006/relationships/slide" Target="/ppt/slides/slide11.xml" Id="Ra74cfde03f2445e2" /><Relationship Type="http://schemas.openxmlformats.org/officeDocument/2006/relationships/slide" Target="/ppt/slides/slide12.xml" Id="R211b62c2582e45e2" /><Relationship Type="http://schemas.openxmlformats.org/officeDocument/2006/relationships/slide" Target="/ppt/slides/slide13.xml" Id="R872fdbca9e9b4f27" /><Relationship Type="http://schemas.openxmlformats.org/officeDocument/2006/relationships/slide" Target="/ppt/slides/slide14.xml" Id="R63c5cc4a278e44e7" /><Relationship Type="http://schemas.openxmlformats.org/officeDocument/2006/relationships/slide" Target="/ppt/slides/slide15.xml" Id="Rf862c80490f44198" /><Relationship Type="http://schemas.openxmlformats.org/officeDocument/2006/relationships/slide" Target="/ppt/slides/slide16.xml" Id="R5e2f5fe6c7a24891" /><Relationship Type="http://schemas.openxmlformats.org/officeDocument/2006/relationships/slide" Target="/ppt/slides/slide17.xml" Id="R8f21a374769348ad" /><Relationship Type="http://schemas.openxmlformats.org/officeDocument/2006/relationships/slide" Target="/ppt/slides/slide18.xml" Id="R824d5ac2caab48b1" /><Relationship Type="http://schemas.openxmlformats.org/officeDocument/2006/relationships/slide" Target="/ppt/slides/slide19.xml" Id="Rb3a62cbd8e274758" /><Relationship Type="http://schemas.openxmlformats.org/officeDocument/2006/relationships/slide" Target="/ppt/slides/slide20.xml" Id="Rc378bf3e69174e5c" /><Relationship Type="http://schemas.openxmlformats.org/officeDocument/2006/relationships/slide" Target="/ppt/slides/slide21.xml" Id="Rf1acec9225a0460e" /><Relationship Type="http://schemas.openxmlformats.org/officeDocument/2006/relationships/slide" Target="/ppt/slides/slide22.xml" Id="R5ba8c0452de24af0" /><Relationship Type="http://schemas.openxmlformats.org/officeDocument/2006/relationships/slide" Target="/ppt/slides/slide23.xml" Id="Ra110c0705c5b41ec" /><Relationship Type="http://schemas.openxmlformats.org/officeDocument/2006/relationships/slide" Target="/ppt/slides/slide24.xml" Id="R0470b9bdc3c84d0e" /><Relationship Type="http://schemas.openxmlformats.org/officeDocument/2006/relationships/slide" Target="/ppt/slides/slide25.xml" Id="R4c1926d19c444e7d" /><Relationship Type="http://schemas.openxmlformats.org/officeDocument/2006/relationships/slide" Target="/ppt/slides/slide26.xml" Id="R6d8a24f762fb4fb2" /><Relationship Type="http://schemas.openxmlformats.org/officeDocument/2006/relationships/slide" Target="/ppt/slides/slide27.xml" Id="R03231a31c4434965" /><Relationship Type="http://schemas.openxmlformats.org/officeDocument/2006/relationships/slide" Target="/ppt/slides/slide28.xml" Id="R7df49971458847de" /><Relationship Type="http://schemas.openxmlformats.org/officeDocument/2006/relationships/slide" Target="/ppt/slides/slide29.xml" Id="Raf11ab9ce88f42f3" /><Relationship Type="http://schemas.openxmlformats.org/officeDocument/2006/relationships/slide" Target="/ppt/slides/slide30.xml" Id="Raba2cc0c2f934c6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553d31786a340c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4a4a1dd7ea7473b" /><Relationship Type="http://schemas.openxmlformats.org/officeDocument/2006/relationships/notesMaster" Target="/ppt/notesMasters/notesMaster1.xml" Id="R8b49abb507b04d6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87bece8704f4072" /><Relationship Type="http://schemas.openxmlformats.org/officeDocument/2006/relationships/notesMaster" Target="/ppt/notesMasters/notesMaster1.xml" Id="Rcbf3fecb587c4c2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91416ab4e4d4973" /><Relationship Type="http://schemas.openxmlformats.org/officeDocument/2006/relationships/notesMaster" Target="/ppt/notesMasters/notesMaster1.xml" Id="Rf001be9af6994d9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1c851d6bbb94229" /><Relationship Type="http://schemas.openxmlformats.org/officeDocument/2006/relationships/notesMaster" Target="/ppt/notesMasters/notesMaster1.xml" Id="R6606f60a1ee343a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61271d0688c42e4" /><Relationship Type="http://schemas.openxmlformats.org/officeDocument/2006/relationships/notesMaster" Target="/ppt/notesMasters/notesMaster1.xml" Id="R82a968894599437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ea2bfa82a7b4fd0" /><Relationship Type="http://schemas.openxmlformats.org/officeDocument/2006/relationships/notesMaster" Target="/ppt/notesMasters/notesMaster1.xml" Id="Rc60f6eff3e524e2c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30f4a788fbe434c" /><Relationship Type="http://schemas.openxmlformats.org/officeDocument/2006/relationships/notesMaster" Target="/ppt/notesMasters/notesMaster1.xml" Id="R8637b78f85ff495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3d91281e3af47ab" /><Relationship Type="http://schemas.openxmlformats.org/officeDocument/2006/relationships/notesMaster" Target="/ppt/notesMasters/notesMaster1.xml" Id="R5e9a9f3f71764925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f633b46d50943c2" /><Relationship Type="http://schemas.openxmlformats.org/officeDocument/2006/relationships/notesMaster" Target="/ppt/notesMasters/notesMaster1.xml" Id="Rf2e38f07a0334c99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9744651bbb034277" /><Relationship Type="http://schemas.openxmlformats.org/officeDocument/2006/relationships/notesMaster" Target="/ppt/notesMasters/notesMaster1.xml" Id="R1819217ce53246ce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ccef63bee5f54179" /><Relationship Type="http://schemas.openxmlformats.org/officeDocument/2006/relationships/notesMaster" Target="/ppt/notesMasters/notesMaster1.xml" Id="R014292348b8f40cf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26bf38ff7cc4450d" /><Relationship Type="http://schemas.openxmlformats.org/officeDocument/2006/relationships/notesMaster" Target="/ppt/notesMasters/notesMaster1.xml" Id="Rcec2b0fdc29c4c0a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ff5ebdf9f1cb4dcf" /><Relationship Type="http://schemas.openxmlformats.org/officeDocument/2006/relationships/notesMaster" Target="/ppt/notesMasters/notesMaster1.xml" Id="R2ad66d677d524c9f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24c872cbddd54dd4" /><Relationship Type="http://schemas.openxmlformats.org/officeDocument/2006/relationships/notesMaster" Target="/ppt/notesMasters/notesMaster1.xml" Id="Rbc466aa3f4d44dba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1197414819194dc8" /><Relationship Type="http://schemas.openxmlformats.org/officeDocument/2006/relationships/notesMaster" Target="/ppt/notesMasters/notesMaster1.xml" Id="R0d9ead41cd824b17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447e1e4d4e234f2b" /><Relationship Type="http://schemas.openxmlformats.org/officeDocument/2006/relationships/notesMaster" Target="/ppt/notesMasters/notesMaster1.xml" Id="R7ee2aba7cb134564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7d49763f017b4d9b" /><Relationship Type="http://schemas.openxmlformats.org/officeDocument/2006/relationships/notesMaster" Target="/ppt/notesMasters/notesMaster1.xml" Id="Rc2fb6e64b4ae4829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00e63e25f42b4e96" /><Relationship Type="http://schemas.openxmlformats.org/officeDocument/2006/relationships/notesMaster" Target="/ppt/notesMasters/notesMaster1.xml" Id="Rcf5f31b608034dd1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cfda7bffd26c46df" /><Relationship Type="http://schemas.openxmlformats.org/officeDocument/2006/relationships/notesMaster" Target="/ppt/notesMasters/notesMaster1.xml" Id="Rf40b515f2b014d70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34fa3062b5cd406d" /><Relationship Type="http://schemas.openxmlformats.org/officeDocument/2006/relationships/notesMaster" Target="/ppt/notesMasters/notesMaster1.xml" Id="R0e2a0b1aa9574008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970359e8bf494515" /><Relationship Type="http://schemas.openxmlformats.org/officeDocument/2006/relationships/notesMaster" Target="/ppt/notesMasters/notesMaster1.xml" Id="Rdd6faf3ce9b94b15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c5f14de6beec4abe" /><Relationship Type="http://schemas.openxmlformats.org/officeDocument/2006/relationships/notesMaster" Target="/ppt/notesMasters/notesMaster1.xml" Id="Ra6eece6f6e894249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f9ff2f1505354f20" /><Relationship Type="http://schemas.openxmlformats.org/officeDocument/2006/relationships/notesMaster" Target="/ppt/notesMasters/notesMaster1.xml" Id="R476136e0e92f4f51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a2dfa5cb05614a4f" /><Relationship Type="http://schemas.openxmlformats.org/officeDocument/2006/relationships/notesMaster" Target="/ppt/notesMasters/notesMaster1.xml" Id="R220799aec8eb42fd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662803d844084a3a" /><Relationship Type="http://schemas.openxmlformats.org/officeDocument/2006/relationships/notesMaster" Target="/ppt/notesMasters/notesMaster1.xml" Id="R0740aa92142c4090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4afe61bdaf8543ce" /><Relationship Type="http://schemas.openxmlformats.org/officeDocument/2006/relationships/notesMaster" Target="/ppt/notesMasters/notesMaster1.xml" Id="R57b3237663a54921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83d1ae721b954b29" /><Relationship Type="http://schemas.openxmlformats.org/officeDocument/2006/relationships/notesMaster" Target="/ppt/notesMasters/notesMaster1.xml" Id="Rbcf5e2540c084a39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15f9d06df8194f6b" /><Relationship Type="http://schemas.openxmlformats.org/officeDocument/2006/relationships/notesMaster" Target="/ppt/notesMasters/notesMaster1.xml" Id="R5eaa796b19d24f11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fd3314f881cc4f1c" /><Relationship Type="http://schemas.openxmlformats.org/officeDocument/2006/relationships/notesMaster" Target="/ppt/notesMasters/notesMaster1.xml" Id="R3d9ef97c054d4283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7d38aea065a34340" /><Relationship Type="http://schemas.openxmlformats.org/officeDocument/2006/relationships/notesMaster" Target="/ppt/notesMasters/notesMaster1.xml" Id="Rdb20d10d369a4a2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数学延伸 M2 的“奇偶函数、进阶三角与自然常数 e”学习单元。本套课件共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- 2027 HKDSE 数学评核大纲: https://www.hkeaa.edu.hk/DocLibrary/HKDSE/Subject_Information/math/2027hkdse-c-math.pdf（访问日期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Mathematics Extended Part Module 2 2027 Assessment Framework、2012-2023公开卷、Sample Paper 与 Practice Paper｜DSE原创模考 · DSE M2 Section A·偶函数数值核验；用于知识范围与设问结构校准，题目身份为DSE原创模考题，不冒充历届真题（访问日期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- 2027 HKDSE 数学评核大纲: https://www.hkeaa.edu.hk/DocLibrary/HKDSE/Subject_Information/math/2027hkdse-c-math.pdf（访问日期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Mathematics Extended Part Module 2 2027 Assessment Framework、2012-2023公开卷、Sample Paper 与 Practice Paper｜DSE原创模考 · DSE M2 Section A·偶函数数值核验；用于知识范围与设问结构校准，题目身份为DSE原创模考题，不冒充历届真题（访问日期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讲稿】明确告诉学生：本单元只训练“奇偶函数、进阶三角与自然常数 e”。先解释知识范围，再用一句话建立核心判断，最后示范标准方法。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【互动提问】请用自己的话复述“先以对称、角度单位或函数结构确定所用关系，再进入极限与微积分”，并举一个会触发“把角度制直接代入微积分公式，或把复数误列为现行 M2 必考单元”的错误例子。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- 2027 HKDSE 数学评核大纲: https://www.hkeaa.edu.hk/DocLibrary/HKDSE/Subject_Information/math/2027hkdse-c-math.pdf（访问日期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Mathematics Extended Part Module 2 2027 Assessment Framework、2012-2023公开卷、Sample Paper 与 Practice Paper｜DSE原创模考 · DSE M2 Section A·偶函数数值核验；用于知识范围与设问结构校准，题目身份为DSE原创模考题，不冒充历届真题（访问日期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Q1：设 f(x)=x⁴+x²。计算 f(−2)−f(2)： 选项为 A.32；B.8；C.0；D.-8。讲解时强调：先以对称、角度单位或函数结构确定所用关系，再进入极限与微积分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【预期回答】学生能说出“辨函数／角度—写现行课程关系—代入—核对定义域与单位”中的起始动作，并避开“把角度制直接代入微积分公式，或把复数误列为现行 M2 必考单元”。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- 2027 HKDSE 数学评核大纲: https://www.hkeaa.edu.hk/DocLibrary/HKDSE/Subject_Information/math/2027hkdse-c-math.pdf（访问日期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Mathematics Extended Part Module 2 2027 Assessment Framework、2012-2023公开卷、Sample Paper 与 Practice Paper｜DSE原创模考 · DSE M2 Section A·偶函数数值核验；用于知识范围与设问结构校准，题目身份为DSE原创模考题，不冒充历届真题（访问日期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分步讲评：先重述题目条件，再逐步示范“辨函数／角度—写现行课程关系—代入—核对定义域与单位”，最后给出正确结论“0”。完整解析：x⁴与x²均为偶次幂，所以f(−x)=f(x)；两值之差为0。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【预期回答】学生能指出方法链中的关键步骤，并联系“用 f(−x) 与图像对称连接定积分性质”。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- 2027 HKDSE 数学评核大纲: https://www.hkeaa.edu.hk/DocLibrary/HKDSE/Subject_Information/math/2027hkdse-c-math.pdf（访问日期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Mathematics Extended Part Module 2 2027 Assessment Framework、2012-2023公开卷、Sample Paper 与 Practice Paper｜DSE原创模考 · DSE M2 Section A·偶函数数值核验；用于知识范围与设问结构校准，题目身份为DSE原创模考题，不冒充历届真题（访问日期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能力结构参考清单（非逐题出处）：HKDSE Mathematics Extended Part Module 2 2027 Assessment Framework、2012-2023公开卷、Sample Paper 与 Practice Paper｜DSE原创模考 · DSE M2 Section A·偶函数数值核验。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【预期回答】学生能把失分归入“把角度制直接代入微积分公式，或把复数误列为现行 M2 必考单元”或更精确的个人错因，并写出可执行检查动作。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- 2027 HKDSE 数学评核大纲: https://www.hkeaa.edu.hk/DocLibrary/HKDSE/Subject_Information/math/2027hkdse-c-math.pdf（访问日期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Mathematics Extended Part Module 2 2027 Assessment Framework、2012-2023公开卷、Sample Paper 与 Practice Paper｜DSE原创模考 · DSE M2 Section A·偶函数数值核验；用于知识范围与设问结构校准，题目身份为DSE原创模考题，不冒充历届真题（访问日期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讲稿】逐项解释“奇偶函数、进阶三角与自然常数 e”中的专有名词、符号、对象和单位。特别强调：把角度制直接代入微积分公式，或把复数误列为现行 M2 必考单元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- 2027 HKDSE 数学评核大纲: https://www.hkeaa.edu.hk/DocLibrary/HKDSE/Subject_Information/math/2027hkdse-c-math.pdf（访问日期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Mathematics Extended Part Module 2 2027 Assessment Framework、2012-2023公开卷、Sample Paper 与 Practice Paper｜DSE原创模考 · DSE M2 Section A·偶函数数值核验；用于知识范围与设问结构校准，题目身份为DSE原创模考题，不冒充历届真题（访问日期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讲稿】用“条件—表示—方法—核验”重建本知识点。示范时逐步引用：辨函数／角度—写现行课程关系—代入—核对定义域与单位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- 2027 HKDSE 数学评核大纲: https://www.hkeaa.edu.hk/DocLibrary/HKDSE/Subject_Information/math/2027hkdse-c-math.pdf（访问日期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Mathematics Extended Part Module 2 2027 Assessment Framework、2012-2023公开卷、Sample Paper 与 Practice Paper｜DSE原创模考 · DSE M2 Section A·偶函数数值核验；用于知识范围与设问结构校准，题目身份为DSE原创模考题，不冒充历届真题（访问日期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讲稿】带学生逐句读取任务，不先求答案。要求指出材料中的有效条件，再按“辨函数／角度—写现行课程关系—代入—核对定义域与单位”作答。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- 2027 HKDSE 数学评核大纲: https://www.hkeaa.edu.hk/DocLibrary/HKDSE/Subject_Information/math/2027hkdse-c-math.pdf（访问日期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Mathematics Extended Part Module 2 2027 Assessment Framework、2012-2023公开卷、Sample Paper 与 Practice Paper｜DSE原创模考 · DSE M2 Section B·复角公式；用于知识范围与设问结构校准，题目身份为DSE原创模考题，不冒充历届真题（访问日期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- 2027 HKDSE 数学评核大纲: https://www.hkeaa.edu.hk/DocLibrary/HKDSE/Subject_Information/math/2027hkdse-c-math.pdf（访问日期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Mathematics Extended Part Module 2 2027 Assessment Framework、2012-2023公开卷、Sample Paper 与 Practice Paper｜DSE原创模考 · DSE M2 Section A·奇函数对称值；用于知识范围与设问结构校准，题目身份为DSE原创模考题，不冒充历届真题（访问日期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讲稿】先展示错误路径，再用解析链复原第一失分点。禁止只说“粗心”；必须落到“把角度制直接代入微积分公式，或把复数误列为现行 M2 必考单元”或更精确的动作。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- 2027 HKDSE 数学评核大纲: https://www.hkeaa.edu.hk/DocLibrary/HKDSE/Subject_Information/math/2027hkdse-c-math.pdf（访问日期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Mathematics Extended Part Module 2 2027 Assessment Framework、2012-2023公开卷、Sample Paper 与 Practice Paper｜DSE原创模考 · DSE M2 Section B·复角公式；用于知识范围与设问结构校准，题目身份为DSE原创模考题，不冒充历届真题（访问日期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- 2027 HKDSE 数学评核大纲: https://www.hkeaa.edu.hk/DocLibrary/HKDSE/Subject_Information/math/2027hkdse-c-math.pdf（访问日期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Mathematics Extended Part Module 2 2027 Assessment Framework、2012-2023公开卷、Sample Paper 与 Practice Paper｜DSE原创模考 · DSE M2 Section A·奇函数对称值；用于知识范围与设问结构校准，题目身份为DSE原创模考题，不冒充历届真题（访问日期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Q11：已知 e=lim(n→∞)(1+1/n)^n。则 lim(n→∞)(1+1/n)^(4n)= 选项为 A.4e；B.e^2；C.e^4；D.4。讲解时强调：先以对称、角度单位或函数结构确定所用关系，再进入极限与微积分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【预期回答】学生能说出“辨函数／角度—写现行课程关系—代入—核对定义域与单位”中的起始动作，并避开“把角度制直接代入微积分公式，或把复数误列为现行 M2 必考单元”。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- 2027 HKDSE 数学评核大纲: https://www.hkeaa.edu.hk/DocLibrary/HKDSE/Subject_Information/math/2027hkdse-c-math.pdf（访问日期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Mathematics Extended Part Module 2 2027 Assessment Framework、2012-2023公开卷、Sample Paper 与 Practice Paper｜DSE原创模考 · DSE M2 Section A·自然常数e的定义；用于知识范围与设问结构校准，题目身份为DSE原创模考题，不冒充历届真题（访问日期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分步讲评：先重述题目条件，再逐步示范“辨函数／角度—写现行课程关系—代入—核对定义域与单位”，最后给出正确结论“e^4”。完整解析：[(1+1/n)^n]^4→e^4。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【预期回答】学生能指出方法链中的关键步骤，并联系“处理 sec、cosec、cot、复角、倍角及和积公式”。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- 2027 HKDSE 数学评核大纲: https://www.hkeaa.edu.hk/DocLibrary/HKDSE/Subject_Information/math/2027hkdse-c-math.pdf（访问日期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Mathematics Extended Part Module 2 2027 Assessment Framework、2012-2023公开卷、Sample Paper 与 Practice Paper｜DSE原创模考 · DSE M2 Section A·自然常数e的定义；用于知识范围与设问结构校准，题目身份为DSE原创模考题，不冒充历届真题（访问日期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能力结构参考清单（非逐题出处）：HKDSE Mathematics Extended Part Module 2 2027 Assessment Framework、2012-2023公开卷、Sample Paper 与 Practice Paper｜DSE原创模考 · DSE M2 Section A·自然常数e的定义。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【预期回答】学生能把失分归入“把角度制直接代入微积分公式，或把复数误列为现行 M2 必考单元”或更精确的个人错因，并写出可执行检查动作。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- 2027 HKDSE 数学评核大纲: https://www.hkeaa.edu.hk/DocLibrary/HKDSE/Subject_Information/math/2027hkdse-c-math.pdf（访问日期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Mathematics Extended Part Module 2 2027 Assessment Framework、2012-2023公开卷、Sample Paper 与 Practice Paper｜DSE原创模考 · DSE M2 Section A·自然常数e的定义；用于知识范围与设问结构校准，题目身份为DSE原创模考题，不冒充历届真题（访问日期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讲稿】逐项解释“奇偶函数、进阶三角与自然常数 e”中的专有名词、符号、对象和单位。特别强调：把角度制直接代入微积分公式，或把复数误列为现行 M2 必考单元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- 2027 HKDSE 数学评核大纲: https://www.hkeaa.edu.hk/DocLibrary/HKDSE/Subject_Information/math/2027hkdse-c-math.pdf（访问日期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Mathematics Extended Part Module 2 2027 Assessment Framework、2012-2023公开卷、Sample Paper 与 Practice Paper｜DSE原创模考 · DSE M2 Section A·自然常数e的定义；用于知识范围与设问结构校准，题目身份为DSE原创模考题，不冒充历届真题（访问日期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讲稿】用“条件—表示—方法—核验”重建本知识点。示范时逐步引用：辨函数／角度—写现行课程关系—代入—核对定义域与单位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- 2027 HKDSE 数学评核大纲: https://www.hkeaa.edu.hk/DocLibrary/HKDSE/Subject_Information/math/2027hkdse-c-math.pdf（访问日期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Mathematics Extended Part Module 2 2027 Assessment Framework、2012-2023公开卷、Sample Paper 与 Practice Paper｜DSE原创模考 · DSE M2 Section A·自然常数e的定义；用于知识范围与设问结构校准，题目身份为DSE原创模考题，不冒充历届真题（访问日期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讲稿】带学生逐句读取任务，不先求答案。要求指出材料中的有效条件，再按“辨函数／角度—写现行课程关系—代入—核对定义域与单位”作答。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- 2027 HKDSE 数学评核大纲: https://www.hkeaa.edu.hk/DocLibrary/HKDSE/Subject_Information/math/2027hkdse-c-math.pdf（访问日期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Mathematics Extended Part Module 2 2027 Assessment Framework、2012-2023公开卷、Sample Paper 与 Practice Paper｜DSE原创模考 · DSE M2 Section A·奇函数对称值；用于知识范围与设问结构校准，题目身份为DSE原创模考题，不冒充历届真题（访问日期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- 2027 HKDSE 数学评核大纲: https://www.hkeaa.edu.hk/DocLibrary/HKDSE/Subject_Information/math/2027hkdse-c-math.pdf（访问日期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Mathematics Extended Part Module 2 2027 Assessment Framework、2012-2023公开卷、Sample Paper 与 Practice Paper｜DSE原创模考 · DSE M2 Section A·自然对数与指数；用于知识范围与设问结构校准，题目身份为DSE原创模考题，不冒充历届真题（访问日期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讲稿】先展示错误路径，再用解析链复原第一失分点。禁止只说“粗心”；必须落到“把角度制直接代入微积分公式，或把复数误列为现行 M2 必考单元”或更精确的动作。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- 2027 HKDSE 数学评核大纲: https://www.hkeaa.edu.hk/DocLibrary/HKDSE/Subject_Information/math/2027hkdse-c-math.pdf（访问日期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Mathematics Extended Part Module 2 2027 Assessment Framework、2012-2023公开卷、Sample Paper 与 Practice Paper｜DSE原创模考 · DSE M2 Section A·奇函数对称值；用于知识范围与设问结构校准，题目身份为DSE原创模考题，不冒充历届真题（访问日期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- 2027 HKDSE 数学评核大纲: https://www.hkeaa.edu.hk/DocLibrary/HKDSE/Subject_Information/math/2027hkdse-c-math.pdf（访问日期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Mathematics Extended Part Module 2 2027 Assessment Framework、2012-2023公开卷、Sample Paper 与 Practice Paper｜DSE原创模考 · DSE M2 Section A·自然对数与指数；用于知识范围与设问结构校准，题目身份为DSE原创模考题，不冒充历届真题（访问日期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Q21：【原创参数变式｜奇偶函数、进阶三角与自然常数 e】以下参数为训练所设，不是考评局或新闻资料中的实际数据：把 150° 化为弧度： 选项为 A.1π；B.5/6π；C.150π；D.7/6π。讲解时强调：先以对称、角度单位或函数结构确定所用关系，再进入极限与微积分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【预期回答】学生能说出“辨函数／角度—写现行课程关系—代入—核对定义域与单位”中的起始动作，并避开“把角度制直接代入微积分公式，或把复数误列为现行 M2 必考单元”。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- 2027 HKDSE 数学评核大纲: https://www.hkeaa.edu.hk/DocLibrary/HKDSE/Subject_Information/math/2027hkdse-c-math.pdf（访问日期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Mathematics Extended Part Module 2 2027 Assessment Framework、2012-2023公开卷、Sample Paper 与 Practice Paper｜DSE原创模考 · DSE M2 Section A·角度与弧度；用于知识范围与设问结构校准，题目身份为DSE原创模考题，不冒充历届真题（访问日期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分步讲评：先重述题目条件，再逐步示范“辨函数／角度—写现行课程关系—代入—核对定义域与单位”，最后给出正确结论“5/6π”。完整解析：角度乘π/180：150×π/180=5/6π。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 e 的定义进入指数、对数、极限与微积分”。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- 2027 HKDSE 数学评核大纲: https://www.hkeaa.edu.hk/DocLibrary/HKDSE/Subject_Information/math/2027hkdse-c-math.pdf（访问日期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Mathematics Extended Part Module 2 2027 Assessment Framework、2012-2023公开卷、Sample Paper 与 Practice Paper｜DSE原创模考 · DSE M2 Section A·角度与弧度；用于知识范围与设问结构校准，题目身份为DSE原创模考题，不冒充历届真题（访问日期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能力结构参考清单（非逐题出处）：HKDSE Mathematics Extended Part Module 2 2027 Assessment Framework、2012-2023公开卷、Sample Paper 与 Practice Paper｜DSE原创模考 · DSE M2 Section A·角度与弧度。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【预期回答】学生能把失分归入“把角度制直接代入微积分公式，或把复数误列为现行 M2 必考单元”或更精确的个人错因，并写出可执行检查动作。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- 2027 HKDSE 数学评核大纲: https://www.hkeaa.edu.hk/DocLibrary/HKDSE/Subject_Information/math/2027hkdse-c-math.pdf（访问日期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Mathematics Extended Part Module 2 2027 Assessment Framework、2012-2023公开卷、Sample Paper 与 Practice Paper｜DSE原创模考 · DSE M2 Section A·角度与弧度；用于知识范围与设问结构校准，题目身份为DSE原创模考题，不冒充历届真题（访问日期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讲稿】逐项解释“奇偶函数、进阶三角与自然常数 e”中的专有名词、符号、对象和单位。特别强调：把角度制直接代入微积分公式，或把复数误列为现行 M2 必考单元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- 2027 HKDSE 数学评核大纲: https://www.hkeaa.edu.hk/DocLibrary/HKDSE/Subject_Information/math/2027hkdse-c-math.pdf（访问日期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Mathematics Extended Part Module 2 2027 Assessment Framework、2012-2023公开卷、Sample Paper 与 Practice Paper｜DSE原创模考 · DSE M2 Section A·角度与弧度；用于知识范围与设问结构校准，题目身份为DSE原创模考题，不冒充历届真题（访问日期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讲稿】用“条件—表示—方法—核验”重建本知识点。示范时逐步引用：辨函数／角度—写现行课程关系—代入—核对定义域与单位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- 2027 HKDSE 数学评核大纲: https://www.hkeaa.edu.hk/DocLibrary/HKDSE/Subject_Information/math/2027hkdse-c-math.pdf（访问日期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Mathematics Extended Part Module 2 2027 Assessment Framework、2012-2023公开卷、Sample Paper 与 Practice Paper｜DSE原创模考 · DSE M2 Section A·角度与弧度；用于知识范围与设问结构校准，题目身份为DSE原创模考题，不冒充历届真题（访问日期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讲稿】带学生逐句读取任务，不先求答案。要求指出材料中的有效条件，再按“辨函数／角度—写现行课程关系—代入—核对定义域与单位”作答。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- 2027 HKDSE 数学评核大纲: https://www.hkeaa.edu.hk/DocLibrary/HKDSE/Subject_Information/math/2027hkdse-c-math.pdf（访问日期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Mathematics Extended Part Module 2 2027 Assessment Framework、2012-2023公开卷、Sample Paper 与 Practice Paper｜DSE原创模考 · DSE M2 Section A·自然对数与指数；用于知识范围与设问结构校准，题目身份为DSE原创模考题，不冒充历届真题（访问日期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- 2027 HKDSE 数学评核大纲: https://www.hkeaa.edu.hk/DocLibrary/HKDSE/Subject_Information/math/2027hkdse-c-math.pdf（访问日期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Mathematics Extended Part Module 2 2027 Assessment Framework、2012-2023公开卷、Sample Paper 与 Practice Paper｜DSE原创模考 · DSE M2 Section B·复角公式；用于知识范围与设问结构校准，题目身份为DSE原创模考题，不冒充历届真题（访问日期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讲稿】先展示错误路径，再用解析链复原第一失分点。禁止只说“粗心”；必须落到“把角度制直接代入微积分公式，或把复数误列为现行 M2 必考单元”或更精确的动作。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- 2027 HKDSE 数学评核大纲: https://www.hkeaa.edu.hk/DocLibrary/HKDSE/Subject_Information/math/2027hkdse-c-math.pdf（访问日期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Mathematics Extended Part Module 2 2027 Assessment Framework、2012-2023公开卷、Sample Paper 与 Practice Paper｜DSE原创模考 · DSE M2 Section A·自然对数与指数；用于知识范围与设问结构校准，题目身份为DSE原创模考题，不冒充历届真题（访问日期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- 2027 HKDSE 数学评核大纲: https://www.hkeaa.edu.hk/DocLibrary/HKDSE/Subject_Information/math/2027hkdse-c-math.pdf（访问日期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Mathematics Extended Part Module 2 2027 Assessment Framework、2012-2023公开卷、Sample Paper 与 Practice Paper｜DSE原创模考 · DSE M2 Section B·复角公式；用于知识范围与设问结构校准，题目身份为DSE原创模考题，不冒充历届真题（访问日期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1d8b1406a67448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732cc2602414292" /><Relationship Type="http://schemas.openxmlformats.org/officeDocument/2006/relationships/slideLayout" Target="/ppt/slideLayouts/slideLayout1.xml" Id="Rae431576c9ca4c3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e431576c9ca4c3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20e2bedde2f43f8" /><Relationship Type="http://schemas.openxmlformats.org/officeDocument/2006/relationships/image" Target="/ppt/media/image.png" Id="R35de326383fd49dc" /><Relationship Type="http://schemas.openxmlformats.org/officeDocument/2006/relationships/notesSlide" Target="/ppt/notesSlides/notesSlide1.xml" Id="R78c761f6bc8c444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4e5260984b9420b" /><Relationship Type="http://schemas.openxmlformats.org/officeDocument/2006/relationships/image" Target="/ppt/media/image2.png" Id="R4809de0a161b4986" /><Relationship Type="http://schemas.openxmlformats.org/officeDocument/2006/relationships/notesSlide" Target="/ppt/notesSlides/notesSlide2.xml" Id="Ra2acd81e5fb8461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a3c7c3da0b14c03" /><Relationship Type="http://schemas.openxmlformats.org/officeDocument/2006/relationships/image" Target="/ppt/media/image3.png" Id="R79bcab46cf074c0a" /><Relationship Type="http://schemas.openxmlformats.org/officeDocument/2006/relationships/notesSlide" Target="/ppt/notesSlides/notesSlide3.xml" Id="Re7c46f2444ae420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6c4086e7c444b58" /><Relationship Type="http://schemas.openxmlformats.org/officeDocument/2006/relationships/image" Target="/ppt/media/image4.png" Id="R3c2595b78ed04638" /><Relationship Type="http://schemas.openxmlformats.org/officeDocument/2006/relationships/notesSlide" Target="/ppt/notesSlides/notesSlide4.xml" Id="Rbb6b3937ade6416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c651041242b46b1" /><Relationship Type="http://schemas.openxmlformats.org/officeDocument/2006/relationships/image" Target="/ppt/media/image5.png" Id="Rd33999be2f9546ff" /><Relationship Type="http://schemas.openxmlformats.org/officeDocument/2006/relationships/notesSlide" Target="/ppt/notesSlides/notesSlide5.xml" Id="Reea06b7f5fc2470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c41fb0cc9004727" /><Relationship Type="http://schemas.openxmlformats.org/officeDocument/2006/relationships/image" Target="/ppt/media/image6.png" Id="R0385609866be4c5e" /><Relationship Type="http://schemas.openxmlformats.org/officeDocument/2006/relationships/notesSlide" Target="/ppt/notesSlides/notesSlide6.xml" Id="R55d40e3c1187423a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42fc89ad4bb4652" /><Relationship Type="http://schemas.openxmlformats.org/officeDocument/2006/relationships/image" Target="/ppt/media/image7.png" Id="Rdad25eb689db4c7e" /><Relationship Type="http://schemas.openxmlformats.org/officeDocument/2006/relationships/notesSlide" Target="/ppt/notesSlides/notesSlide7.xml" Id="R29df74d3cfbd45e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3e0e740d1f84fe8" /><Relationship Type="http://schemas.openxmlformats.org/officeDocument/2006/relationships/image" Target="/ppt/media/image8.png" Id="R5b1151fdeeed49c7" /><Relationship Type="http://schemas.openxmlformats.org/officeDocument/2006/relationships/notesSlide" Target="/ppt/notesSlides/notesSlide8.xml" Id="Ra5a2a8c976ca497b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23a83d4ff0b457c" /><Relationship Type="http://schemas.openxmlformats.org/officeDocument/2006/relationships/image" Target="/ppt/media/image9.png" Id="R074844d2b290485f" /><Relationship Type="http://schemas.openxmlformats.org/officeDocument/2006/relationships/notesSlide" Target="/ppt/notesSlides/notesSlide9.xml" Id="R7383304c70d840d2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cdfa16b2f3b4977" /><Relationship Type="http://schemas.openxmlformats.org/officeDocument/2006/relationships/image" Target="/ppt/media/image10.png" Id="R0a69b0a29a83483a" /><Relationship Type="http://schemas.openxmlformats.org/officeDocument/2006/relationships/notesSlide" Target="/ppt/notesSlides/notesSlide10.xml" Id="R81c032901efc4ad9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81a7545889b4b55" /><Relationship Type="http://schemas.openxmlformats.org/officeDocument/2006/relationships/image" Target="/ppt/media/image11.png" Id="Rd665e4c1cee74b01" /><Relationship Type="http://schemas.openxmlformats.org/officeDocument/2006/relationships/notesSlide" Target="/ppt/notesSlides/notesSlide11.xml" Id="R886f24b7aa374429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c080527774b440e" /><Relationship Type="http://schemas.openxmlformats.org/officeDocument/2006/relationships/image" Target="/ppt/media/image12.png" Id="R460e776c93ec43a6" /><Relationship Type="http://schemas.openxmlformats.org/officeDocument/2006/relationships/notesSlide" Target="/ppt/notesSlides/notesSlide12.xml" Id="R2a1fb54c05454ffb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cfbe08c3117448c" /><Relationship Type="http://schemas.openxmlformats.org/officeDocument/2006/relationships/image" Target="/ppt/media/image13.png" Id="R100cc69acc1d47a3" /><Relationship Type="http://schemas.openxmlformats.org/officeDocument/2006/relationships/notesSlide" Target="/ppt/notesSlides/notesSlide13.xml" Id="Raf11ec33684545f0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a5c390b0efc4289" /><Relationship Type="http://schemas.openxmlformats.org/officeDocument/2006/relationships/image" Target="/ppt/media/image14.png" Id="R52751cac050f4cfb" /><Relationship Type="http://schemas.openxmlformats.org/officeDocument/2006/relationships/notesSlide" Target="/ppt/notesSlides/notesSlide14.xml" Id="R4d1d0f25c51e4451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d61e648c2c54728" /><Relationship Type="http://schemas.openxmlformats.org/officeDocument/2006/relationships/image" Target="/ppt/media/image15.png" Id="R2f8d3c166edb4d5a" /><Relationship Type="http://schemas.openxmlformats.org/officeDocument/2006/relationships/notesSlide" Target="/ppt/notesSlides/notesSlide15.xml" Id="R499edb2bf9ea4d70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b1cc17c06e141de" /><Relationship Type="http://schemas.openxmlformats.org/officeDocument/2006/relationships/image" Target="/ppt/media/image16.png" Id="R886827685bec4add" /><Relationship Type="http://schemas.openxmlformats.org/officeDocument/2006/relationships/notesSlide" Target="/ppt/notesSlides/notesSlide16.xml" Id="R600d54aabcc54d40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185299864ed440c" /><Relationship Type="http://schemas.openxmlformats.org/officeDocument/2006/relationships/image" Target="/ppt/media/image17.png" Id="R89fb50710c34433b" /><Relationship Type="http://schemas.openxmlformats.org/officeDocument/2006/relationships/notesSlide" Target="/ppt/notesSlides/notesSlide17.xml" Id="Reb8a0582a95f4287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7102ba42eaa4a46" /><Relationship Type="http://schemas.openxmlformats.org/officeDocument/2006/relationships/image" Target="/ppt/media/image18.png" Id="R07b26bc363684d0d" /><Relationship Type="http://schemas.openxmlformats.org/officeDocument/2006/relationships/notesSlide" Target="/ppt/notesSlides/notesSlide18.xml" Id="R21b2b606b07b446e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db53f507f9c41f7" /><Relationship Type="http://schemas.openxmlformats.org/officeDocument/2006/relationships/image" Target="/ppt/media/image19.png" Id="R5a410bd41297427b" /><Relationship Type="http://schemas.openxmlformats.org/officeDocument/2006/relationships/notesSlide" Target="/ppt/notesSlides/notesSlide19.xml" Id="R38f0bef4d90d4559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cd9f126e62e4217" /><Relationship Type="http://schemas.openxmlformats.org/officeDocument/2006/relationships/image" Target="/ppt/media/image20.png" Id="R2476489e683b444b" /><Relationship Type="http://schemas.openxmlformats.org/officeDocument/2006/relationships/notesSlide" Target="/ppt/notesSlides/notesSlide20.xml" Id="R6753bb8e71564cd7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b4f296073b64362" /><Relationship Type="http://schemas.openxmlformats.org/officeDocument/2006/relationships/image" Target="/ppt/media/image21.png" Id="R3c398c5d81b74897" /><Relationship Type="http://schemas.openxmlformats.org/officeDocument/2006/relationships/notesSlide" Target="/ppt/notesSlides/notesSlide21.xml" Id="R3a610862752141d8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a0e72904ff441d4" /><Relationship Type="http://schemas.openxmlformats.org/officeDocument/2006/relationships/image" Target="/ppt/media/image22.png" Id="Rfef2a470b6574b47" /><Relationship Type="http://schemas.openxmlformats.org/officeDocument/2006/relationships/notesSlide" Target="/ppt/notesSlides/notesSlide22.xml" Id="Re6276d947d5542f2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485f55827cf4b6e" /><Relationship Type="http://schemas.openxmlformats.org/officeDocument/2006/relationships/image" Target="/ppt/media/image23.png" Id="R96c5bc21662540e0" /><Relationship Type="http://schemas.openxmlformats.org/officeDocument/2006/relationships/notesSlide" Target="/ppt/notesSlides/notesSlide23.xml" Id="Rfad83d8c1ea045dc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970c8201a264c25" /><Relationship Type="http://schemas.openxmlformats.org/officeDocument/2006/relationships/image" Target="/ppt/media/image24.png" Id="R0baea8dd4a0e4e8b" /><Relationship Type="http://schemas.openxmlformats.org/officeDocument/2006/relationships/notesSlide" Target="/ppt/notesSlides/notesSlide24.xml" Id="R3ca9d757cd40455d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26f523b801c42ca" /><Relationship Type="http://schemas.openxmlformats.org/officeDocument/2006/relationships/image" Target="/ppt/media/image25.png" Id="R84904df271b34bea" /><Relationship Type="http://schemas.openxmlformats.org/officeDocument/2006/relationships/notesSlide" Target="/ppt/notesSlides/notesSlide25.xml" Id="R27d850e2197c4eed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8274db7245247c3" /><Relationship Type="http://schemas.openxmlformats.org/officeDocument/2006/relationships/image" Target="/ppt/media/image26.png" Id="Rc2bfb405d4c44d5b" /><Relationship Type="http://schemas.openxmlformats.org/officeDocument/2006/relationships/notesSlide" Target="/ppt/notesSlides/notesSlide26.xml" Id="R2ffd2451913e4416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5aa5b578dc24c99" /><Relationship Type="http://schemas.openxmlformats.org/officeDocument/2006/relationships/image" Target="/ppt/media/image27.png" Id="R7746ee7bea7544fe" /><Relationship Type="http://schemas.openxmlformats.org/officeDocument/2006/relationships/notesSlide" Target="/ppt/notesSlides/notesSlide27.xml" Id="R7176b752090c4339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7eda67bef4c4c6b" /><Relationship Type="http://schemas.openxmlformats.org/officeDocument/2006/relationships/image" Target="/ppt/media/image28.png" Id="R070c1ea8a46046c9" /><Relationship Type="http://schemas.openxmlformats.org/officeDocument/2006/relationships/notesSlide" Target="/ppt/notesSlides/notesSlide28.xml" Id="R62f32f39dbcf4fd0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19ce530d5c14182" /><Relationship Type="http://schemas.openxmlformats.org/officeDocument/2006/relationships/image" Target="/ppt/media/image29.png" Id="R9a1cf3f878c54f98" /><Relationship Type="http://schemas.openxmlformats.org/officeDocument/2006/relationships/notesSlide" Target="/ppt/notesSlides/notesSlide29.xml" Id="Rc8d4b2aaf0df407d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1db743640544695" /><Relationship Type="http://schemas.openxmlformats.org/officeDocument/2006/relationships/image" Target="/ppt/media/image30.png" Id="R7881d58a487b4696" /><Relationship Type="http://schemas.openxmlformats.org/officeDocument/2006/relationships/notesSlide" Target="/ppt/notesSlides/notesSlide30.xml" Id="R7699c5497c5442a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AF7A378-F846-4740-A53C-AF4021908C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4303E71-2565-40A6-91C7-636333DF6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9A9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7034B97-CF0D-463D-877A-C2E8957BCA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M2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021FE0A-1395-4606-8231-7626C8CA36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奇偶函数、进阶三角与自然常数 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4617E1D-9AF5-47DA-864B-A439D785D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奇偶函数及图像、弧度、cosec/sec/cot、复角与倍角公式，以及 e 与自然对数的定义和表示。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A2624E0-2079-4C24-9DDE-ED6AEB2EF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FE5D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3114455-8D54-454A-B0DC-BA91EF4CA3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D48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F93830F-8EE7-46F4-8F50-305D023F57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8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02295FB-6DDC-4864-8B47-7C7B4F4DB1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5de326383fd49d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A1AE308-6725-49C6-8208-FB18754F6F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EF9A9A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EF9A9A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3AC2BF6-CC1D-4B44-B12B-B4AE3D1C7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3AF623B-54EE-4BC8-8F74-AE150DF91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DDEF3FF-60AA-4DDA-B1E9-62024EEF9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5468432-9F3B-4D09-8484-96F0C24A9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4EBEA81-5C15-4CE8-A888-FC437AC71B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4EBB69D-0B13-40B0-9D14-3CFA74454A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A9A460C-5916-41A7-A760-7FAF933F6F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奇偶函数、进阶三角与自然常数 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75C5DE5-A4D9-4958-8B5A-59F7FB4E96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43600206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4D0CE2A-8471-46FC-A2F8-16ACB340F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30D7223-7E54-4189-9817-346274814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809de0a161b498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DCB2D6E-36A6-48DF-8675-56D27C0BE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964D2C2-989A-4D49-A880-6708A8E64C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3C8A230-021C-415E-9574-B7A7268CD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6126611-89D7-421E-8AC0-B003715B0A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奇偶函数与对称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D1AE150-C071-4949-88E6-CA143C746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用 f(−x) 与图像对称连接定积分性质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73BFFF9-92B3-4339-AA41-7AAB69D59F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6F57249-F222-404B-9A05-1F62987F34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537E568-D9E6-4319-A3D8-D21F8E2771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EF9A9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EF9A9A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13D7E98-1008-4059-A727-ADC7D77A10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弧度与进阶三角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8FB672A-4A7D-4A54-B02A-0CD42EFF6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处理 sec、cosec、cot、复角、倍角及和积公式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329E3C9-0704-45C8-8BC6-46993D2BB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818356E-BB86-4B09-ABF6-2E058EEF8A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9FA7DFB-2EC9-42A3-876F-2CC812A296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EF9A9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EF9A9A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D701B91-E199-4F6C-8969-5DDC1E9F4B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自然常数 e 与自然对数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5CA3478-20F3-4A9A-A236-582ADD8675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从 e 的定义进入指数、对数、极限与微积分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A8A21DA-AA10-45BF-A27E-2F07183EEF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CF48059-B4DF-4E44-99B1-F4B727790C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成功标准｜先以对称、角度单位或函数结构确定所用关系，再进入极限与微积分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A535FF7-E6EE-4AD0-A5B8-9240353D08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68DC098-E7C3-4FE3-A868-5682D19D0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奇偶函数、进阶三角与自然常数 e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CF75931-E27D-4C4C-BF84-969E0AF66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51843049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B7AA5EB-B177-410B-BEAE-D9C5975DAE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0B36351-1E67-47D9-9695-F6C57A6EF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9bcab46cf074c0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1E90B29-A3D0-4BB4-9C58-9E71AD7F71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奇偶函数、进阶三角与自然常数 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75489E7-B361-4DFF-860A-5BA0BB9D7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F443AFA-E50F-4448-9BBB-E1A8927212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CC698AD-D03A-4513-8D8A-F0CE83210B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9A5E204-6E3F-448D-8829-72B01A77CD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先以对称、角度单位或函数结构确定所用关系，再进入极限与微积分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9FCF3E3-22D0-4AF9-948C-932718C157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rPr>
              <a:t>边界提醒｜把角度制直接代入微积分公式，或把复数误列为现行 M2 必考单元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0C27D26-1476-48E6-A4BE-E8D9C166FD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8CD66E2-5C98-4227-B5DE-A65627FC0D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83370FC-1A80-4848-B8C6-F0E2CD3534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奇偶函数及图像、弧度、cosec/sec/cot、复角与倍角公式，以及 e 与自然对数的定义和表示。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82938AA-ED60-4B2D-B2A9-1AD8CF1D85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1646F56-89E7-4CB6-A252-8A6E0E1D4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27B6968-2DC5-407B-A58D-A3F87BFA76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辨函数／角度—写现行课程关系—代入—核对定义域与单位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44988B2-C989-4AA2-A0B1-EB8AA958F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题型依据｜DSE模考题型｜参照 能力结构参考清单（非逐题出处）：HKDSE Mathematics Extended Part Module 2 2027 Assessment Framework、2012-2023公开卷、Sample Paper 与 Practic…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5349152-3220-4105-AA07-960274320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3F8CE44-0BE6-43FD-A37F-37D225315B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32ED69D-C6C1-4734-86E2-E1ECDD120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奇偶函数、进阶三角与自然常数 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9355BB0-5905-48AA-8D26-34333CAD6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100802290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DCF73B1-EF4E-4A98-9659-EFD2612A7A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1BD47AF-308E-4564-8705-2F14E7791C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c2595b78ed0463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34093FB-D94B-43DC-8B70-3A3353051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奇偶函数与对称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D67D7EB-FAA0-4329-96EE-6D840B711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7709072-FCE7-469A-BBCB-A3AB6CBC02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能解释“先以对称、角度单位或函数结构确定所用关系，再进入极限与微积分”，并识别一个反例或边界。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8073919-4DEF-4E47-945E-DCE72FB81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F201733-F0A4-4506-9724-0718558F6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C4913CA-8C64-46AC-8C6C-75C072C6F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设 f(x)=x⁴+x²。计算 f(−2)−f(2)：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BBBDD66-1C70-40A5-903F-4048032F78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388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高频错因：把角度制直接代入微积分公式，或把复数误列为现行 M2 必考单元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D4239F4-949D-4325-89C0-BC9CFABBAF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6D7D438-19BA-4211-ABAD-A5FDC005B2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733FC2D-0D33-4E8D-917A-94711FA07A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40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先以对称、角度单位或函数结构确定所用关系，再进入极限与微积分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E207204-00E4-45FC-B1B5-A65D2D631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10186E4-956F-48B6-BB0B-CFA29DD3A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BBF57B0-4598-45F9-8DAB-72B1A501D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奇偶函数、进阶三角与自然常数 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0428528-ED85-4A75-9CF8-A3CDC9C71D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83328387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34F92F2-C022-4FD8-8839-E8A1DA5132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8985D6B-79F2-468F-84EF-DDF2ADF6B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33999be2f9546f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8C21F7A-3AD6-4BE0-A4D7-3C6ACB6300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7FB9782-0FBE-4213-9A74-D26E8986D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B40BD73-1E85-4526-BD60-4A1CFF12A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7C6D479-B562-4406-9037-95092FE83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88F5FE9-041D-4FD7-8681-447913AA6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辨函数／角度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4BB30B5-80F0-4421-AB92-2E43B8BEE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9EF16A2-C705-451D-9B7E-FF3FB8808F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写现行课程关系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B9637DA-DC28-486E-AADD-0AAF638B5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DA8FEB4-4BE0-4F08-B80F-5532D3D338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代入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39477DE-AC5D-4997-9B39-B07572847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CA32464-0AD4-4E11-8B9A-4258FE9CCA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核对定义域与单位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233257C-929F-4416-8B4B-63499658C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2491766-42E7-4346-9A76-30E47F586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74B9604-6CFE-4020-9BD2-F4B153EBE8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设 f(x)=x⁴+x²。计算 f(−2)−f(2)：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260C742-E0E3-4DDB-8BAA-CB8DBF3F7A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DFB07C0-DE51-4848-82AD-70A580CD3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D556AF3-8D64-46F4-BA3C-47295DABB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正确结论：0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解析：x⁴与x²均为偶次幂，所以f(−x)=f(x)；两值之差为0。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1579F35-3965-42B9-A163-217B13E1BA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D3E1AB4-05C0-454B-B5A1-2B65293AB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FFA95C4-7995-47A4-8578-936BCAC9C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奇偶函数、进阶三角与自然常数 e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792319C-4D39-42D8-8B2C-4DACA0298D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101902755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FB1B906-EA8B-4395-BDE1-2233B43BD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BB1F995-FDF9-4165-A5B4-CD4F79769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385609866be4c5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2215836-04B0-4A74-87DC-748871CB76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9C2D27E-5F93-49E9-B908-2D63D7F24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FFCC5F8-6B46-49D9-B165-3BFB3C041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E59261C-019E-4EA1-8A81-0ECF82E67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883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分钟口述一题“用 f(−x) 与图像对称连接定积分性质”任务的作答路径，答案必须包含：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03F151B-7A92-41FA-8412-F5EB8DCE0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9A9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B6E4658-F97B-4864-95B3-3DEE10DD0D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A661EC9-DD99-4B8D-B268-56C502BB7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9A9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E1997CD-DE5C-4168-B774-521E4DFD35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632E382-1C41-4900-8593-BFC135E22B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9A9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E8C3070-01AC-433E-AE32-67AB888458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8C3EE3A-D841-4298-9ED6-6F27D2DB2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C27972F-F5FD-4040-B5E2-BC690ABFBB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C97492D-BB95-4BA0-B827-5C2C94874C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596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把角度制直接代入微积分公式，或把复数误列为现行 M2 必考单元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53D0041-F718-40CA-86B4-6A8056726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932B62E-8570-4BE6-8E80-3C3D59DC0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751ED5B-4B0B-4402-B2DD-F85E4C79C8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96C1895-6DE2-4243-9344-0506370E40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4E28592-0C11-40D3-9996-79E8C85DD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奇偶函数、进阶三角与自然常数 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3A81374-CA49-4BA8-BF1D-7385D94F68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15128090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C30B15B-2DF0-4BB7-834E-250072F04B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86D1571-4543-413E-B419-342E4F3236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ad25eb689db4c7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5AA30AB-484B-40AC-BF8D-8759F71E95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784197E-3B6F-41FB-93F2-ECF957224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66DD60D-DA5E-44C1-A48C-132D946FB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805D1E3-4C4C-4BA2-89F5-5AE79F235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奇偶函数、进阶三角与自然常数 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254B868-82E7-46D8-810C-D3843A4F6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1048A5A-4F04-4F73-B94E-86D389E175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96DB3B3-CF04-49A9-8532-9E06740E1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先以对称、角度单位或函数结构确定所用关系，再进入极限与微积分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B9738EC-1FFD-490D-9966-1C43EE0914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931AC68-3AB3-4F28-9849-040AB022C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F5B47DA-037D-442B-A54B-6BC18CD45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辨函数／角度—写现行课程关系—代入—核对定义域与单位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A710B1B-96B6-4CC5-B330-E591629671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78B2C32-FEAE-45CF-95B3-F750A53A0E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C7F353C-F463-472F-9031-F09CCF94E4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把角度制直接代入微积分公式，或把复数误列为现行 M2 必考单元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3E60E70-84F0-4BE1-9552-188626044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6477FAE-D1E8-4149-AAF9-8A8DBFA5E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B54D4F9-E4C2-45EB-BA01-23A9D392A2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奇偶函数、进阶三角与自然常数 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B7B077F-7C2C-48E8-AA79-D4CE255724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83754420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AB93FFF-224D-4854-9BED-1FFEC2A95F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C913FED-17C2-48E1-BFEB-694BAFF321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b1151fdeeed49c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2146EA4-322B-4DC4-A61F-588443DA1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12C20DA-906E-486C-928A-5DA15BD53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6FBB630-CBF1-4B17-A879-D5728760CD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8B3D2B4-E1AE-4154-9E63-E42A4D1C6A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设 f(x)=x⁴+x²。计算 f(−2)−f(2)：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8414DC5-3E6D-49A3-BB89-8EE3C8042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07D7AA1-5AAD-43A4-9E1B-4B3ECB9E9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72AAE4E-2081-4D43-BA9E-8B9D4DAC99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先以对称、角度单位或函数结构确定所用关系，再进入极限与微积分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D90E782-25A1-4370-BB89-209A78C376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524E334-5171-4F60-9E87-DF56112A4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09C71D7-9A5D-44DA-8E49-0FAB311BA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辨函数／角度—写现行课程关系—代入—核对定义域与单位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4D70D63-8722-4BA7-9A38-D8F9E26AF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8189DA4-FAA6-4D24-9486-EA5AD8BC2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C9731F7-2F4F-436C-8AA0-B89C6B6B09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检查：把角度制直接代入微积分公式，或把复数误列为现行 M2 必考单元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63F7824-92D3-4B3E-9784-1B145EBA7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A93B210-032A-4C1F-B448-2C76EA860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8CE039B-13F0-4657-8115-764B3F727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奇偶函数、进阶三角与自然常数 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7904251-10D5-4D53-AC9E-3884D6D85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124954877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55E8E26-FC1E-40F8-8281-982D8AAA0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A5F4FCC-3D14-4099-964D-8351D5185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74844d2b290485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E8887E1-7FF7-4D97-BD5D-3F18F193B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69A1BB9-8049-4CC8-B891-600904FFB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07E594A-7C6D-46C3-A3D2-0AB206A47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C1A3C50-2031-4F0D-A883-E60FAD215F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已知 sin A=3/5、cos B=12/13，A、B均为锐角。求 1sin(A+B)：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179A87C-990F-46C2-AB2A-0BC9D59EB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能力结构参考清单（非逐题出处）：HKDSE Mathematics Extended Part Module 2 2027 Assessment Framework、2012-2023公开卷、Sa…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D1BB24F-F01C-492C-84F4-069C93EFE0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FDB31AE-303E-4BE0-BE5B-89C6F8A754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53EDFB9-1020-4761-BCF9-06C8B9E7E3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1FCAE1C-B66D-465E-87E9-8F163E99B5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403E4D6-0E13-4D4B-B033-B7A88B3896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B74B1ED-E9B2-46FA-9DE1-8095C6212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031E53D-D3AF-4BF6-AF9D-DB262E937C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DCF3DC5-487E-4BFD-A91E-0473F7A9D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33B76B7-80C6-4854-ACE9-C777F64D7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1E8DA0A-E115-44F5-A19A-7ED87DCA65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46CB669-B52E-4F6E-A000-ED17247DF2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B8EA3C7-D98C-4A5E-9200-B113CB845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615804D-29FE-4E46-BB37-BC599501A4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奇偶函数、进阶三角与自然常数 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B8E2768-76A8-420F-9CD4-33743F525A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43266374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CEE17E8-48AB-4962-B257-928F68B61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86D1DE9-DF39-432E-BFAD-BBE5D9DD32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a69b0a29a83483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7819C60-91FD-4D84-80DF-9D14FAFE7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43C4EC4-D437-4F90-BF83-20D82D246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C34853D-D32C-48D4-9A6A-DFF66ACF2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2E94D9B-182A-42B8-9794-1B9122002F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39AB5B3-E195-4AE9-BB9F-9AE3ACB26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设 f(x)=x⁴+x²。计算 f(−2)−f(2)：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4D9C666-7CB7-45C3-A9F0-1AA074F971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B76CCAD-AC93-4B37-9DE6-10B203DFA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73220B4-578C-42FF-AAE2-26B9A0C86C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ABA09C3-0D47-4805-9437-8D5BBBF05F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已知 sin A=3/5、cos B=12/13，A、B均为锐角。求 1sin(A+B)：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D5DFE76-7594-4DA1-B017-E2F48DFE6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341C8DF-8A65-456D-979C-5B51A322FD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FFF1607-FB6C-4DF3-8AD6-4D3B7B92E3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EC46BCE-0BE7-41E9-BB9B-4830A983C6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已知 f 为奇函数，且 f(3)=5。则 f(−3)+f(3)=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4F1E6AB-A464-4CB7-BF59-0BF808C4D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670F773-4184-4C6E-84D5-A9AA9ECE85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77B201E-99ED-434B-A333-0AD0188F62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奇偶函数、进阶三角与自然常数 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E077F93-EA31-46AD-96CB-3B72E2A373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51583759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EF2F5AF-628B-41FC-9FB5-263CBD6EE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56F9E55-E34E-4670-8FFD-27845391E9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665e4c1cee74b0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E256EDA-B0FC-4239-9D50-5D5137C28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CDB9F5A-313F-4BAA-B97C-CB10C55099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D8092E4-69CE-4D94-BEAD-101E4791C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60B5E3B-19EE-4536-96FB-9CA7702E5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把角度制直接代入微积分公式，或把复数误列为现行 M2 必考单元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D31DE20-C08A-420C-961F-18EFAEF24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EA88A65-BB23-4C0B-BE26-1D3763AD9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88698A1-3200-45C0-94EF-7E8A11975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62DC046-BB4C-41B5-AC2E-9C5EC7FB4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正确结论：56/65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解析链：cosA=4/5，sinB=5/13；sin(A+B)=36/65+20/65=56/65，所以1sin(A+B)=56/65。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75292E5-2110-4D86-ACB8-F72D6B96A5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200AB86-A1E5-4770-ACC5-7B802C80F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EB613C7-0FC9-4637-89E2-8B4DE58E57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奇偶函数、进阶三角与自然常数 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13A5A29-BBF3-439C-992D-EB4532262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446327611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968410D-A0A3-43DB-B36B-381847EB4A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4C59571-2B48-488E-933D-40E741CE7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60e776c93ec43a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1FE9D80-28C7-4786-ADF5-22D428C9EC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BD39B1F-4936-40F0-9D1A-617712507B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AF3B01D-C1DE-4EDA-A19A-1CBE0663E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5D3D0A2-DBEB-428F-B138-495E83450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已知 f 为奇函数，且 f(3)=5。则 f(−3)+f(3)=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4FB0340-F4BA-4CD6-9C30-89846C2FD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6908B93-2D20-4D96-89D9-55B7E124A6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3E0494B-ADD1-4FDA-95AC-7162309B51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4C3579E-1638-4D8A-BFE8-24F0037654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655F415-5809-4667-81C5-A160315939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D3ADBE0-C20E-4E41-A062-7E5B47BACE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EFBC411-B1C6-4720-B96C-5449B4AFD1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94C5268-7682-4E2B-8064-62A141F1A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奇偶函数、进阶三角与自然常数 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7CF7969-E90C-49D7-8518-EF32B4B7EE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152346394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AA68477-50E7-434F-8DB6-98A3A3A47B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436F94D-57D3-4D0D-8678-FEA3ED654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00cc69acc1d47a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59DDE2C-4C63-43D2-9E83-B2E4ECFDDF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弧度与进阶三角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366DD67-5603-4C12-AE58-20E2C246A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5BAD2F9-F906-4A15-B965-C3EF61D02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能独立执行“辨函数／角度—写现行课程关系—代入—核对定义域与单位”，并说明每一步理由。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6019B81-DE2B-4C0F-BB8D-FD43C2AFF3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48992D0-9E20-44C0-A156-74B7A4392A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18F248F-231F-4C45-BDF0-EB6643897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已知 e=lim(n→∞)(1+1/n)^n。则 lim(n→∞)(1+1/n)^(4n)=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3E5847E-5CFB-4A61-A63E-492783657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388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高频错因：把角度制直接代入微积分公式，或把复数误列为现行 M2 必考单元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4B8B683-3E63-4D5A-A51E-95BE0AB96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A264012-16E0-46B0-9B02-F55D615C5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B5BF5BD-8265-4C36-8C9C-AA9A422C0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40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先以对称、角度单位或函数结构确定所用关系，再进入极限与微积分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8AD2613-FC3E-4E5A-9B79-A15FED7EA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7AC57AC-637D-41D6-AE27-0A5204BEF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C5321CC-21CA-456E-B2FF-BDB6D90C6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奇偶函数、进阶三角与自然常数 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77DBCA2-DC92-4F76-813E-6F09A3210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994182481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1D8F4C4-93F4-4AFC-B364-757A7F6BB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0F29183-B513-4BA0-AA84-6822D4C1BF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2751cac050f4cf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88E1033-9DC0-45C3-9B1A-182ED4ACC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25627A3-AEBB-4322-B01A-4BCD2AA662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67E91B4-0508-4724-8CE4-0DF38F35A1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716B592-81CA-4ACE-9B87-489312A08A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2022F0D-CC4C-49B5-A21D-775339BF6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辨函数／角度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D9FD5CB-E6CA-452F-AD75-376CE53B38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2345C27-BA49-49E9-B60B-03188C03A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写现行课程关系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C982CDA-B1BB-4EBC-98DD-CEC893E24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416E0A5-507F-494B-9A7F-B1E93B793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代入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11E7F71-E8C5-461C-8036-BD0CCDED2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DB50E8F-DE33-4741-B029-BC024CD0B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核对定义域与单位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66C27E4-2AA8-4E97-B4D8-DC12C0BD6F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2644321-9CA2-470C-A831-CD56D4932E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3A644C8-4187-4285-9457-930C05961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已知 e=lim(n→∞)(1+1/n)^n。则 lim(n→∞)(1+1/n)^(4n)=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952C669-6D4E-4227-87EC-6885A63C66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AD62025-40D2-4590-AC92-7539B012D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D1BEE1D-E5A5-4029-AC8F-D69D96E967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正确结论：e^4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解析：[(1+1/n)^n]^4→e^4。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81AD661-1105-4FFD-898E-3D538CFFF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ECBE6A5-DBFF-49B8-A444-BDC269D453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FD3F409-D44D-45DF-84DB-5DFE2493D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奇偶函数、进阶三角与自然常数 e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B03A97C-CFED-40FA-8C6D-94EB9C21FF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273397828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804770C-0A15-480E-AC26-C4005AE1F0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F025F67-2D5F-4D97-8F91-22B3E02843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f8d3c166edb4d5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F1286C9-01F8-4639-8F53-DC43A287B0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6C6C262-79CD-4965-B079-FDF42BC9B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B9EA9D9-EB29-474E-975B-7149677AB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4529671-FD03-4DA5-899B-625C7E8B38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148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分钟口述一题“处理 sec、cosec、cot、复角、倍角及和积公式”任务的作答路径，答案必须包含：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542DE88-47A9-42C3-8C4A-B22849C029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9A9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D0D9FC7-03EC-4F3F-B11A-30B792138A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9D2334F-7906-47CD-B94E-0941406B49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9A9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C03185A-8C61-4985-8C75-B3BC50657A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02069B8-869D-4DC1-B0DF-56BBDEBAC2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9A9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8933DDA-E8FE-40D5-A199-247310624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49F9A9F-BFBF-4DDD-967E-20B98B3B5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21B24DA-DDE0-46DA-A98F-3F6281A81B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509A3FB-F9FA-4B2F-80DD-01A7D00D23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596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把角度制直接代入微积分公式，或把复数误列为现行 M2 必考单元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85D7AD3-A07E-411A-AF9D-433077F5E2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2A893D6-4F36-4C14-B971-33134344AA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BC17300-B0D5-41F5-BCD8-D4DC7DF08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1B5F3AA-0986-4DDB-A08A-6306448E51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EF20877-01F3-4284-AB78-08864EAC1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奇偶函数、进阶三角与自然常数 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4F28624-4251-4901-A6D3-C22D3346E6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11693090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5083584-E2D3-45D2-9257-4BD0603B8D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C5CA778-69F1-4BD0-BBD9-EB0DFC540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86827685bec4ad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E6D10BE-2DD5-47ED-88BA-8B4BDCC6C4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53D0B08-4CDF-4061-AB4A-0E3762CB7B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E549365-D056-4A17-BE2C-AF500E3E60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26F9732-0321-4505-B951-F70F761F0B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奇偶函数、进阶三角与自然常数 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8B9C2A7-7DD3-42B1-A601-43ADE869E8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7B9102D-CEA0-490C-99F9-5AC3A4C21C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1F9A833-5C0D-441A-957B-4CADBE33E7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先以对称、角度单位或函数结构确定所用关系，再进入极限与微积分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AFA6E9C-52F4-4CE4-99B2-97B5C842EB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D5DA272-1E8F-4233-9AE7-3DC97834E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B178DA5-C6A1-4421-89D8-A38771A18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辨函数／角度—写现行课程关系—代入—核对定义域与单位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B4ED19F-A76B-4A8D-9091-8B0AF826F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2BE005C-CAA1-472C-9DBD-6C4F937D6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5ACCBD3-9229-4E2D-ABD6-ED30958A5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把角度制直接代入微积分公式，或把复数误列为现行 M2 必考单元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050BB9F-C490-456A-8599-06D6D70B2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1BA9951-C133-4DD1-B37E-2A9C677DC5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4A17B78-4326-4BCF-A024-9DAA69E88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奇偶函数、进阶三角与自然常数 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ECA1CA7-5F2B-40A1-B86E-F04F70F1D3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2126493373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9DB3B1A-E165-40F4-84E9-5101856D29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6D73F38-44CF-4B83-B5CB-2FCFC621B7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9fb50710c34433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50DCECE-E179-4357-8C9F-564E88492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6B464C0-E648-4706-A3A8-58113883F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43642A4-9794-46B2-8AA8-B11DBC2C46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4F52CCE-ACFF-4D8C-B4C0-BBA77CCE7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已知 e=lim(n→∞)(1+1/n)^n。则 lim(n→∞)(1+1/n)^(4n)=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7B22173-4BAA-4DAB-AC31-31E4006F7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59B9F49-09D0-4A48-92CE-B0851E71F4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58142C2-5FF0-48FB-9D92-67A70CB6D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先以对称、角度单位或函数结构确定所用关系，再进入极限与微积分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DF46F1A-737D-407B-A6AB-0AA960078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55D4305-7394-4B98-B7D7-4AAD0B42A4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3B66E4C-B4D2-4D88-8432-A7478DCEE0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辨函数／角度—写现行课程关系—代入—核对定义域与单位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29E5775-D606-4A3A-88FA-E322C3308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154904B-9C71-4290-A2A2-1B0045FB62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268E22C-C0AD-4EBA-9243-3C1213194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检查：把角度制直接代入微积分公式，或把复数误列为现行 M2 必考单元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B7B7B5C-5E3C-4CAE-8A6E-F8408D9C3A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DF75419-FF30-4F83-82DC-6628830B0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623882F-B801-4D1E-925E-62B4DEA783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奇偶函数、进阶三角与自然常数 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97B99C1-D71C-468B-AC36-92400198CC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1976215622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660F3F7-C07A-4E63-B78A-D4C5DB06A3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D8C10BA-13E5-4140-93E4-FF4FC18D40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7b26bc363684d0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684566D-358E-4D7C-8BFF-23396B050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5518FA7-1656-44DE-8E61-ECEE31250F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156F153-3C02-4BD9-BA00-949110B414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820ABCD-E8BB-41AF-AAF5-248D9F97C7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已知 f 为奇函数，且 f(4)=7。则 f(−4)+f(4)=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73829DA-5D1F-4D23-BB4E-787C7CBB51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能力结构参考清单（非逐题出处）：HKDSE Mathematics Extended Part Module 2 2027 Assessment Framework、2012-2023公开卷、Sa…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31F1906-43D2-40B7-9812-22E4312E2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9397AB3-5C7E-47CE-BCEA-6F0C93BE65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AD238B5-D523-48A2-85AA-F226745D2E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1493595-502F-489F-A5C2-E1C3CB4E6E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1DA2F6F-9156-4E7C-8443-514D53C390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73097B2-EB7B-4A9F-B646-1E563EE0E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25E1AFA-5DC6-4926-B445-586D71EE8D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CF2696C-572F-4522-BA52-D3B9797FE2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BA8F844-27DC-477C-B9EE-9A4DA31CF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70D9CA0-AC39-40F4-B795-F4EB971B0D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A94810F-5EF6-41C9-AB8E-975B24570D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7C066D7-EFD6-4F13-B620-FCD003770C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916D6B7-B225-41C2-B0D0-147EA7CD4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奇偶函数、进阶三角与自然常数 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F706194-3368-49E0-83C4-F8A4E5538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1960627454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B98AC51-4EDB-48BE-B982-61AE02595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C4BFBED-DE20-4D16-B61F-49AA87B97D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a410bd41297427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8B0656F-B854-403A-8E1D-BD29F618A1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5884FC5-9FC3-4863-A828-51895E1A8F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97C5060-C6DD-4530-BF79-38C06EFE91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8D741B5-28A2-4D8D-8183-93A614424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49D4129-CB9C-4ABF-BED9-70FB9AE14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已知 e=lim(n→∞)(1+1/n)^n。则 lim(n→∞)(1+1/n)^(4n)=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04F6BE3-FF65-4B04-AB4E-EF538D414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6163ACB-9754-472C-A277-E56758BD1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9F7855A-8929-48E3-B0B3-05D5E8880B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DB8F26A-8744-4BD5-AA56-4E1BBF3CC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已知 f 为奇函数，且 f(4)=7。则 f(−4)+f(4)=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1076CFF-7C91-4CC4-840F-E43E414F4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6C68879-CCDE-4107-8553-BF24881C2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4E036D3-C2D1-4511-9A5E-4D2E737E1E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A1C2D2E-C13C-489A-8C9A-D7BCC2570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解方程 ln x=3（x&gt;0）：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77F7453-45A0-4499-8EBC-75366CDC5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B41B4E3-8337-4F10-963F-EEDF0C853D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C0AFE56-1083-42D2-8587-9EBA40FCBD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奇偶函数、进阶三角与自然常数 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B2E4F7E-CADA-4724-8C42-B501FF1C25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2056495094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8C4A67F-0B7B-4812-AFEA-9082F5CC33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EA49AA5-C7A6-453D-8827-4503B9915E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476489e683b444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28ECF39-8C91-43D4-8164-0C5552B044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A103CD7-12A2-4D26-BF9F-B2A2F103BF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741AEDE-CF6B-44A3-A05F-62AD1B8DC5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B0F1CF5-FA55-4332-A588-E7F0588433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把角度制直接代入微积分公式，或把复数误列为现行 M2 必考单元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EB134E3-1967-4DD4-B485-DD910CB3C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36A4B54-F57E-467F-BA7F-4C88032A85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4C472F9-90C8-4547-A8CD-5FF263F36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EFDE169-767C-45BE-8DEF-78082E2F7E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正确结论：0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解析链：奇函数满足f(−x)=−f(x)，所以两项相加为0。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475559F-1CC7-4B5B-B188-AC52A0959C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5EA1047-6C77-449B-98A2-F96846338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24EC59A-A154-4390-8BF4-237FFC7A8D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奇偶函数、进阶三角与自然常数 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77E952E-DF23-462E-9A24-749AD7DED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2135721953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84B1B84-30A7-46F2-9A17-C1CD53CFB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3262325-58B8-4FC4-9CB5-6DFE12C9FA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c398c5d81b7489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C29CDC9-01DE-4F1D-93FC-66D2E90C9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62D3130-E1C5-4D19-8C4E-F2651921F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DC5DA54-60BB-4D5F-890E-3D255DC309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DCC35D3-3DC6-4DAB-8E6A-772EF7BEE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解方程 ln x=3（x&gt;0）：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C40783A-26A2-4280-9D71-096FA34AC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6846B82-7B17-4BC9-98ED-60B15F53F7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6EC0A72-B434-4387-8DDE-9485FD087F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6D341B4-729D-4D75-B4D9-554E6DE5F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5CEA9BF-02EB-4168-9524-B9C469A409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CF2A0AE-8EDB-4DB9-AE71-7CE9257C8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94EBB51-1CE6-42E8-8E47-629ECF23C2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705B912-89C9-4A40-BCD1-DF1E24D29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奇偶函数、进阶三角与自然常数 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2F61B82-CF8A-4FC4-93CB-456F3AA90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638417735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534A022-E4FA-4B5E-A9A7-9622F3B09F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8BDDFCC-F379-4025-8F9F-7361784EE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ef2a470b6574b4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5F658A8-DC79-46A3-A05B-7522FAFA4D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自然常数 e 与自然对数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A4B27B6-D94C-402A-84F4-31A88F848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E3587CA-8DD6-4F2E-90D3-76FCA15256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49F6AA4-74FD-4D75-9618-18C656BBE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07BB132-2F83-4D47-9F0F-7E7961513A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B68A15D-55ED-4C48-BB81-872D45BB6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【原创参数变式｜奇偶函数、进阶三角与自然常数 e】以下参数为训练所设，不是考评局或新闻资料中的实际数据：把 150° 化为弧度：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A323138-A4F1-41EE-AD91-184697209B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388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高频错因：把角度制直接代入微积分公式，或把复数误列为现行 M2 必考单元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730ACA8-1927-4648-9B22-8CC6962970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93C8D38-B35C-4CDD-ADB0-FF5CA021D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77FC11D-74CA-444D-93EB-D074C87604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40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先以对称、角度单位或函数结构确定所用关系，再进入极限与微积分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2BEC417-5236-4E7B-BDB5-C93DB7AEA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04BB106-1082-4C1A-93C6-55E6B3F63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66EFC15-00C3-4AE4-B61A-66B46A5B2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奇偶函数、进阶三角与自然常数 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995E84B-5525-4339-ACFF-5AB398BEAE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1250684454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12E27FB-9860-494F-ADD7-F4147F604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D442634-4710-4DE4-BA27-B1C48EDD9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6c5bc21662540e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9B2C2BE-DB85-4A58-984A-DA20EC45D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8235D5F-B885-4196-9AAB-BB7765C92F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C8373BF-A230-46E3-AF18-917684F25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44C3CF7-ACEF-4C00-8457-9B1661412A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1D30B62-C6C1-48F1-AB04-F00601D1AF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辨函数／角度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9C08377-853A-41C6-AE34-F969EAE3DC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B92AAF6-B679-4D13-84B5-105855A20C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写现行课程关系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6038F00-B6F8-4137-83F4-E55983740B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F434146-0443-438C-B4DE-F90412FBB5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代入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DB2B6C0-4AD9-47B4-8E62-6452C601DC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1E52C2D-DFA2-4BC1-AA62-19181355FE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核对定义域与单位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F7B317A-7C07-4842-B05F-5B0790568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0BCDC3B-D7E3-44C4-948B-9C85380AE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0A6398C-99AE-4A2A-9D5B-8C5E457AD9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【原创参数变式｜奇偶函数、进阶三角与自然常数 e】以下参数为训练所设，不是考评局或新闻资料中的实际数据：把 150° 化为弧度：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395F6E2-0EA3-4E72-A656-B720EFADD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BE55BC6-F373-4612-9AD6-C60AC961C5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A4C2261-CE06-42D0-874B-7BBC7CAD1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正确结论：5/6π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解析：角度乘π/180：150×π/180=5/6π。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DB9A226-6BF2-4EA0-870F-E2DDDE22D6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4417975-175F-4528-8C9D-A44D723F2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6F71184-4B47-406C-BF4A-292C101A6C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奇偶函数、进阶三角与自然常数 e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CACDD46-E6E7-48B8-8ECB-F57708169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1789971723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6F2F0B2-0F43-4D4E-86D4-79328D18A8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048E622-E35E-4D97-9A6A-823FDB224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baea8dd4a0e4e8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B8C14BB-1C00-46F9-B11B-A9E9343F4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EC54694-99BC-4355-83C9-10FC2AD33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BD4812E-1FBF-4AB6-94EC-7A873E053E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DAEB8DB-6678-4838-8356-9BD463D4C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369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分钟口述一题“从 e 的定义进入指数、对数、极限与微积分”任务的作答路径，答案必须包含：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F71AF7F-5832-4FCD-8BD8-9D73865DCE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9A9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13542D8-602A-43AC-9B07-4E5D19536B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615E1F4-466F-4E53-A141-43452419D5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9A9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5A2B8F3-DF8C-4EE6-9DDE-0BFDB88B23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475C4A3-3CAC-4838-B4D3-737372FB0B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9A9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20C8C11-4583-44F7-94A5-1D8539E150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24643F5-5B30-4E6D-90BF-820092269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1E50351-C700-4E68-B628-2704ACA50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CDA8731-3B1D-45D5-B099-4A85DEAF2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596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把角度制直接代入微积分公式，或把复数误列为现行 M2 必考单元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698EB2E-A4B7-492C-8B4D-E590E769BE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8D8A0D2-5380-44CB-8D0A-911CA79AB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0557293-237F-46C5-8E28-F48F7D6EB4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19D0EA2-F004-41ED-8B61-D0EB396B07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442F758-7FB4-4E58-889B-EC8B207CA7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奇偶函数、进阶三角与自然常数 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D71AC05-4424-4096-AB2A-53468C38E5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1950511528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4058BDC-7612-46A6-9A96-43B1DD8BB8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8D7556A-EDD6-4E61-8DA8-88DA4AAC3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4904df271b34be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CDBB9D9-03A0-4E4E-B271-3AF8EBF37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635BB4C-76FE-484A-AD3B-8B830C5C51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C6EF9FC-865E-4AC5-B2B9-6EF8C9E6E0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72524D5-6425-4C01-A530-7E25CBAA40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奇偶函数、进阶三角与自然常数 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B6A9413-381A-4819-9337-F675DC7CFA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80CCAD3-3135-42F7-8949-A3AC47F7FC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7CBA39E-A7E1-4730-A856-F587E4AB2E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先以对称、角度单位或函数结构确定所用关系，再进入极限与微积分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7F61055-ED82-40FE-8A72-6A0C71870C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09E353E-4019-4BD4-872C-CDFF3326EC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353C6BD-C36C-43B3-8F40-C01D68FB80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辨函数／角度—写现行课程关系—代入—核对定义域与单位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47A4B85-5F06-47B6-B922-0D2E8B577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AE5BAA3-A011-4F4D-9769-CB2A1D11BB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76CE887-DE34-4028-A46B-6025450C1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把角度制直接代入微积分公式，或把复数误列为现行 M2 必考单元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FA37226-3BB5-4ECB-B4B5-5F5DA602BB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1C50365-8BBA-441D-AE61-84A08009F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9CA58A5-E1DA-4685-B6FF-3D6C9E40EC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奇偶函数、进阶三角与自然常数 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8F98E6F-3165-4139-A478-D27A91D66E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574284153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011F5E4-B68F-4AAF-AC8F-23DBB03015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92EAC9C-02E4-40FE-88D2-8B4A4D767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2bfb405d4c44d5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368CAC6-527A-4933-99F1-15C44C7C38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8199DC1-688A-4956-BFFC-61F81ACD18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EFE2BA0-A7F7-4197-A08A-FDABDFA0DC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2D8E39A-3847-4D40-8D9F-8969E4A10D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【原创参数变式｜奇偶函数、进阶三角与自然常数 e】以下参数为训练所设，不是考评局或新闻资料中的实际数据：把 150° 化为弧度：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37D1D96-AD13-4323-93C6-C67F99DC7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F475542-D525-4A74-959C-8AF505CE26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074AC1F-EC44-4459-B090-715BB666B9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先以对称、角度单位或函数结构确定所用关系，再进入极限与微积分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D25CA36-7F76-41AB-BB78-EB96CEF6C0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B0E5C43-6718-4541-8874-520FDBD78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724C370-8F56-47F7-A5BC-50747FBF4A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辨函数／角度—写现行课程关系—代入—核对定义域与单位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93AEDB8-1961-435B-BF78-72466BCBCE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6029E5A-00E9-4770-84E7-58BEE7404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1FBD139-6686-453F-BA22-9AD9005A2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检查：把角度制直接代入微积分公式，或把复数误列为现行 M2 必考单元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BF8B184-A788-4C1F-A8F6-6ED7783B0C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F1E5E9F-EC7B-4933-9958-9B18BA859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801CE58-BF2C-49B5-919B-6032ABEA3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奇偶函数、进阶三角与自然常数 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1355F7E-A353-48F2-A2EB-5D25BE3758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464015003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C73EE2B-D92D-4488-8A1E-AAEB8C964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49F27FB-E023-4541-A084-08BFC00E42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746ee7bea7544f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5A330BE-738B-47A1-9F46-20F75F0CE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44C8C8F-0288-465D-AD3C-291BA4747B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4CEF659-A969-48B2-930D-E2E7B14704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0A3F6CB-7F0E-42FC-8919-B53A7433C2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【原创参数变式｜奇偶函数、进阶三角与自然常数 e】以下参数为训练所设，不是考评局或新闻资料中的实际数据：解方程 ln x=4（x&gt;0）：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C9C6364-2A48-4ADA-A9F1-D2DA17D7E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能力结构参考清单（非逐题出处）：HKDSE Mathematics Extended Part Module 2 2027 Assessment Framework、2012-2023公开卷、Sa…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B2D5655-36CE-4F64-A360-0A021AC586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F45DF5B-837B-4519-A999-BECADB2C5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520E50A-B5E8-40E3-8AFD-CF4625F8B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670C7EA-B768-4C5C-B1DE-609113B95A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5567DE8-7730-4F53-AE05-87E14F1C37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6CA50A9-27F5-4DF9-88BC-B64FF1A68A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539F769-4419-4175-8282-B9FCE27A8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908A2E5-C206-43D0-9B32-3A2A73D2C5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72325C6-713D-44B6-B515-76AECEA62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C9D36AA-6CD2-4CCA-9D55-868A9525E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A3ABC65-5D79-46FE-889B-A0CA76CF2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8127110-B106-463B-AE41-B21C0ACB64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B7182E1-B9C4-4461-A1B8-65B4051C9B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奇偶函数、进阶三角与自然常数 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0A2E53E-63AB-497C-8E76-0AAD48246D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354096728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BF78733-913B-407C-9402-4A7C7EAD6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7F252EC-8738-4A76-B72F-07FCD587E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70c1ea8a46046c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56306E4-38CA-46BE-9881-AD726E255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38EEA9A-AB09-4ECC-8085-E1C793D0A7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24E7E10-0E01-41C6-9C6B-953CEF4D84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5612171-08C0-4C01-81D5-892F289CF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403387C-78E0-4AEC-A722-4C5903665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【原创参数变式｜奇偶函数、进阶三角与自然常数 e】以下参数为训练所设，不是考评局或新闻资料中的实际数据：把 150° 化为弧度：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680383C-5592-4D81-B0D0-CCAF3D747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2DFC7D6-BF31-4AA0-BCDE-E5B359561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0D6A8E5-8824-4779-A082-B2F78A24E4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A204DE4-9954-45D4-BFCC-0832F52C4F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【原创参数变式｜奇偶函数、进阶三角与自然常数 e】以下参数为训练所设，不是考评局或新闻资料中的实际数据：解方程 ln x=4（x&gt;0）：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F87C821-F330-4DD5-A7FB-AF5A205A2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BA914A2-D24B-4761-AD58-6FD135F73B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0BE3879-CD7E-4F38-8206-B0651F59B6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DB8C9DC-8853-4106-896F-0BBE2B1C7B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833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【原创参数变式｜奇偶函数、进阶三角与自然常数 e】以下参数为训练所设，不是考评局或新闻资料中的实际数据：已知 sin A=3/5、cos B=12/13，A、B均为锐角。求 5sin(A+B)：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5F3BF19-E003-48AE-B75E-41FE800377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51E1C4D-0742-411A-A96C-B992D67A6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90B21D3-DDC5-4283-A405-F78EC7B4A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奇偶函数、进阶三角与自然常数 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7F7D900-BEBB-44F0-AB77-B810BAB26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1782213320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63540EC-9DA0-4289-BF38-6F697613DE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700AEDD-73A1-475B-9008-B7822EEC2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a1cf3f878c54f9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5F67834-5CB7-44EB-B68C-AAFDACA16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1B2F0E6-D583-41CA-83A4-C3FA8543C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52CAF15-D734-4F75-8AE7-A0D47DFE2B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2DE3520-0F12-49D9-81E3-9C66C3C1C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把角度制直接代入微积分公式，或把复数误列为现行 M2 必考单元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57E6811-1613-41B8-B3A9-832CF78A2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383429A-8DF9-4D68-A3A5-94AA487933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D85BA12-FDA0-406D-9C03-752103A27C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C930245-BAD5-406F-AC6C-E764BEC70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正确结论：x=e^4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解析链：自然对数与自然指数互为反函数，所以ln x=4等价于x=e^4。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B404800-07D3-4CF8-9103-849A12CCC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5445D09-1DA1-41DF-A982-99EC7F285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7FA7EE2-E2D0-45EB-9AAA-D34A8D33FF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奇偶函数、进阶三角与自然常数 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DD1E6AD-8263-4E10-9232-8245309EB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177060075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F27BCC7-7FDC-4F35-B45B-1CA86912F0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DC4C896-4A3F-4FFF-9144-11A5CD94F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881d58a487b469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36D7537-6871-445B-8FBC-02B11CACE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A84C011-6C3B-47EE-A647-54F8A73F8B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2913604-B8E8-4183-BD97-82A1B1B0BA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49EE3BE-4463-4CD9-8BE4-59F88A514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【原创参数变式｜奇偶函数、进阶三角与自然常数 e】以下参数为训练所设，不是考评局或新闻资料中的实际数据：已知 sin A=3/5、cos B=12/13，A、B均为锐角。求 5sin(A+B)：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7BF0629-0344-40A1-A3F8-589EEEBE9A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FAFE14D-0041-430F-974E-3BBA712236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74FA046-356F-4738-AB87-B8EF8FC72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6E8D2FE-8ED7-4181-BF20-376D9882D9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DD37679-1097-47F0-94A7-CB802A9D0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20765B2-F9F6-4FDA-84D2-88F70D6533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6328040-7A7D-412B-ABBC-91270C6DC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87A9DA0-1DCB-4A7A-B5F3-C71FA7230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奇偶函数、进阶三角与自然常数 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781806E-0F23-4A8C-BDF0-AAA4DB80D3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167197210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2026-08-21T03:57:04.1020000Z</dcterms:created>
  <dcterms:modified xsi:type="dcterms:W3CDTF">2026-08-21T03:57:04.1020000Z</dcterms:modified>
</coreProperties>
</file>